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Nunito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566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  <p:guide pos="566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0" Type="http://schemas.openxmlformats.org/officeDocument/2006/relationships/font" Target="fonts/Nunito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Nuni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Nunito-regular.fntdata"/><Relationship Id="rId8" Type="http://schemas.openxmlformats.org/officeDocument/2006/relationships/font" Target="fonts/Nunit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8.png"/><Relationship Id="rId10" Type="http://schemas.openxmlformats.org/officeDocument/2006/relationships/image" Target="../media/image9.png"/><Relationship Id="rId13" Type="http://schemas.openxmlformats.org/officeDocument/2006/relationships/image" Target="../media/image12.png"/><Relationship Id="rId1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image" Target="../media/image4.png"/><Relationship Id="rId15" Type="http://schemas.openxmlformats.org/officeDocument/2006/relationships/image" Target="../media/image11.png"/><Relationship Id="rId14" Type="http://schemas.openxmlformats.org/officeDocument/2006/relationships/image" Target="../media/image13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3.png"/><Relationship Id="rId8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9502" l="20046" r="19096" t="0"/>
          <a:stretch/>
        </p:blipFill>
        <p:spPr>
          <a:xfrm>
            <a:off x="1044900" y="3540239"/>
            <a:ext cx="903550" cy="1528987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>
            <p:ph type="ctrTitle"/>
          </p:nvPr>
        </p:nvSpPr>
        <p:spPr>
          <a:xfrm>
            <a:off x="0" y="0"/>
            <a:ext cx="9144000" cy="898500"/>
          </a:xfrm>
          <a:prstGeom prst="rect">
            <a:avLst/>
          </a:prstGeom>
          <a:gradFill>
            <a:gsLst>
              <a:gs pos="0">
                <a:srgbClr val="3177EE"/>
              </a:gs>
              <a:gs pos="100000">
                <a:srgbClr val="113D8A"/>
              </a:gs>
            </a:gsLst>
            <a:lin ang="5400012" scaled="0"/>
          </a:gra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solidFill>
                  <a:srgbClr val="FFFF00"/>
                </a:solidFill>
              </a:rPr>
              <a:t>       </a:t>
            </a:r>
            <a:r>
              <a:rPr b="1" lang="en" sz="3400">
                <a:solidFill>
                  <a:srgbClr val="FFFF00"/>
                </a:solidFill>
              </a:rPr>
              <a:t>Solar </a:t>
            </a:r>
            <a:r>
              <a:rPr b="1" lang="en" sz="3400">
                <a:solidFill>
                  <a:srgbClr val="FFFF00"/>
                </a:solidFill>
              </a:rPr>
              <a:t>SEED</a:t>
            </a:r>
            <a:r>
              <a:rPr lang="en" sz="3400">
                <a:solidFill>
                  <a:srgbClr val="FFFF00"/>
                </a:solidFill>
              </a:rPr>
              <a:t> -</a:t>
            </a:r>
            <a:r>
              <a:rPr lang="en" sz="3400">
                <a:solidFill>
                  <a:srgbClr val="FFFF00"/>
                </a:solidFill>
              </a:rPr>
              <a:t> </a:t>
            </a:r>
            <a:endParaRPr sz="2000">
              <a:solidFill>
                <a:srgbClr val="FFFF00"/>
              </a:solidFill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2034988" y="907425"/>
            <a:ext cx="2521200" cy="4284300"/>
          </a:xfrm>
          <a:prstGeom prst="rect">
            <a:avLst/>
          </a:prstGeom>
          <a:solidFill>
            <a:srgbClr val="C9DAF8"/>
          </a:solidFill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3">
            <a:alphaModFix/>
          </a:blip>
          <a:srcRect b="9502" l="20046" r="19096" t="0"/>
          <a:stretch/>
        </p:blipFill>
        <p:spPr>
          <a:xfrm>
            <a:off x="1027625" y="1340239"/>
            <a:ext cx="903550" cy="152898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8" name="Google Shape;58;p13"/>
          <p:cNvCxnSpPr/>
          <p:nvPr/>
        </p:nvCxnSpPr>
        <p:spPr>
          <a:xfrm rot="10800000">
            <a:off x="-150" y="2944750"/>
            <a:ext cx="9132000" cy="23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9" name="Google Shape;5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52163" y="4215200"/>
            <a:ext cx="903552" cy="80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5">
            <a:alphaModFix/>
          </a:blip>
          <a:srcRect b="11863" l="16048" r="9651" t="0"/>
          <a:stretch/>
        </p:blipFill>
        <p:spPr>
          <a:xfrm>
            <a:off x="8207175" y="4190050"/>
            <a:ext cx="787975" cy="73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43564" y="4365197"/>
            <a:ext cx="433700" cy="60485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85039" y="4365197"/>
            <a:ext cx="433700" cy="604853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 rotWithShape="1">
          <a:blip r:embed="rId7">
            <a:alphaModFix/>
          </a:blip>
          <a:srcRect b="9087" l="3394" r="3608" t="4526"/>
          <a:stretch/>
        </p:blipFill>
        <p:spPr>
          <a:xfrm>
            <a:off x="2978350" y="4381875"/>
            <a:ext cx="855675" cy="67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 rotWithShape="1">
          <a:blip r:embed="rId8">
            <a:alphaModFix/>
          </a:blip>
          <a:srcRect b="0" l="9422" r="14037" t="0"/>
          <a:stretch/>
        </p:blipFill>
        <p:spPr>
          <a:xfrm>
            <a:off x="5265450" y="4278163"/>
            <a:ext cx="570725" cy="68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 rotWithShape="1">
          <a:blip r:embed="rId8">
            <a:alphaModFix/>
          </a:blip>
          <a:srcRect b="0" l="14634" r="8825" t="0"/>
          <a:stretch/>
        </p:blipFill>
        <p:spPr>
          <a:xfrm>
            <a:off x="4771587" y="4278038"/>
            <a:ext cx="570725" cy="68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83650" y="2112775"/>
            <a:ext cx="903552" cy="80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 rotWithShape="1">
          <a:blip r:embed="rId5">
            <a:alphaModFix/>
          </a:blip>
          <a:srcRect b="11863" l="16048" r="9651" t="0"/>
          <a:stretch/>
        </p:blipFill>
        <p:spPr>
          <a:xfrm>
            <a:off x="7629750" y="2079500"/>
            <a:ext cx="787975" cy="73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26174" y="2304765"/>
            <a:ext cx="422575" cy="589359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3"/>
          <p:cNvSpPr txBox="1"/>
          <p:nvPr/>
        </p:nvSpPr>
        <p:spPr>
          <a:xfrm>
            <a:off x="3305125" y="236800"/>
            <a:ext cx="5112600" cy="471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38100">
              <a:srgbClr val="000000">
                <a:alpha val="82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FFFF00"/>
                </a:solidFill>
              </a:rPr>
              <a:t>Scalable Energy Empowerment Device</a:t>
            </a:r>
            <a:endParaRPr/>
          </a:p>
        </p:txBody>
      </p:sp>
      <p:pic>
        <p:nvPicPr>
          <p:cNvPr id="70" name="Google Shape;70;p13"/>
          <p:cNvPicPr preferRelativeResize="0"/>
          <p:nvPr/>
        </p:nvPicPr>
        <p:blipFill rotWithShape="1">
          <a:blip r:embed="rId7">
            <a:alphaModFix/>
          </a:blip>
          <a:srcRect b="10548" l="5576" r="3605" t="5930"/>
          <a:stretch/>
        </p:blipFill>
        <p:spPr>
          <a:xfrm>
            <a:off x="2998400" y="2170300"/>
            <a:ext cx="835625" cy="65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 rotWithShape="1">
          <a:blip r:embed="rId9">
            <a:alphaModFix/>
          </a:blip>
          <a:srcRect b="2415" l="8549" r="6883" t="5748"/>
          <a:stretch/>
        </p:blipFill>
        <p:spPr>
          <a:xfrm>
            <a:off x="31675" y="922900"/>
            <a:ext cx="835625" cy="82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 rotWithShape="1">
          <a:blip r:embed="rId9">
            <a:alphaModFix/>
          </a:blip>
          <a:srcRect b="2415" l="8549" r="6883" t="5748"/>
          <a:stretch/>
        </p:blipFill>
        <p:spPr>
          <a:xfrm>
            <a:off x="31675" y="3008525"/>
            <a:ext cx="835625" cy="82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 rotWithShape="1">
          <a:blip r:embed="rId9">
            <a:alphaModFix/>
          </a:blip>
          <a:srcRect b="2415" l="8549" r="6883" t="5748"/>
          <a:stretch/>
        </p:blipFill>
        <p:spPr>
          <a:xfrm>
            <a:off x="5212675" y="947013"/>
            <a:ext cx="526625" cy="5224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4" name="Google Shape;74;p13"/>
          <p:cNvGrpSpPr/>
          <p:nvPr/>
        </p:nvGrpSpPr>
        <p:grpSpPr>
          <a:xfrm>
            <a:off x="5428600" y="3045450"/>
            <a:ext cx="754750" cy="714036"/>
            <a:chOff x="4603075" y="3069250"/>
            <a:chExt cx="754750" cy="714036"/>
          </a:xfrm>
        </p:grpSpPr>
        <p:pic>
          <p:nvPicPr>
            <p:cNvPr id="75" name="Google Shape;75;p13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4612200" y="3069250"/>
              <a:ext cx="745625" cy="7140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" name="Google Shape;76;p13"/>
            <p:cNvPicPr preferRelativeResize="0"/>
            <p:nvPr/>
          </p:nvPicPr>
          <p:blipFill rotWithShape="1">
            <a:blip r:embed="rId9">
              <a:alphaModFix/>
            </a:blip>
            <a:srcRect b="2415" l="8551" r="9062" t="5748"/>
            <a:stretch/>
          </p:blipFill>
          <p:spPr>
            <a:xfrm>
              <a:off x="4603075" y="3069250"/>
              <a:ext cx="513050" cy="5225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7" name="Google Shape;77;p13"/>
          <p:cNvSpPr txBox="1"/>
          <p:nvPr/>
        </p:nvSpPr>
        <p:spPr>
          <a:xfrm>
            <a:off x="6272800" y="1358050"/>
            <a:ext cx="276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B5394"/>
                </a:solidFill>
              </a:rPr>
              <a:t>UP TO 1000 WATTS OF POWER</a:t>
            </a:r>
            <a:endParaRPr b="1" sz="1200">
              <a:solidFill>
                <a:srgbClr val="0B5394"/>
              </a:solidFill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5686825" y="907425"/>
            <a:ext cx="3521100" cy="282300"/>
          </a:xfrm>
          <a:prstGeom prst="rect">
            <a:avLst/>
          </a:prstGeom>
          <a:noFill/>
          <a:ln>
            <a:noFill/>
          </a:ln>
          <a:effectLst>
            <a:outerShdw blurRad="28575" rotWithShape="0" algn="bl" dir="3180000" dist="19050">
              <a:srgbClr val="000000">
                <a:alpha val="54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434343"/>
                </a:solidFill>
              </a:rPr>
              <a:t>WORKS DIRECTLY OFF</a:t>
            </a:r>
            <a:r>
              <a:rPr b="1" lang="en"/>
              <a:t> </a:t>
            </a:r>
            <a:r>
              <a:rPr b="1" lang="en">
                <a:solidFill>
                  <a:srgbClr val="FFFF00"/>
                </a:solidFill>
              </a:rPr>
              <a:t>SOLAR</a:t>
            </a:r>
            <a:r>
              <a:rPr b="1" lang="en"/>
              <a:t> </a:t>
            </a:r>
            <a:r>
              <a:rPr b="1" lang="en">
                <a:solidFill>
                  <a:srgbClr val="434343"/>
                </a:solidFill>
              </a:rPr>
              <a:t>PANEL</a:t>
            </a:r>
            <a:endParaRPr b="1">
              <a:solidFill>
                <a:srgbClr val="434343"/>
              </a:solidFill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6181550" y="3540250"/>
            <a:ext cx="276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B5394"/>
                </a:solidFill>
              </a:rPr>
              <a:t>UP TO 1000 WATTS OF POWER</a:t>
            </a:r>
            <a:endParaRPr b="1" sz="1200">
              <a:solidFill>
                <a:srgbClr val="0B5394"/>
              </a:solidFill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5473300" y="2991113"/>
            <a:ext cx="3474000" cy="555300"/>
          </a:xfrm>
          <a:prstGeom prst="rect">
            <a:avLst/>
          </a:prstGeom>
          <a:noFill/>
          <a:ln>
            <a:noFill/>
          </a:ln>
          <a:effectLst>
            <a:outerShdw blurRad="28575" rotWithShape="0" algn="bl" dir="3120000" dist="19050">
              <a:srgbClr val="000000">
                <a:alpha val="52999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434343"/>
                </a:solidFill>
              </a:rPr>
              <a:t>WORKS CONTINUOUSLY</a:t>
            </a:r>
            <a:endParaRPr b="1">
              <a:solidFill>
                <a:srgbClr val="434343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00"/>
                </a:solidFill>
              </a:rPr>
              <a:t>DAY</a:t>
            </a:r>
            <a:r>
              <a:rPr b="1" lang="en"/>
              <a:t> </a:t>
            </a:r>
            <a:r>
              <a:rPr b="1" lang="en">
                <a:solidFill>
                  <a:srgbClr val="434343"/>
                </a:solidFill>
              </a:rPr>
              <a:t>and</a:t>
            </a:r>
            <a:r>
              <a:rPr b="1" lang="en"/>
              <a:t> NIGHT</a:t>
            </a:r>
            <a:endParaRPr b="1"/>
          </a:p>
        </p:txBody>
      </p:sp>
      <p:pic>
        <p:nvPicPr>
          <p:cNvPr id="81" name="Google Shape;81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450425" y="2016975"/>
            <a:ext cx="628371" cy="8093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2" name="Google Shape;82;p13"/>
          <p:cNvGrpSpPr/>
          <p:nvPr/>
        </p:nvGrpSpPr>
        <p:grpSpPr>
          <a:xfrm rot="228311">
            <a:off x="4070484" y="1541621"/>
            <a:ext cx="744572" cy="599489"/>
            <a:chOff x="4162325" y="1590050"/>
            <a:chExt cx="965095" cy="809294"/>
          </a:xfrm>
        </p:grpSpPr>
        <p:sp>
          <p:nvSpPr>
            <p:cNvPr id="83" name="Google Shape;83;p13"/>
            <p:cNvSpPr/>
            <p:nvPr/>
          </p:nvSpPr>
          <p:spPr>
            <a:xfrm>
              <a:off x="4162325" y="1590050"/>
              <a:ext cx="965095" cy="809294"/>
            </a:xfrm>
            <a:custGeom>
              <a:rect b="b" l="l" r="r" t="t"/>
              <a:pathLst>
                <a:path extrusionOk="0" h="29800" w="37688">
                  <a:moveTo>
                    <a:pt x="0" y="0"/>
                  </a:moveTo>
                  <a:cubicBezTo>
                    <a:pt x="5478" y="877"/>
                    <a:pt x="28850" y="1096"/>
                    <a:pt x="32867" y="5259"/>
                  </a:cubicBezTo>
                  <a:cubicBezTo>
                    <a:pt x="36884" y="9422"/>
                    <a:pt x="23300" y="20889"/>
                    <a:pt x="24103" y="24979"/>
                  </a:cubicBezTo>
                  <a:cubicBezTo>
                    <a:pt x="24907" y="29069"/>
                    <a:pt x="35424" y="28997"/>
                    <a:pt x="37688" y="29800"/>
                  </a:cubicBezTo>
                </a:path>
              </a:pathLst>
            </a:custGeom>
            <a:noFill/>
            <a:ln cap="flat" cmpd="sng" w="38100">
              <a:solidFill>
                <a:srgbClr val="FFFF00"/>
              </a:solidFill>
              <a:prstDash val="solid"/>
              <a:round/>
              <a:headEnd len="med" w="med" type="none"/>
              <a:tailEnd len="med" w="med" type="none"/>
            </a:ln>
          </p:spPr>
        </p:sp>
        <p:cxnSp>
          <p:nvCxnSpPr>
            <p:cNvPr id="84" name="Google Shape;84;p13"/>
            <p:cNvCxnSpPr/>
            <p:nvPr/>
          </p:nvCxnSpPr>
          <p:spPr>
            <a:xfrm>
              <a:off x="4974000" y="2374700"/>
              <a:ext cx="136800" cy="16800"/>
            </a:xfrm>
            <a:prstGeom prst="straightConnector1">
              <a:avLst/>
            </a:prstGeom>
            <a:noFill/>
            <a:ln cap="flat" cmpd="sng" w="38100">
              <a:solidFill>
                <a:srgbClr val="FFFF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grpSp>
        <p:nvGrpSpPr>
          <p:cNvPr id="85" name="Google Shape;85;p13"/>
          <p:cNvGrpSpPr/>
          <p:nvPr/>
        </p:nvGrpSpPr>
        <p:grpSpPr>
          <a:xfrm rot="-219028">
            <a:off x="1595617" y="1521713"/>
            <a:ext cx="912674" cy="1167757"/>
            <a:chOff x="1687225" y="1975088"/>
            <a:chExt cx="826592" cy="717137"/>
          </a:xfrm>
        </p:grpSpPr>
        <p:sp>
          <p:nvSpPr>
            <p:cNvPr id="86" name="Google Shape;86;p13"/>
            <p:cNvSpPr/>
            <p:nvPr/>
          </p:nvSpPr>
          <p:spPr>
            <a:xfrm flipH="1" rot="10800000">
              <a:off x="1687225" y="1975088"/>
              <a:ext cx="826592" cy="717137"/>
            </a:xfrm>
            <a:custGeom>
              <a:rect b="b" l="l" r="r" t="t"/>
              <a:pathLst>
                <a:path extrusionOk="0" h="29800" w="37688">
                  <a:moveTo>
                    <a:pt x="0" y="0"/>
                  </a:moveTo>
                  <a:cubicBezTo>
                    <a:pt x="5478" y="877"/>
                    <a:pt x="28850" y="1096"/>
                    <a:pt x="32867" y="5259"/>
                  </a:cubicBezTo>
                  <a:cubicBezTo>
                    <a:pt x="36884" y="9422"/>
                    <a:pt x="23300" y="20889"/>
                    <a:pt x="24103" y="24979"/>
                  </a:cubicBezTo>
                  <a:cubicBezTo>
                    <a:pt x="24907" y="29069"/>
                    <a:pt x="35424" y="28997"/>
                    <a:pt x="37688" y="29800"/>
                  </a:cubicBezTo>
                </a:path>
              </a:pathLst>
            </a:custGeom>
            <a:noFill/>
            <a:ln cap="flat" cmpd="sng" w="38100">
              <a:solidFill>
                <a:srgbClr val="FFFF00"/>
              </a:solidFill>
              <a:prstDash val="solid"/>
              <a:round/>
              <a:headEnd len="med" w="med" type="none"/>
              <a:tailEnd len="med" w="med" type="none"/>
            </a:ln>
          </p:spPr>
        </p:sp>
        <p:cxnSp>
          <p:nvCxnSpPr>
            <p:cNvPr id="87" name="Google Shape;87;p13"/>
            <p:cNvCxnSpPr/>
            <p:nvPr/>
          </p:nvCxnSpPr>
          <p:spPr>
            <a:xfrm flipH="1" rot="10800000">
              <a:off x="2396600" y="1982925"/>
              <a:ext cx="82200" cy="13800"/>
            </a:xfrm>
            <a:prstGeom prst="straightConnector1">
              <a:avLst/>
            </a:prstGeom>
            <a:noFill/>
            <a:ln cap="flat" cmpd="sng" w="38100">
              <a:solidFill>
                <a:srgbClr val="FFFF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grpSp>
        <p:nvGrpSpPr>
          <p:cNvPr id="88" name="Google Shape;88;p13"/>
          <p:cNvGrpSpPr/>
          <p:nvPr/>
        </p:nvGrpSpPr>
        <p:grpSpPr>
          <a:xfrm rot="351991">
            <a:off x="4071283" y="3643967"/>
            <a:ext cx="698721" cy="587331"/>
            <a:chOff x="4162325" y="1590050"/>
            <a:chExt cx="965095" cy="809294"/>
          </a:xfrm>
        </p:grpSpPr>
        <p:sp>
          <p:nvSpPr>
            <p:cNvPr id="89" name="Google Shape;89;p13"/>
            <p:cNvSpPr/>
            <p:nvPr/>
          </p:nvSpPr>
          <p:spPr>
            <a:xfrm>
              <a:off x="4162325" y="1590050"/>
              <a:ext cx="965095" cy="809294"/>
            </a:xfrm>
            <a:custGeom>
              <a:rect b="b" l="l" r="r" t="t"/>
              <a:pathLst>
                <a:path extrusionOk="0" h="29800" w="37688">
                  <a:moveTo>
                    <a:pt x="0" y="0"/>
                  </a:moveTo>
                  <a:cubicBezTo>
                    <a:pt x="5478" y="877"/>
                    <a:pt x="28850" y="1096"/>
                    <a:pt x="32867" y="5259"/>
                  </a:cubicBezTo>
                  <a:cubicBezTo>
                    <a:pt x="36884" y="9422"/>
                    <a:pt x="23300" y="20889"/>
                    <a:pt x="24103" y="24979"/>
                  </a:cubicBezTo>
                  <a:cubicBezTo>
                    <a:pt x="24907" y="29069"/>
                    <a:pt x="35424" y="28997"/>
                    <a:pt x="37688" y="29800"/>
                  </a:cubicBezTo>
                </a:path>
              </a:pathLst>
            </a:custGeom>
            <a:noFill/>
            <a:ln cap="flat" cmpd="sng" w="38100">
              <a:solidFill>
                <a:srgbClr val="FFFF00"/>
              </a:solidFill>
              <a:prstDash val="solid"/>
              <a:round/>
              <a:headEnd len="med" w="med" type="none"/>
              <a:tailEnd len="med" w="med" type="none"/>
            </a:ln>
          </p:spPr>
        </p:sp>
        <p:cxnSp>
          <p:nvCxnSpPr>
            <p:cNvPr id="90" name="Google Shape;90;p13"/>
            <p:cNvCxnSpPr/>
            <p:nvPr/>
          </p:nvCxnSpPr>
          <p:spPr>
            <a:xfrm>
              <a:off x="4974000" y="2374700"/>
              <a:ext cx="136800" cy="16800"/>
            </a:xfrm>
            <a:prstGeom prst="straightConnector1">
              <a:avLst/>
            </a:prstGeom>
            <a:noFill/>
            <a:ln cap="flat" cmpd="sng" w="38100">
              <a:solidFill>
                <a:srgbClr val="FFFF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grpSp>
        <p:nvGrpSpPr>
          <p:cNvPr id="91" name="Google Shape;91;p13"/>
          <p:cNvGrpSpPr/>
          <p:nvPr/>
        </p:nvGrpSpPr>
        <p:grpSpPr>
          <a:xfrm>
            <a:off x="2707050" y="3118700"/>
            <a:ext cx="1439675" cy="805500"/>
            <a:chOff x="4693825" y="1647175"/>
            <a:chExt cx="1439675" cy="805500"/>
          </a:xfrm>
        </p:grpSpPr>
        <p:sp>
          <p:nvSpPr>
            <p:cNvPr id="92" name="Google Shape;92;p13"/>
            <p:cNvSpPr/>
            <p:nvPr/>
          </p:nvSpPr>
          <p:spPr>
            <a:xfrm>
              <a:off x="4693825" y="1647175"/>
              <a:ext cx="1346400" cy="805500"/>
            </a:xfrm>
            <a:prstGeom prst="roundRect">
              <a:avLst>
                <a:gd fmla="val 16667" name="adj"/>
              </a:avLst>
            </a:prstGeom>
            <a:solidFill>
              <a:srgbClr val="1155CC"/>
            </a:solidFill>
            <a:ln cap="flat" cmpd="sng" w="28575">
              <a:solidFill>
                <a:srgbClr val="76A5A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3"/>
            <p:cNvSpPr/>
            <p:nvPr/>
          </p:nvSpPr>
          <p:spPr>
            <a:xfrm>
              <a:off x="4859200" y="1745450"/>
              <a:ext cx="588600" cy="383400"/>
            </a:xfrm>
            <a:prstGeom prst="rect">
              <a:avLst/>
            </a:prstGeom>
            <a:solidFill>
              <a:srgbClr val="B7B7B7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94" name="Google Shape;94;p13"/>
            <p:cNvGrpSpPr/>
            <p:nvPr/>
          </p:nvGrpSpPr>
          <p:grpSpPr>
            <a:xfrm>
              <a:off x="4917525" y="2163175"/>
              <a:ext cx="78900" cy="78900"/>
              <a:chOff x="4936600" y="2315575"/>
              <a:chExt cx="78900" cy="78900"/>
            </a:xfrm>
          </p:grpSpPr>
          <p:sp>
            <p:nvSpPr>
              <p:cNvPr id="95" name="Google Shape;95;p13"/>
              <p:cNvSpPr/>
              <p:nvPr/>
            </p:nvSpPr>
            <p:spPr>
              <a:xfrm>
                <a:off x="4936600" y="2315575"/>
                <a:ext cx="78900" cy="78900"/>
              </a:xfrm>
              <a:prstGeom prst="ellipse">
                <a:avLst/>
              </a:prstGeom>
              <a:solidFill>
                <a:srgbClr val="3C78D8"/>
              </a:solidFill>
              <a:ln cap="flat" cmpd="sng" w="9525">
                <a:solidFill>
                  <a:srgbClr val="0B539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" name="Google Shape;96;p13"/>
              <p:cNvSpPr/>
              <p:nvPr/>
            </p:nvSpPr>
            <p:spPr>
              <a:xfrm>
                <a:off x="4950400" y="2328775"/>
                <a:ext cx="51300" cy="52500"/>
              </a:xfrm>
              <a:prstGeom prst="arc">
                <a:avLst>
                  <a:gd fmla="val 16200000" name="adj1"/>
                  <a:gd fmla="val 0" name="adj2"/>
                </a:avLst>
              </a:prstGeom>
              <a:solidFill>
                <a:srgbClr val="3C78D8"/>
              </a:solidFill>
              <a:ln cap="flat" cmpd="sng" w="9525">
                <a:solidFill>
                  <a:srgbClr val="0B539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7" name="Google Shape;97;p13"/>
            <p:cNvGrpSpPr/>
            <p:nvPr/>
          </p:nvGrpSpPr>
          <p:grpSpPr>
            <a:xfrm>
              <a:off x="5114050" y="2163175"/>
              <a:ext cx="78900" cy="78900"/>
              <a:chOff x="4936600" y="2315575"/>
              <a:chExt cx="78900" cy="78900"/>
            </a:xfrm>
          </p:grpSpPr>
          <p:sp>
            <p:nvSpPr>
              <p:cNvPr id="98" name="Google Shape;98;p13"/>
              <p:cNvSpPr/>
              <p:nvPr/>
            </p:nvSpPr>
            <p:spPr>
              <a:xfrm>
                <a:off x="4936600" y="2315575"/>
                <a:ext cx="78900" cy="78900"/>
              </a:xfrm>
              <a:prstGeom prst="ellipse">
                <a:avLst/>
              </a:prstGeom>
              <a:solidFill>
                <a:srgbClr val="3C78D8"/>
              </a:solidFill>
              <a:ln cap="flat" cmpd="sng" w="9525">
                <a:solidFill>
                  <a:srgbClr val="0B539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" name="Google Shape;99;p13"/>
              <p:cNvSpPr/>
              <p:nvPr/>
            </p:nvSpPr>
            <p:spPr>
              <a:xfrm>
                <a:off x="4950400" y="2328775"/>
                <a:ext cx="51300" cy="52500"/>
              </a:xfrm>
              <a:prstGeom prst="arc">
                <a:avLst>
                  <a:gd fmla="val 16200000" name="adj1"/>
                  <a:gd fmla="val 0" name="adj2"/>
                </a:avLst>
              </a:prstGeom>
              <a:solidFill>
                <a:srgbClr val="3C78D8"/>
              </a:solidFill>
              <a:ln cap="flat" cmpd="sng" w="9525">
                <a:solidFill>
                  <a:srgbClr val="0B539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0" name="Google Shape;100;p13"/>
            <p:cNvGrpSpPr/>
            <p:nvPr/>
          </p:nvGrpSpPr>
          <p:grpSpPr>
            <a:xfrm>
              <a:off x="5310575" y="2163175"/>
              <a:ext cx="78900" cy="78900"/>
              <a:chOff x="4936600" y="2315575"/>
              <a:chExt cx="78900" cy="78900"/>
            </a:xfrm>
          </p:grpSpPr>
          <p:sp>
            <p:nvSpPr>
              <p:cNvPr id="101" name="Google Shape;101;p13"/>
              <p:cNvSpPr/>
              <p:nvPr/>
            </p:nvSpPr>
            <p:spPr>
              <a:xfrm>
                <a:off x="4936600" y="2315575"/>
                <a:ext cx="78900" cy="78900"/>
              </a:xfrm>
              <a:prstGeom prst="ellipse">
                <a:avLst/>
              </a:prstGeom>
              <a:solidFill>
                <a:srgbClr val="3C78D8"/>
              </a:solidFill>
              <a:ln cap="flat" cmpd="sng" w="9525">
                <a:solidFill>
                  <a:srgbClr val="0B539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" name="Google Shape;102;p13"/>
              <p:cNvSpPr/>
              <p:nvPr/>
            </p:nvSpPr>
            <p:spPr>
              <a:xfrm>
                <a:off x="4950400" y="2328775"/>
                <a:ext cx="51300" cy="52500"/>
              </a:xfrm>
              <a:prstGeom prst="arc">
                <a:avLst>
                  <a:gd fmla="val 16200000" name="adj1"/>
                  <a:gd fmla="val 0" name="adj2"/>
                </a:avLst>
              </a:prstGeom>
              <a:solidFill>
                <a:srgbClr val="3C78D8"/>
              </a:solidFill>
              <a:ln cap="flat" cmpd="sng" w="9525">
                <a:solidFill>
                  <a:srgbClr val="0B539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pic>
          <p:nvPicPr>
            <p:cNvPr id="103" name="Google Shape;103;p13"/>
            <p:cNvPicPr preferRelativeResize="0"/>
            <p:nvPr/>
          </p:nvPicPr>
          <p:blipFill rotWithShape="1">
            <a:blip r:embed="rId12">
              <a:alphaModFix/>
            </a:blip>
            <a:srcRect b="0" l="8311" r="8899" t="2334"/>
            <a:stretch/>
          </p:blipFill>
          <p:spPr>
            <a:xfrm>
              <a:off x="5679275" y="1843100"/>
              <a:ext cx="148925" cy="1757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4" name="Google Shape;104;p13"/>
            <p:cNvSpPr txBox="1"/>
            <p:nvPr/>
          </p:nvSpPr>
          <p:spPr>
            <a:xfrm>
              <a:off x="5507100" y="2059700"/>
              <a:ext cx="626400" cy="22800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93000"/>
                </a:srgbClr>
              </a:outerShdw>
            </a:effectLst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800">
                  <a:solidFill>
                    <a:srgbClr val="FFFF00"/>
                  </a:solidFill>
                  <a:latin typeface="Calibri"/>
                  <a:ea typeface="Calibri"/>
                  <a:cs typeface="Calibri"/>
                  <a:sym typeface="Calibri"/>
                </a:rPr>
                <a:t>SOLAR SEED</a:t>
              </a:r>
              <a:endParaRPr b="1" sz="8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13"/>
            <p:cNvSpPr txBox="1"/>
            <p:nvPr/>
          </p:nvSpPr>
          <p:spPr>
            <a:xfrm>
              <a:off x="4785125" y="1666300"/>
              <a:ext cx="8778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700">
                  <a:solidFill>
                    <a:srgbClr val="434343"/>
                  </a:solidFill>
                  <a:latin typeface="Nunito"/>
                  <a:ea typeface="Nunito"/>
                  <a:cs typeface="Nunito"/>
                  <a:sym typeface="Nunito"/>
                </a:rPr>
                <a:t>21V         12V</a:t>
              </a:r>
              <a:endParaRPr b="1" sz="700">
                <a:solidFill>
                  <a:srgbClr val="434343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grpSp>
          <p:nvGrpSpPr>
            <p:cNvPr id="106" name="Google Shape;106;p13"/>
            <p:cNvGrpSpPr/>
            <p:nvPr/>
          </p:nvGrpSpPr>
          <p:grpSpPr>
            <a:xfrm>
              <a:off x="4974600" y="1888563"/>
              <a:ext cx="384600" cy="88500"/>
              <a:chOff x="5114050" y="2683938"/>
              <a:chExt cx="384600" cy="88500"/>
            </a:xfrm>
          </p:grpSpPr>
          <p:cxnSp>
            <p:nvCxnSpPr>
              <p:cNvPr id="107" name="Google Shape;107;p13"/>
              <p:cNvCxnSpPr/>
              <p:nvPr/>
            </p:nvCxnSpPr>
            <p:spPr>
              <a:xfrm>
                <a:off x="5114050" y="2683938"/>
                <a:ext cx="89400" cy="21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434343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cxnSp>
            <p:nvCxnSpPr>
              <p:cNvPr id="108" name="Google Shape;108;p13"/>
              <p:cNvCxnSpPr/>
              <p:nvPr/>
            </p:nvCxnSpPr>
            <p:spPr>
              <a:xfrm>
                <a:off x="5409250" y="2683938"/>
                <a:ext cx="89400" cy="21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434343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cxnSp>
            <p:nvCxnSpPr>
              <p:cNvPr id="109" name="Google Shape;109;p13"/>
              <p:cNvCxnSpPr/>
              <p:nvPr/>
            </p:nvCxnSpPr>
            <p:spPr>
              <a:xfrm>
                <a:off x="5297950" y="2683938"/>
                <a:ext cx="0" cy="88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434343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</p:grpSp>
        <p:grpSp>
          <p:nvGrpSpPr>
            <p:cNvPr id="110" name="Google Shape;110;p13"/>
            <p:cNvGrpSpPr/>
            <p:nvPr/>
          </p:nvGrpSpPr>
          <p:grpSpPr>
            <a:xfrm>
              <a:off x="5024468" y="1971364"/>
              <a:ext cx="258063" cy="133043"/>
              <a:chOff x="3695225" y="2219875"/>
              <a:chExt cx="245400" cy="156300"/>
            </a:xfrm>
          </p:grpSpPr>
          <p:sp>
            <p:nvSpPr>
              <p:cNvPr id="111" name="Google Shape;111;p13"/>
              <p:cNvSpPr/>
              <p:nvPr/>
            </p:nvSpPr>
            <p:spPr>
              <a:xfrm>
                <a:off x="3695225" y="2236675"/>
                <a:ext cx="245400" cy="139500"/>
              </a:xfrm>
              <a:prstGeom prst="rect">
                <a:avLst/>
              </a:prstGeom>
              <a:solidFill>
                <a:schemeClr val="lt2"/>
              </a:solidFill>
              <a:ln cap="flat" cmpd="sng" w="9525">
                <a:solidFill>
                  <a:srgbClr val="4343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12" name="Google Shape;112;p13"/>
              <p:cNvCxnSpPr/>
              <p:nvPr/>
            </p:nvCxnSpPr>
            <p:spPr>
              <a:xfrm>
                <a:off x="3704525" y="2351025"/>
                <a:ext cx="226800" cy="180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3" name="Google Shape;113;p13"/>
              <p:cNvCxnSpPr/>
              <p:nvPr/>
            </p:nvCxnSpPr>
            <p:spPr>
              <a:xfrm>
                <a:off x="3704525" y="2319350"/>
                <a:ext cx="226800" cy="180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4" name="Google Shape;114;p13"/>
              <p:cNvCxnSpPr/>
              <p:nvPr/>
            </p:nvCxnSpPr>
            <p:spPr>
              <a:xfrm>
                <a:off x="3704525" y="2287700"/>
                <a:ext cx="226800" cy="180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15" name="Google Shape;115;p13"/>
              <p:cNvSpPr/>
              <p:nvPr/>
            </p:nvSpPr>
            <p:spPr>
              <a:xfrm>
                <a:off x="3868325" y="2219875"/>
                <a:ext cx="26400" cy="16800"/>
              </a:xfrm>
              <a:prstGeom prst="roundRect">
                <a:avLst>
                  <a:gd fmla="val 16667" name="adj"/>
                </a:avLst>
              </a:prstGeom>
              <a:solidFill>
                <a:schemeClr val="lt2"/>
              </a:solidFill>
              <a:ln cap="flat" cmpd="sng" w="9525">
                <a:solidFill>
                  <a:srgbClr val="4343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" name="Google Shape;116;p13"/>
              <p:cNvSpPr/>
              <p:nvPr/>
            </p:nvSpPr>
            <p:spPr>
              <a:xfrm>
                <a:off x="3739125" y="2219875"/>
                <a:ext cx="26400" cy="16800"/>
              </a:xfrm>
              <a:prstGeom prst="roundRect">
                <a:avLst>
                  <a:gd fmla="val 16667" name="adj"/>
                </a:avLst>
              </a:prstGeom>
              <a:solidFill>
                <a:schemeClr val="lt2"/>
              </a:solidFill>
              <a:ln cap="flat" cmpd="sng" w="9525">
                <a:solidFill>
                  <a:srgbClr val="43434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17" name="Google Shape;117;p13"/>
          <p:cNvGrpSpPr/>
          <p:nvPr/>
        </p:nvGrpSpPr>
        <p:grpSpPr>
          <a:xfrm>
            <a:off x="2697813" y="1003200"/>
            <a:ext cx="1439675" cy="805500"/>
            <a:chOff x="-79800" y="1945613"/>
            <a:chExt cx="1439675" cy="805500"/>
          </a:xfrm>
        </p:grpSpPr>
        <p:sp>
          <p:nvSpPr>
            <p:cNvPr id="118" name="Google Shape;118;p13"/>
            <p:cNvSpPr/>
            <p:nvPr/>
          </p:nvSpPr>
          <p:spPr>
            <a:xfrm>
              <a:off x="-79800" y="1945613"/>
              <a:ext cx="1346400" cy="805500"/>
            </a:xfrm>
            <a:prstGeom prst="roundRect">
              <a:avLst>
                <a:gd fmla="val 16667" name="adj"/>
              </a:avLst>
            </a:prstGeom>
            <a:solidFill>
              <a:srgbClr val="1155CC"/>
            </a:solidFill>
            <a:ln cap="flat" cmpd="sng" w="28575">
              <a:solidFill>
                <a:srgbClr val="76A5A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3"/>
            <p:cNvSpPr/>
            <p:nvPr/>
          </p:nvSpPr>
          <p:spPr>
            <a:xfrm>
              <a:off x="85575" y="2043888"/>
              <a:ext cx="588600" cy="383400"/>
            </a:xfrm>
            <a:prstGeom prst="rect">
              <a:avLst/>
            </a:prstGeom>
            <a:solidFill>
              <a:srgbClr val="B7B7B7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20" name="Google Shape;120;p13"/>
            <p:cNvGrpSpPr/>
            <p:nvPr/>
          </p:nvGrpSpPr>
          <p:grpSpPr>
            <a:xfrm>
              <a:off x="143900" y="2461613"/>
              <a:ext cx="78900" cy="78900"/>
              <a:chOff x="4936600" y="2315575"/>
              <a:chExt cx="78900" cy="78900"/>
            </a:xfrm>
          </p:grpSpPr>
          <p:sp>
            <p:nvSpPr>
              <p:cNvPr id="121" name="Google Shape;121;p13"/>
              <p:cNvSpPr/>
              <p:nvPr/>
            </p:nvSpPr>
            <p:spPr>
              <a:xfrm>
                <a:off x="4936600" y="2315575"/>
                <a:ext cx="78900" cy="78900"/>
              </a:xfrm>
              <a:prstGeom prst="ellipse">
                <a:avLst/>
              </a:prstGeom>
              <a:solidFill>
                <a:srgbClr val="3C78D8"/>
              </a:solidFill>
              <a:ln cap="flat" cmpd="sng" w="9525">
                <a:solidFill>
                  <a:srgbClr val="0B539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" name="Google Shape;122;p13"/>
              <p:cNvSpPr/>
              <p:nvPr/>
            </p:nvSpPr>
            <p:spPr>
              <a:xfrm>
                <a:off x="4950400" y="2328775"/>
                <a:ext cx="51300" cy="52500"/>
              </a:xfrm>
              <a:prstGeom prst="arc">
                <a:avLst>
                  <a:gd fmla="val 16200000" name="adj1"/>
                  <a:gd fmla="val 0" name="adj2"/>
                </a:avLst>
              </a:prstGeom>
              <a:solidFill>
                <a:srgbClr val="3C78D8"/>
              </a:solidFill>
              <a:ln cap="flat" cmpd="sng" w="9525">
                <a:solidFill>
                  <a:srgbClr val="0B539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3" name="Google Shape;123;p13"/>
            <p:cNvGrpSpPr/>
            <p:nvPr/>
          </p:nvGrpSpPr>
          <p:grpSpPr>
            <a:xfrm>
              <a:off x="340425" y="2461613"/>
              <a:ext cx="78900" cy="78900"/>
              <a:chOff x="4936600" y="2315575"/>
              <a:chExt cx="78900" cy="78900"/>
            </a:xfrm>
          </p:grpSpPr>
          <p:sp>
            <p:nvSpPr>
              <p:cNvPr id="124" name="Google Shape;124;p13"/>
              <p:cNvSpPr/>
              <p:nvPr/>
            </p:nvSpPr>
            <p:spPr>
              <a:xfrm>
                <a:off x="4936600" y="2315575"/>
                <a:ext cx="78900" cy="78900"/>
              </a:xfrm>
              <a:prstGeom prst="ellipse">
                <a:avLst/>
              </a:prstGeom>
              <a:solidFill>
                <a:srgbClr val="3C78D8"/>
              </a:solidFill>
              <a:ln cap="flat" cmpd="sng" w="9525">
                <a:solidFill>
                  <a:srgbClr val="0B539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" name="Google Shape;125;p13"/>
              <p:cNvSpPr/>
              <p:nvPr/>
            </p:nvSpPr>
            <p:spPr>
              <a:xfrm>
                <a:off x="4950400" y="2328775"/>
                <a:ext cx="51300" cy="52500"/>
              </a:xfrm>
              <a:prstGeom prst="arc">
                <a:avLst>
                  <a:gd fmla="val 16200000" name="adj1"/>
                  <a:gd fmla="val 0" name="adj2"/>
                </a:avLst>
              </a:prstGeom>
              <a:solidFill>
                <a:srgbClr val="3C78D8"/>
              </a:solidFill>
              <a:ln cap="flat" cmpd="sng" w="9525">
                <a:solidFill>
                  <a:srgbClr val="0B539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6" name="Google Shape;126;p13"/>
            <p:cNvGrpSpPr/>
            <p:nvPr/>
          </p:nvGrpSpPr>
          <p:grpSpPr>
            <a:xfrm>
              <a:off x="536950" y="2461613"/>
              <a:ext cx="78900" cy="78900"/>
              <a:chOff x="4936600" y="2315575"/>
              <a:chExt cx="78900" cy="78900"/>
            </a:xfrm>
          </p:grpSpPr>
          <p:sp>
            <p:nvSpPr>
              <p:cNvPr id="127" name="Google Shape;127;p13"/>
              <p:cNvSpPr/>
              <p:nvPr/>
            </p:nvSpPr>
            <p:spPr>
              <a:xfrm>
                <a:off x="4936600" y="2315575"/>
                <a:ext cx="78900" cy="78900"/>
              </a:xfrm>
              <a:prstGeom prst="ellipse">
                <a:avLst/>
              </a:prstGeom>
              <a:solidFill>
                <a:srgbClr val="3C78D8"/>
              </a:solidFill>
              <a:ln cap="flat" cmpd="sng" w="9525">
                <a:solidFill>
                  <a:srgbClr val="0B539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" name="Google Shape;128;p13"/>
              <p:cNvSpPr/>
              <p:nvPr/>
            </p:nvSpPr>
            <p:spPr>
              <a:xfrm>
                <a:off x="4950400" y="2328775"/>
                <a:ext cx="51300" cy="52500"/>
              </a:xfrm>
              <a:prstGeom prst="arc">
                <a:avLst>
                  <a:gd fmla="val 16200000" name="adj1"/>
                  <a:gd fmla="val 0" name="adj2"/>
                </a:avLst>
              </a:prstGeom>
              <a:solidFill>
                <a:srgbClr val="3C78D8"/>
              </a:solidFill>
              <a:ln cap="flat" cmpd="sng" w="9525">
                <a:solidFill>
                  <a:srgbClr val="0B539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pic>
          <p:nvPicPr>
            <p:cNvPr id="129" name="Google Shape;129;p13"/>
            <p:cNvPicPr preferRelativeResize="0"/>
            <p:nvPr/>
          </p:nvPicPr>
          <p:blipFill rotWithShape="1">
            <a:blip r:embed="rId12">
              <a:alphaModFix/>
            </a:blip>
            <a:srcRect b="0" l="8311" r="8899" t="2334"/>
            <a:stretch/>
          </p:blipFill>
          <p:spPr>
            <a:xfrm>
              <a:off x="905650" y="2141537"/>
              <a:ext cx="148925" cy="1757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0" name="Google Shape;130;p13"/>
            <p:cNvSpPr txBox="1"/>
            <p:nvPr/>
          </p:nvSpPr>
          <p:spPr>
            <a:xfrm>
              <a:off x="733475" y="2358138"/>
              <a:ext cx="626400" cy="22800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93000"/>
                </a:srgbClr>
              </a:outerShdw>
            </a:effectLst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800">
                  <a:solidFill>
                    <a:srgbClr val="FFFF00"/>
                  </a:solidFill>
                  <a:latin typeface="Calibri"/>
                  <a:ea typeface="Calibri"/>
                  <a:cs typeface="Calibri"/>
                  <a:sym typeface="Calibri"/>
                </a:rPr>
                <a:t>SOLAR SEED</a:t>
              </a:r>
              <a:endParaRPr b="1" sz="8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13"/>
            <p:cNvSpPr txBox="1"/>
            <p:nvPr/>
          </p:nvSpPr>
          <p:spPr>
            <a:xfrm>
              <a:off x="11500" y="1964738"/>
              <a:ext cx="8778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700">
                  <a:solidFill>
                    <a:srgbClr val="434343"/>
                  </a:solidFill>
                  <a:latin typeface="Nunito"/>
                  <a:ea typeface="Nunito"/>
                  <a:cs typeface="Nunito"/>
                  <a:sym typeface="Nunito"/>
                </a:rPr>
                <a:t>21V         12V</a:t>
              </a:r>
              <a:endParaRPr b="1" sz="700">
                <a:solidFill>
                  <a:srgbClr val="434343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grpSp>
          <p:nvGrpSpPr>
            <p:cNvPr id="132" name="Google Shape;132;p13"/>
            <p:cNvGrpSpPr/>
            <p:nvPr/>
          </p:nvGrpSpPr>
          <p:grpSpPr>
            <a:xfrm>
              <a:off x="200963" y="2196975"/>
              <a:ext cx="384600" cy="2100"/>
              <a:chOff x="5985900" y="2859125"/>
              <a:chExt cx="384600" cy="2100"/>
            </a:xfrm>
          </p:grpSpPr>
          <p:cxnSp>
            <p:nvCxnSpPr>
              <p:cNvPr id="133" name="Google Shape;133;p13"/>
              <p:cNvCxnSpPr/>
              <p:nvPr/>
            </p:nvCxnSpPr>
            <p:spPr>
              <a:xfrm>
                <a:off x="5985900" y="2859125"/>
                <a:ext cx="89400" cy="21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434343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cxnSp>
            <p:nvCxnSpPr>
              <p:cNvPr id="134" name="Google Shape;134;p13"/>
              <p:cNvCxnSpPr/>
              <p:nvPr/>
            </p:nvCxnSpPr>
            <p:spPr>
              <a:xfrm>
                <a:off x="6133500" y="2859125"/>
                <a:ext cx="89400" cy="21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434343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cxnSp>
            <p:nvCxnSpPr>
              <p:cNvPr id="135" name="Google Shape;135;p13"/>
              <p:cNvCxnSpPr/>
              <p:nvPr/>
            </p:nvCxnSpPr>
            <p:spPr>
              <a:xfrm>
                <a:off x="6281100" y="2859125"/>
                <a:ext cx="89400" cy="21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434343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</p:grpSp>
      </p:grpSp>
      <p:cxnSp>
        <p:nvCxnSpPr>
          <p:cNvPr id="136" name="Google Shape;136;p13"/>
          <p:cNvCxnSpPr/>
          <p:nvPr/>
        </p:nvCxnSpPr>
        <p:spPr>
          <a:xfrm flipH="1">
            <a:off x="3308700" y="3960825"/>
            <a:ext cx="7200" cy="384300"/>
          </a:xfrm>
          <a:prstGeom prst="straightConnector1">
            <a:avLst/>
          </a:prstGeom>
          <a:noFill/>
          <a:ln cap="flat" cmpd="sng" w="38100">
            <a:solidFill>
              <a:srgbClr val="FFFF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7" name="Google Shape;137;p13"/>
          <p:cNvCxnSpPr/>
          <p:nvPr/>
        </p:nvCxnSpPr>
        <p:spPr>
          <a:xfrm rot="10800000">
            <a:off x="3564675" y="3960813"/>
            <a:ext cx="0" cy="348900"/>
          </a:xfrm>
          <a:prstGeom prst="straightConnector1">
            <a:avLst/>
          </a:prstGeom>
          <a:noFill/>
          <a:ln cap="flat" cmpd="sng" w="38100">
            <a:solidFill>
              <a:srgbClr val="FFFF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38" name="Google Shape;138;p13"/>
          <p:cNvSpPr txBox="1"/>
          <p:nvPr/>
        </p:nvSpPr>
        <p:spPr>
          <a:xfrm>
            <a:off x="-44675" y="2349375"/>
            <a:ext cx="1506600" cy="5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B5394"/>
                </a:solidFill>
              </a:rPr>
              <a:t>UP TO 1000 WATTS OF SOLAR</a:t>
            </a:r>
            <a:endParaRPr b="1" sz="1100">
              <a:solidFill>
                <a:srgbClr val="0B5394"/>
              </a:solidFill>
            </a:endParaRPr>
          </a:p>
        </p:txBody>
      </p:sp>
      <p:sp>
        <p:nvSpPr>
          <p:cNvPr id="139" name="Google Shape;139;p13"/>
          <p:cNvSpPr txBox="1"/>
          <p:nvPr/>
        </p:nvSpPr>
        <p:spPr>
          <a:xfrm>
            <a:off x="904875" y="2466975"/>
            <a:ext cx="25212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3"/>
          <p:cNvSpPr txBox="1"/>
          <p:nvPr/>
        </p:nvSpPr>
        <p:spPr>
          <a:xfrm>
            <a:off x="-44675" y="4559175"/>
            <a:ext cx="1506600" cy="5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B5394"/>
                </a:solidFill>
              </a:rPr>
              <a:t>UP TO 1000 WATTS OF SOLAR</a:t>
            </a:r>
            <a:endParaRPr b="1" sz="1100">
              <a:solidFill>
                <a:srgbClr val="0B5394"/>
              </a:solidFill>
            </a:endParaRPr>
          </a:p>
        </p:txBody>
      </p:sp>
      <p:sp>
        <p:nvSpPr>
          <p:cNvPr id="141" name="Google Shape;141;p13"/>
          <p:cNvSpPr txBox="1"/>
          <p:nvPr/>
        </p:nvSpPr>
        <p:spPr>
          <a:xfrm>
            <a:off x="2109350" y="3924200"/>
            <a:ext cx="1231500" cy="5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/>
              <a:t>Multi-Stage Charging</a:t>
            </a:r>
            <a:endParaRPr b="1" sz="900"/>
          </a:p>
        </p:txBody>
      </p:sp>
      <p:grpSp>
        <p:nvGrpSpPr>
          <p:cNvPr id="142" name="Google Shape;142;p13"/>
          <p:cNvGrpSpPr/>
          <p:nvPr/>
        </p:nvGrpSpPr>
        <p:grpSpPr>
          <a:xfrm rot="-228567">
            <a:off x="1584713" y="3642750"/>
            <a:ext cx="953017" cy="1229512"/>
            <a:chOff x="1687225" y="1975088"/>
            <a:chExt cx="826592" cy="717137"/>
          </a:xfrm>
        </p:grpSpPr>
        <p:sp>
          <p:nvSpPr>
            <p:cNvPr id="143" name="Google Shape;143;p13"/>
            <p:cNvSpPr/>
            <p:nvPr/>
          </p:nvSpPr>
          <p:spPr>
            <a:xfrm flipH="1" rot="10800000">
              <a:off x="1687225" y="1975088"/>
              <a:ext cx="826592" cy="717137"/>
            </a:xfrm>
            <a:custGeom>
              <a:rect b="b" l="l" r="r" t="t"/>
              <a:pathLst>
                <a:path extrusionOk="0" h="29800" w="37688">
                  <a:moveTo>
                    <a:pt x="0" y="0"/>
                  </a:moveTo>
                  <a:cubicBezTo>
                    <a:pt x="5478" y="877"/>
                    <a:pt x="28850" y="1096"/>
                    <a:pt x="32867" y="5259"/>
                  </a:cubicBezTo>
                  <a:cubicBezTo>
                    <a:pt x="36884" y="9422"/>
                    <a:pt x="23300" y="20889"/>
                    <a:pt x="24103" y="24979"/>
                  </a:cubicBezTo>
                  <a:cubicBezTo>
                    <a:pt x="24907" y="29069"/>
                    <a:pt x="35424" y="28997"/>
                    <a:pt x="37688" y="29800"/>
                  </a:cubicBezTo>
                </a:path>
              </a:pathLst>
            </a:custGeom>
            <a:noFill/>
            <a:ln cap="flat" cmpd="sng" w="38100">
              <a:solidFill>
                <a:srgbClr val="FFFF00"/>
              </a:solidFill>
              <a:prstDash val="solid"/>
              <a:round/>
              <a:headEnd len="med" w="med" type="none"/>
              <a:tailEnd len="med" w="med" type="none"/>
            </a:ln>
          </p:spPr>
        </p:sp>
        <p:cxnSp>
          <p:nvCxnSpPr>
            <p:cNvPr id="144" name="Google Shape;144;p13"/>
            <p:cNvCxnSpPr/>
            <p:nvPr/>
          </p:nvCxnSpPr>
          <p:spPr>
            <a:xfrm flipH="1" rot="10800000">
              <a:off x="2396600" y="1982925"/>
              <a:ext cx="82200" cy="13800"/>
            </a:xfrm>
            <a:prstGeom prst="straightConnector1">
              <a:avLst/>
            </a:prstGeom>
            <a:noFill/>
            <a:ln cap="flat" cmpd="sng" w="38100">
              <a:solidFill>
                <a:srgbClr val="FFFF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145" name="Google Shape;145;p13"/>
          <p:cNvSpPr txBox="1"/>
          <p:nvPr/>
        </p:nvSpPr>
        <p:spPr>
          <a:xfrm>
            <a:off x="2575225" y="1784000"/>
            <a:ext cx="1640100" cy="5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/>
              <a:t>Solar Power Regulator</a:t>
            </a:r>
            <a:endParaRPr b="1" sz="900"/>
          </a:p>
        </p:txBody>
      </p:sp>
      <p:sp>
        <p:nvSpPr>
          <p:cNvPr id="146" name="Google Shape;146;p13"/>
          <p:cNvSpPr txBox="1"/>
          <p:nvPr/>
        </p:nvSpPr>
        <p:spPr>
          <a:xfrm>
            <a:off x="669650" y="1061100"/>
            <a:ext cx="1439700" cy="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PV Input V=12 - 70Vdc</a:t>
            </a:r>
            <a:endParaRPr b="1" sz="800"/>
          </a:p>
        </p:txBody>
      </p:sp>
      <p:sp>
        <p:nvSpPr>
          <p:cNvPr id="147" name="Google Shape;147;p13"/>
          <p:cNvSpPr txBox="1"/>
          <p:nvPr/>
        </p:nvSpPr>
        <p:spPr>
          <a:xfrm>
            <a:off x="669650" y="3157900"/>
            <a:ext cx="1439700" cy="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/>
              <a:t>PV Input V=12 - 70Vdc</a:t>
            </a:r>
            <a:endParaRPr b="1" sz="800"/>
          </a:p>
        </p:txBody>
      </p:sp>
      <p:sp>
        <p:nvSpPr>
          <p:cNvPr id="148" name="Google Shape;148;p13"/>
          <p:cNvSpPr txBox="1"/>
          <p:nvPr/>
        </p:nvSpPr>
        <p:spPr>
          <a:xfrm>
            <a:off x="4810075" y="1829825"/>
            <a:ext cx="2159400" cy="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/>
              <a:t>Power Output V=12/ 24/ 48Vdc</a:t>
            </a:r>
            <a:endParaRPr b="1" sz="1000"/>
          </a:p>
        </p:txBody>
      </p:sp>
      <p:sp>
        <p:nvSpPr>
          <p:cNvPr id="149" name="Google Shape;149;p13"/>
          <p:cNvSpPr txBox="1"/>
          <p:nvPr/>
        </p:nvSpPr>
        <p:spPr>
          <a:xfrm>
            <a:off x="4830825" y="3910800"/>
            <a:ext cx="2110200" cy="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/>
              <a:t>Power Output V=12/ 24/ 48Vdc</a:t>
            </a:r>
            <a:endParaRPr b="1" sz="1000"/>
          </a:p>
        </p:txBody>
      </p:sp>
      <p:grpSp>
        <p:nvGrpSpPr>
          <p:cNvPr id="150" name="Google Shape;150;p13"/>
          <p:cNvGrpSpPr/>
          <p:nvPr/>
        </p:nvGrpSpPr>
        <p:grpSpPr>
          <a:xfrm>
            <a:off x="3705250" y="2534525"/>
            <a:ext cx="1950300" cy="678500"/>
            <a:chOff x="2690200" y="1133475"/>
            <a:chExt cx="1950300" cy="678500"/>
          </a:xfrm>
        </p:grpSpPr>
        <p:sp>
          <p:nvSpPr>
            <p:cNvPr id="151" name="Google Shape;151;p13"/>
            <p:cNvSpPr/>
            <p:nvPr/>
          </p:nvSpPr>
          <p:spPr>
            <a:xfrm>
              <a:off x="3098100" y="1230275"/>
              <a:ext cx="1148700" cy="581700"/>
            </a:xfrm>
            <a:prstGeom prst="roundRect">
              <a:avLst>
                <a:gd fmla="val 16667" name="adj"/>
              </a:avLst>
            </a:prstGeom>
            <a:solidFill>
              <a:srgbClr val="00FF00"/>
            </a:solidFill>
            <a:ln cap="flat" cmpd="sng" w="28575">
              <a:solidFill>
                <a:srgbClr val="38761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3"/>
            <p:cNvSpPr txBox="1"/>
            <p:nvPr/>
          </p:nvSpPr>
          <p:spPr>
            <a:xfrm>
              <a:off x="3074135" y="1133475"/>
              <a:ext cx="1109400" cy="22800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93000"/>
                </a:srgbClr>
              </a:outerShdw>
            </a:effectLst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000">
                  <a:solidFill>
                    <a:srgbClr val="FFFF00"/>
                  </a:solidFill>
                  <a:latin typeface="Calibri"/>
                  <a:ea typeface="Calibri"/>
                  <a:cs typeface="Calibri"/>
                  <a:sym typeface="Calibri"/>
                </a:rPr>
                <a:t>12/ 24/ 48V DC</a:t>
              </a:r>
              <a:endParaRPr b="1" sz="10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53" name="Google Shape;153;p13"/>
            <p:cNvCxnSpPr/>
            <p:nvPr/>
          </p:nvCxnSpPr>
          <p:spPr>
            <a:xfrm flipH="1" rot="10800000">
              <a:off x="3120689" y="1265307"/>
              <a:ext cx="1089300" cy="504600"/>
            </a:xfrm>
            <a:prstGeom prst="straightConnector1">
              <a:avLst/>
            </a:prstGeom>
            <a:noFill/>
            <a:ln cap="flat" cmpd="sng" w="38100">
              <a:solidFill>
                <a:srgbClr val="38761D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54" name="Google Shape;154;p13"/>
            <p:cNvSpPr txBox="1"/>
            <p:nvPr/>
          </p:nvSpPr>
          <p:spPr>
            <a:xfrm>
              <a:off x="3381600" y="1511000"/>
              <a:ext cx="970800" cy="22800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93000"/>
                </a:srgbClr>
              </a:outerShdw>
            </a:effectLst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000">
                  <a:solidFill>
                    <a:srgbClr val="FFFF00"/>
                  </a:solidFill>
                  <a:latin typeface="Calibri"/>
                  <a:ea typeface="Calibri"/>
                  <a:cs typeface="Calibri"/>
                  <a:sym typeface="Calibri"/>
                </a:rPr>
                <a:t>120/ 220V AC </a:t>
              </a:r>
              <a:endParaRPr b="1" sz="10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13"/>
            <p:cNvSpPr txBox="1"/>
            <p:nvPr/>
          </p:nvSpPr>
          <p:spPr>
            <a:xfrm>
              <a:off x="2690200" y="1325438"/>
              <a:ext cx="1950300" cy="38430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71000"/>
                </a:srgbClr>
              </a:outerShdw>
            </a:effectLst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900">
                  <a:solidFill>
                    <a:srgbClr val="FFFF00"/>
                  </a:solidFill>
                </a:rPr>
                <a:t>INVERTER</a:t>
              </a:r>
              <a:endParaRPr b="1" sz="900">
                <a:solidFill>
                  <a:srgbClr val="FFFF00"/>
                </a:solidFill>
              </a:endParaRPr>
            </a:p>
          </p:txBody>
        </p:sp>
      </p:grpSp>
      <p:sp>
        <p:nvSpPr>
          <p:cNvPr id="156" name="Google Shape;156;p13"/>
          <p:cNvSpPr/>
          <p:nvPr/>
        </p:nvSpPr>
        <p:spPr>
          <a:xfrm>
            <a:off x="3059725" y="2195525"/>
            <a:ext cx="691800" cy="633900"/>
          </a:xfrm>
          <a:prstGeom prst="noSmoking">
            <a:avLst>
              <a:gd fmla="val 18750" name="adj"/>
            </a:avLst>
          </a:prstGeom>
          <a:solidFill>
            <a:srgbClr val="FF0000"/>
          </a:solidFill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13"/>
          <p:cNvSpPr txBox="1"/>
          <p:nvPr/>
        </p:nvSpPr>
        <p:spPr>
          <a:xfrm>
            <a:off x="4002500" y="1088750"/>
            <a:ext cx="6918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/>
              <a:t>5V USB</a:t>
            </a:r>
            <a:endParaRPr b="1" sz="900"/>
          </a:p>
        </p:txBody>
      </p:sp>
      <p:sp>
        <p:nvSpPr>
          <p:cNvPr id="158" name="Google Shape;158;p13"/>
          <p:cNvSpPr txBox="1"/>
          <p:nvPr/>
        </p:nvSpPr>
        <p:spPr>
          <a:xfrm>
            <a:off x="4002500" y="3193560"/>
            <a:ext cx="6918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/>
              <a:t>5V USB</a:t>
            </a:r>
            <a:endParaRPr b="1" sz="900"/>
          </a:p>
        </p:txBody>
      </p:sp>
      <p:grpSp>
        <p:nvGrpSpPr>
          <p:cNvPr id="159" name="Google Shape;159;p13"/>
          <p:cNvGrpSpPr/>
          <p:nvPr/>
        </p:nvGrpSpPr>
        <p:grpSpPr>
          <a:xfrm>
            <a:off x="5972600" y="2088100"/>
            <a:ext cx="951425" cy="805500"/>
            <a:chOff x="8180425" y="2045500"/>
            <a:chExt cx="951425" cy="805500"/>
          </a:xfrm>
        </p:grpSpPr>
        <p:pic>
          <p:nvPicPr>
            <p:cNvPr id="160" name="Google Shape;160;p13"/>
            <p:cNvPicPr preferRelativeResize="0"/>
            <p:nvPr/>
          </p:nvPicPr>
          <p:blipFill rotWithShape="1">
            <a:blip r:embed="rId13">
              <a:alphaModFix/>
            </a:blip>
            <a:srcRect b="23130" l="15459" r="9272" t="7636"/>
            <a:stretch/>
          </p:blipFill>
          <p:spPr>
            <a:xfrm>
              <a:off x="8180425" y="2045500"/>
              <a:ext cx="951425" cy="805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1" name="Google Shape;161;p13"/>
            <p:cNvPicPr preferRelativeResize="0"/>
            <p:nvPr/>
          </p:nvPicPr>
          <p:blipFill rotWithShape="1">
            <a:blip r:embed="rId14">
              <a:alphaModFix/>
            </a:blip>
            <a:srcRect b="13357" l="12842" r="13600" t="11808"/>
            <a:stretch/>
          </p:blipFill>
          <p:spPr>
            <a:xfrm>
              <a:off x="8500950" y="2405525"/>
              <a:ext cx="292675" cy="2734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2" name="Google Shape;162;p13"/>
            <p:cNvPicPr preferRelativeResize="0"/>
            <p:nvPr/>
          </p:nvPicPr>
          <p:blipFill rotWithShape="1">
            <a:blip r:embed="rId15">
              <a:alphaModFix/>
            </a:blip>
            <a:srcRect b="37268" l="42625" r="38338" t="36988"/>
            <a:stretch/>
          </p:blipFill>
          <p:spPr>
            <a:xfrm>
              <a:off x="8883825" y="2590250"/>
              <a:ext cx="152575" cy="1611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63" name="Google Shape;163;p13"/>
          <p:cNvGrpSpPr/>
          <p:nvPr/>
        </p:nvGrpSpPr>
        <p:grpSpPr>
          <a:xfrm>
            <a:off x="6549225" y="4164550"/>
            <a:ext cx="951425" cy="805500"/>
            <a:chOff x="6567725" y="4190050"/>
            <a:chExt cx="951425" cy="805500"/>
          </a:xfrm>
        </p:grpSpPr>
        <p:pic>
          <p:nvPicPr>
            <p:cNvPr id="164" name="Google Shape;164;p13"/>
            <p:cNvPicPr preferRelativeResize="0"/>
            <p:nvPr/>
          </p:nvPicPr>
          <p:blipFill rotWithShape="1">
            <a:blip r:embed="rId13">
              <a:alphaModFix/>
            </a:blip>
            <a:srcRect b="23130" l="15459" r="9272" t="7636"/>
            <a:stretch/>
          </p:blipFill>
          <p:spPr>
            <a:xfrm>
              <a:off x="6567725" y="4190050"/>
              <a:ext cx="951425" cy="805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5" name="Google Shape;165;p13"/>
            <p:cNvPicPr preferRelativeResize="0"/>
            <p:nvPr/>
          </p:nvPicPr>
          <p:blipFill rotWithShape="1">
            <a:blip r:embed="rId14">
              <a:alphaModFix/>
            </a:blip>
            <a:srcRect b="13357" l="12842" r="13600" t="11808"/>
            <a:stretch/>
          </p:blipFill>
          <p:spPr>
            <a:xfrm>
              <a:off x="6888250" y="4550063"/>
              <a:ext cx="292675" cy="2734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6" name="Google Shape;166;p13"/>
            <p:cNvPicPr preferRelativeResize="0"/>
            <p:nvPr/>
          </p:nvPicPr>
          <p:blipFill rotWithShape="1">
            <a:blip r:embed="rId15">
              <a:alphaModFix/>
            </a:blip>
            <a:srcRect b="37268" l="42625" r="38338" t="36988"/>
            <a:stretch/>
          </p:blipFill>
          <p:spPr>
            <a:xfrm>
              <a:off x="7271125" y="4734788"/>
              <a:ext cx="152575" cy="1611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