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715" r:id="rId5"/>
  </p:sldMasterIdLst>
  <p:notesMasterIdLst>
    <p:notesMasterId r:id="rId7"/>
  </p:notesMasterIdLst>
  <p:handoutMasterIdLst>
    <p:handoutMasterId r:id="rId8"/>
  </p:handoutMasterIdLst>
  <p:sldIdLst>
    <p:sldId id="323" r:id="rId6"/>
  </p:sldIdLst>
  <p:sldSz cx="9144000" cy="6858000" type="screen4x3"/>
  <p:notesSz cx="7099300" cy="10234613"/>
  <p:custDataLst>
    <p:tags r:id="rId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9">
          <p15:clr>
            <a:srgbClr val="A4A3A4"/>
          </p15:clr>
        </p15:guide>
        <p15:guide id="2" orient="horz" pos="4020">
          <p15:clr>
            <a:srgbClr val="A4A3A4"/>
          </p15:clr>
        </p15:guide>
        <p15:guide id="3" pos="158">
          <p15:clr>
            <a:srgbClr val="A4A3A4"/>
          </p15:clr>
        </p15:guide>
        <p15:guide id="4" pos="56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187">
          <p15:clr>
            <a:srgbClr val="A4A3A4"/>
          </p15:clr>
        </p15:guide>
        <p15:guide id="2" orient="horz" pos="638">
          <p15:clr>
            <a:srgbClr val="A4A3A4"/>
          </p15:clr>
        </p15:guide>
        <p15:guide id="3" orient="horz" pos="453">
          <p15:clr>
            <a:srgbClr val="A4A3A4"/>
          </p15:clr>
        </p15:guide>
        <p15:guide id="4" orient="horz" pos="6262">
          <p15:clr>
            <a:srgbClr val="A4A3A4"/>
          </p15:clr>
        </p15:guide>
        <p15:guide id="5" pos="4186">
          <p15:clr>
            <a:srgbClr val="A4A3A4"/>
          </p15:clr>
        </p15:guide>
        <p15:guide id="6" pos="286">
          <p15:clr>
            <a:srgbClr val="A4A3A4"/>
          </p15:clr>
        </p15:guide>
        <p15:guide id="7" pos="830">
          <p15:clr>
            <a:srgbClr val="A4A3A4"/>
          </p15:clr>
        </p15:guide>
        <p15:guide id="8" pos="386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FFF"/>
    <a:srgbClr val="AB377A"/>
    <a:srgbClr val="E9E6E6"/>
    <a:srgbClr val="FF0066"/>
    <a:srgbClr val="DEE6ED"/>
    <a:srgbClr val="C8D8E6"/>
    <a:srgbClr val="23476E"/>
    <a:srgbClr val="23214A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7" autoAdjust="0"/>
  </p:normalViewPr>
  <p:slideViewPr>
    <p:cSldViewPr snapToObjects="1" showGuides="1">
      <p:cViewPr varScale="1">
        <p:scale>
          <a:sx n="115" d="100"/>
          <a:sy n="115" d="100"/>
        </p:scale>
        <p:origin x="1476" y="108"/>
      </p:cViewPr>
      <p:guideLst>
        <p:guide orient="horz" pos="799"/>
        <p:guide orient="horz" pos="4020"/>
        <p:guide pos="158"/>
        <p:guide pos="560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 showGuides="1">
      <p:cViewPr varScale="1">
        <p:scale>
          <a:sx n="83" d="100"/>
          <a:sy n="83" d="100"/>
        </p:scale>
        <p:origin x="-1008" y="-58"/>
      </p:cViewPr>
      <p:guideLst>
        <p:guide orient="horz" pos="187"/>
        <p:guide orient="horz" pos="638"/>
        <p:guide orient="horz" pos="453"/>
        <p:guide orient="horz" pos="6262"/>
        <p:guide pos="4186"/>
        <p:guide pos="286"/>
        <p:guide pos="830"/>
        <p:guide pos="386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IFXSHAPE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53306" y="296863"/>
            <a:ext cx="4422857" cy="417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55819">
              <a:defRPr sz="1200">
                <a:latin typeface="Tahoma" pitchFamily="34" charset="0"/>
              </a:defRPr>
            </a:lvl1pPr>
          </a:lstStyle>
          <a:p>
            <a:endParaRPr lang="en-US" dirty="0">
              <a:solidFill>
                <a:srgbClr val="00214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IFXSHAP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7072" y="295163"/>
            <a:ext cx="880886" cy="41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IFXSHAPE"/>
          <p:cNvSpPr>
            <a:spLocks noGrp="1"/>
          </p:cNvSpPr>
          <p:nvPr>
            <p:ph type="ftr" sz="quarter" idx="2"/>
          </p:nvPr>
        </p:nvSpPr>
        <p:spPr>
          <a:xfrm>
            <a:off x="1317625" y="9941842"/>
            <a:ext cx="4824413" cy="1796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 algn="ctr"/>
            <a:r>
              <a:rPr lang="en-US" sz="80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Copyright © Infineon Technologies AG 2019. All rights reserved.</a:t>
            </a:r>
          </a:p>
          <a:p>
            <a:pPr algn="ctr"/>
            <a:r>
              <a:rPr lang="en-US" sz="800" b="1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restricted</a:t>
            </a:r>
            <a:endParaRPr lang="en-US" sz="800" b="1" dirty="0">
              <a:solidFill>
                <a:srgbClr val="E30034"/>
              </a:solidFill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9" name="IFXSHAPE"/>
          <p:cNvSpPr>
            <a:spLocks noGrp="1"/>
          </p:cNvSpPr>
          <p:nvPr>
            <p:ph type="dt" sz="quarter" idx="1"/>
          </p:nvPr>
        </p:nvSpPr>
        <p:spPr>
          <a:xfrm>
            <a:off x="453306" y="9941842"/>
            <a:ext cx="864319" cy="1796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 algn="l"/>
            <a:r>
              <a:rPr lang="en-US" sz="80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2019-05-12</a:t>
            </a:r>
          </a:p>
          <a:p>
            <a:pPr algn="l"/>
            <a:endParaRPr lang="en-US" sz="80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0" name="IFXSHAPE"/>
          <p:cNvSpPr>
            <a:spLocks noGrp="1"/>
          </p:cNvSpPr>
          <p:nvPr>
            <p:ph type="sldNum" sz="quarter" idx="3"/>
          </p:nvPr>
        </p:nvSpPr>
        <p:spPr>
          <a:xfrm>
            <a:off x="6142038" y="9941842"/>
            <a:ext cx="448737" cy="1796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fld id="{4F5EA4BF-E9AE-43AF-B3B0-E8B2B4D213BF}" type="slidenum">
              <a:rPr lang="en-US" sz="80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rPr>
              <a:t>‹#›</a:t>
            </a:fld>
            <a:endParaRPr lang="en-US" sz="80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endParaRPr lang="en-US" sz="80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4286928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6" name="IFXSHAPE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3305" y="1012850"/>
            <a:ext cx="6191969" cy="464397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84997" name="IFXSHAPE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453306" y="5868498"/>
            <a:ext cx="6191968" cy="36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Enter Notes</a:t>
            </a:r>
          </a:p>
        </p:txBody>
      </p:sp>
      <p:sp>
        <p:nvSpPr>
          <p:cNvPr id="28" name="IFXSHAPE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54025" y="295163"/>
            <a:ext cx="4422857" cy="41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defTabSz="955819"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32" name="IFXSHAP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7072" y="295163"/>
            <a:ext cx="880886" cy="419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IFXSHAPE"/>
          <p:cNvSpPr>
            <a:spLocks noGrp="1"/>
          </p:cNvSpPr>
          <p:nvPr>
            <p:ph type="ftr" sz="quarter" idx="4"/>
          </p:nvPr>
        </p:nvSpPr>
        <p:spPr>
          <a:xfrm>
            <a:off x="1317625" y="9940925"/>
            <a:ext cx="4824411" cy="144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2019. All rights reserved.</a:t>
            </a:r>
          </a:p>
          <a:p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  <a:endParaRPr lang="en-US" b="1" dirty="0">
              <a:solidFill>
                <a:srgbClr val="E300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IFXSHAPE"/>
          <p:cNvSpPr>
            <a:spLocks noGrp="1"/>
          </p:cNvSpPr>
          <p:nvPr>
            <p:ph type="dt" idx="1"/>
          </p:nvPr>
        </p:nvSpPr>
        <p:spPr>
          <a:xfrm>
            <a:off x="453306" y="9940925"/>
            <a:ext cx="864320" cy="144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defRPr>
            </a:lvl1pPr>
          </a:lstStyle>
          <a:p>
            <a:r>
              <a:rPr lang="en-US" smtClean="0"/>
              <a:t>2019-05-12</a:t>
            </a:r>
          </a:p>
          <a:p>
            <a:endParaRPr lang="en-US"/>
          </a:p>
        </p:txBody>
      </p:sp>
      <p:sp>
        <p:nvSpPr>
          <p:cNvPr id="12" name="IFXSHAPE"/>
          <p:cNvSpPr>
            <a:spLocks noGrp="1"/>
          </p:cNvSpPr>
          <p:nvPr>
            <p:ph type="sldNum" sz="quarter" idx="5"/>
          </p:nvPr>
        </p:nvSpPr>
        <p:spPr>
          <a:xfrm>
            <a:off x="6142037" y="9940925"/>
            <a:ext cx="503237" cy="1449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</a:lstStyle>
          <a:p>
            <a:fld id="{4165D906-55BD-49C5-997D-27A40DB53D15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004185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rgbClr val="00214A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rgbClr val="00214A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rgbClr val="00214A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rgbClr val="00214A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FXSHAPE"/>
          <p:cNvSpPr>
            <a:spLocks noGrp="1" noRot="1" noChangeAspect="1"/>
          </p:cNvSpPr>
          <p:nvPr>
            <p:ph type="sldImg"/>
          </p:nvPr>
        </p:nvSpPr>
        <p:spPr>
          <a:xfrm>
            <a:off x="454025" y="1012825"/>
            <a:ext cx="6191250" cy="4643438"/>
          </a:xfrm>
        </p:spPr>
      </p:sp>
      <p:sp>
        <p:nvSpPr>
          <p:cNvPr id="3" name="IFXSHAPE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IFXSHAPE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IFXSHAPE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t>Copyright © Infineon Technologies AG 2019. All rights reserved.</a:t>
            </a:r>
          </a:p>
          <a:p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restricted</a:t>
            </a:r>
            <a:endParaRPr lang="en-US" b="1" dirty="0">
              <a:solidFill>
                <a:srgbClr val="E300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IFXSHAPE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r>
              <a:rPr lang="en-US" smtClean="0"/>
              <a:t>2019-05-12</a:t>
            </a:r>
          </a:p>
          <a:p>
            <a:endParaRPr lang="en-US"/>
          </a:p>
        </p:txBody>
      </p:sp>
      <p:sp>
        <p:nvSpPr>
          <p:cNvPr id="7" name="IFXSHAPE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4165D906-55BD-49C5-997D-27A40DB53D15}" type="slidenum">
              <a:rPr lang="en-US" smtClean="0">
                <a:latin typeface="Arial" panose="020B0604020202020204" pitchFamily="34" charset="0"/>
                <a:cs typeface="Arial" panose="020B0604020202020204" pitchFamily="34" charset="0"/>
              </a:rPr>
              <a:pPr/>
              <a:t>1</a:t>
            </a:fld>
            <a:endParaRPr lang="en-US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80640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FX_Presentation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FXSHAPE"/>
          <p:cNvSpPr>
            <a:spLocks noGrp="1"/>
          </p:cNvSpPr>
          <p:nvPr>
            <p:ph type="ftr" sz="quarter" idx="16"/>
          </p:nvPr>
        </p:nvSpPr>
        <p:spPr>
          <a:xfrm>
            <a:off x="250824" y="3810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240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" name="IFXSHAPE"/>
          <p:cNvSpPr>
            <a:spLocks noGrp="1"/>
          </p:cNvSpPr>
          <p:nvPr>
            <p:ph type="sldNum" sz="quarter" idx="14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rgbClr val="FFFFFF"/>
              </a:buClr>
              <a:defRPr sz="120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3" name="Freihandform 14"/>
          <p:cNvSpPr/>
          <p:nvPr userDrawn="1"/>
        </p:nvSpPr>
        <p:spPr bwMode="auto">
          <a:xfrm>
            <a:off x="-24632" y="-12192"/>
            <a:ext cx="9176381" cy="5529424"/>
          </a:xfrm>
          <a:custGeom>
            <a:avLst/>
            <a:gdLst>
              <a:gd name="connsiteX0" fmla="*/ 0 w 9150096"/>
              <a:gd name="connsiteY0" fmla="*/ 4066032 h 4066032"/>
              <a:gd name="connsiteX1" fmla="*/ 9150096 w 9150096"/>
              <a:gd name="connsiteY1" fmla="*/ 3663696 h 4066032"/>
              <a:gd name="connsiteX2" fmla="*/ 9150096 w 9150096"/>
              <a:gd name="connsiteY2" fmla="*/ 0 h 4066032"/>
              <a:gd name="connsiteX3" fmla="*/ 12192 w 9150096"/>
              <a:gd name="connsiteY3" fmla="*/ 0 h 4066032"/>
              <a:gd name="connsiteX4" fmla="*/ 0 w 9150096"/>
              <a:gd name="connsiteY4" fmla="*/ 4066032 h 4066032"/>
              <a:gd name="connsiteX0" fmla="*/ 12522 w 9162618"/>
              <a:gd name="connsiteY0" fmla="*/ 4066032 h 4066032"/>
              <a:gd name="connsiteX1" fmla="*/ 9162618 w 9162618"/>
              <a:gd name="connsiteY1" fmla="*/ 3663696 h 4066032"/>
              <a:gd name="connsiteX2" fmla="*/ 9162618 w 9162618"/>
              <a:gd name="connsiteY2" fmla="*/ 0 h 4066032"/>
              <a:gd name="connsiteX3" fmla="*/ 0 w 9162618"/>
              <a:gd name="connsiteY3" fmla="*/ 0 h 4066032"/>
              <a:gd name="connsiteX4" fmla="*/ 12522 w 9162618"/>
              <a:gd name="connsiteY4" fmla="*/ 4066032 h 4066032"/>
              <a:gd name="connsiteX0" fmla="*/ 12522 w 9162618"/>
              <a:gd name="connsiteY0" fmla="*/ 4072210 h 4072210"/>
              <a:gd name="connsiteX1" fmla="*/ 9162618 w 9162618"/>
              <a:gd name="connsiteY1" fmla="*/ 3669874 h 4072210"/>
              <a:gd name="connsiteX2" fmla="*/ 9162618 w 9162618"/>
              <a:gd name="connsiteY2" fmla="*/ 6178 h 4072210"/>
              <a:gd name="connsiteX3" fmla="*/ 0 w 9162618"/>
              <a:gd name="connsiteY3" fmla="*/ 0 h 4072210"/>
              <a:gd name="connsiteX4" fmla="*/ 12522 w 9162618"/>
              <a:gd name="connsiteY4" fmla="*/ 4072210 h 4072210"/>
              <a:gd name="connsiteX0" fmla="*/ 0 w 9150096"/>
              <a:gd name="connsiteY0" fmla="*/ 4066032 h 4066032"/>
              <a:gd name="connsiteX1" fmla="*/ 9150096 w 9150096"/>
              <a:gd name="connsiteY1" fmla="*/ 3663696 h 4066032"/>
              <a:gd name="connsiteX2" fmla="*/ 9150096 w 9150096"/>
              <a:gd name="connsiteY2" fmla="*/ 0 h 4066032"/>
              <a:gd name="connsiteX3" fmla="*/ 86332 w 9150096"/>
              <a:gd name="connsiteY3" fmla="*/ 6178 h 4066032"/>
              <a:gd name="connsiteX4" fmla="*/ 0 w 9150096"/>
              <a:gd name="connsiteY4" fmla="*/ 4066032 h 4066032"/>
              <a:gd name="connsiteX0" fmla="*/ 6344 w 9156440"/>
              <a:gd name="connsiteY0" fmla="*/ 4066032 h 4066032"/>
              <a:gd name="connsiteX1" fmla="*/ 9156440 w 9156440"/>
              <a:gd name="connsiteY1" fmla="*/ 3663696 h 4066032"/>
              <a:gd name="connsiteX2" fmla="*/ 9156440 w 9156440"/>
              <a:gd name="connsiteY2" fmla="*/ 0 h 4066032"/>
              <a:gd name="connsiteX3" fmla="*/ 0 w 9156440"/>
              <a:gd name="connsiteY3" fmla="*/ 6178 h 4066032"/>
              <a:gd name="connsiteX4" fmla="*/ 6344 w 9156440"/>
              <a:gd name="connsiteY4" fmla="*/ 4066032 h 4066032"/>
              <a:gd name="connsiteX0" fmla="*/ 289 w 9162742"/>
              <a:gd name="connsiteY0" fmla="*/ 4053675 h 4053675"/>
              <a:gd name="connsiteX1" fmla="*/ 9162742 w 9162742"/>
              <a:gd name="connsiteY1" fmla="*/ 3663696 h 4053675"/>
              <a:gd name="connsiteX2" fmla="*/ 9162742 w 9162742"/>
              <a:gd name="connsiteY2" fmla="*/ 0 h 4053675"/>
              <a:gd name="connsiteX3" fmla="*/ 6302 w 9162742"/>
              <a:gd name="connsiteY3" fmla="*/ 6178 h 4053675"/>
              <a:gd name="connsiteX4" fmla="*/ 289 w 9162742"/>
              <a:gd name="connsiteY4" fmla="*/ 4053675 h 4053675"/>
              <a:gd name="connsiteX0" fmla="*/ 289 w 9162742"/>
              <a:gd name="connsiteY0" fmla="*/ 5433024 h 5433024"/>
              <a:gd name="connsiteX1" fmla="*/ 9162742 w 9162742"/>
              <a:gd name="connsiteY1" fmla="*/ 3663696 h 5433024"/>
              <a:gd name="connsiteX2" fmla="*/ 9162742 w 9162742"/>
              <a:gd name="connsiteY2" fmla="*/ 0 h 5433024"/>
              <a:gd name="connsiteX3" fmla="*/ 6302 w 9162742"/>
              <a:gd name="connsiteY3" fmla="*/ 6178 h 5433024"/>
              <a:gd name="connsiteX4" fmla="*/ 289 w 9162742"/>
              <a:gd name="connsiteY4" fmla="*/ 5433024 h 5433024"/>
              <a:gd name="connsiteX0" fmla="*/ 289 w 9170491"/>
              <a:gd name="connsiteY0" fmla="*/ 5433024 h 5433024"/>
              <a:gd name="connsiteX1" fmla="*/ 9170491 w 9170491"/>
              <a:gd name="connsiteY1" fmla="*/ 5035296 h 5433024"/>
              <a:gd name="connsiteX2" fmla="*/ 9162742 w 9170491"/>
              <a:gd name="connsiteY2" fmla="*/ 0 h 5433024"/>
              <a:gd name="connsiteX3" fmla="*/ 6302 w 9170491"/>
              <a:gd name="connsiteY3" fmla="*/ 6178 h 5433024"/>
              <a:gd name="connsiteX4" fmla="*/ 289 w 9170491"/>
              <a:gd name="connsiteY4" fmla="*/ 5433024 h 5433024"/>
              <a:gd name="connsiteX0" fmla="*/ 6179 w 9176381"/>
              <a:gd name="connsiteY0" fmla="*/ 5439038 h 5439038"/>
              <a:gd name="connsiteX1" fmla="*/ 9176381 w 9176381"/>
              <a:gd name="connsiteY1" fmla="*/ 5041310 h 5439038"/>
              <a:gd name="connsiteX2" fmla="*/ 9168632 w 9176381"/>
              <a:gd name="connsiteY2" fmla="*/ 6014 h 5439038"/>
              <a:gd name="connsiteX3" fmla="*/ 0 w 9176381"/>
              <a:gd name="connsiteY3" fmla="*/ 0 h 5439038"/>
              <a:gd name="connsiteX4" fmla="*/ 6179 w 9176381"/>
              <a:gd name="connsiteY4" fmla="*/ 5439038 h 54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6381" h="5439038">
                <a:moveTo>
                  <a:pt x="6179" y="5439038"/>
                </a:moveTo>
                <a:lnTo>
                  <a:pt x="9176381" y="5041310"/>
                </a:lnTo>
                <a:lnTo>
                  <a:pt x="9168632" y="6014"/>
                </a:lnTo>
                <a:lnTo>
                  <a:pt x="0" y="0"/>
                </a:lnTo>
                <a:cubicBezTo>
                  <a:pt x="2115" y="1353285"/>
                  <a:pt x="4064" y="4085753"/>
                  <a:pt x="6179" y="5439038"/>
                </a:cubicBez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Gruppieren 36"/>
          <p:cNvGrpSpPr/>
          <p:nvPr userDrawn="1"/>
        </p:nvGrpSpPr>
        <p:grpSpPr>
          <a:xfrm>
            <a:off x="-32666" y="-27384"/>
            <a:ext cx="9184415" cy="5544616"/>
            <a:chOff x="-32666" y="-27384"/>
            <a:chExt cx="9184415" cy="5544616"/>
          </a:xfrm>
        </p:grpSpPr>
        <p:cxnSp>
          <p:nvCxnSpPr>
            <p:cNvPr id="35" name="Gerade Verbindung 17"/>
            <p:cNvCxnSpPr/>
            <p:nvPr/>
          </p:nvCxnSpPr>
          <p:spPr>
            <a:xfrm>
              <a:off x="2131679" y="4821110"/>
              <a:ext cx="147767" cy="696122"/>
            </a:xfrm>
            <a:prstGeom prst="line">
              <a:avLst/>
            </a:prstGeom>
            <a:ln w="12700">
              <a:solidFill>
                <a:schemeClr val="bg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 Verbindung 18"/>
            <p:cNvCxnSpPr/>
            <p:nvPr/>
          </p:nvCxnSpPr>
          <p:spPr>
            <a:xfrm>
              <a:off x="-32666" y="3430006"/>
              <a:ext cx="2156394" cy="1391104"/>
            </a:xfrm>
            <a:prstGeom prst="line">
              <a:avLst/>
            </a:prstGeom>
            <a:ln w="12700">
              <a:solidFill>
                <a:schemeClr val="bg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 Verbindung 19"/>
            <p:cNvCxnSpPr/>
            <p:nvPr/>
          </p:nvCxnSpPr>
          <p:spPr>
            <a:xfrm flipH="1">
              <a:off x="2131680" y="3140968"/>
              <a:ext cx="7020069" cy="1680142"/>
            </a:xfrm>
            <a:prstGeom prst="line">
              <a:avLst/>
            </a:prstGeom>
            <a:ln w="12700">
              <a:solidFill>
                <a:schemeClr val="bg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Ellipse 22"/>
            <p:cNvSpPr/>
            <p:nvPr/>
          </p:nvSpPr>
          <p:spPr bwMode="auto">
            <a:xfrm>
              <a:off x="2059672" y="4749110"/>
              <a:ext cx="144016" cy="1440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eaLnBrk="0" hangingPunct="0"/>
              <a:endParaRPr lang="de-DE" sz="1600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0" name="Gerade Verbindung 23"/>
            <p:cNvCxnSpPr/>
            <p:nvPr/>
          </p:nvCxnSpPr>
          <p:spPr>
            <a:xfrm flipH="1">
              <a:off x="6156176" y="-27384"/>
              <a:ext cx="2808312" cy="5400600"/>
            </a:xfrm>
            <a:prstGeom prst="line">
              <a:avLst/>
            </a:prstGeom>
            <a:ln w="12700">
              <a:solidFill>
                <a:schemeClr val="bg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5" name="Grafik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611" y="5809300"/>
            <a:ext cx="1404000" cy="614017"/>
          </a:xfrm>
          <a:prstGeom prst="rect">
            <a:avLst/>
          </a:prstGeom>
        </p:spPr>
      </p:pic>
      <p:sp>
        <p:nvSpPr>
          <p:cNvPr id="21" name="IFXSHAPE"/>
          <p:cNvSpPr>
            <a:spLocks noGrp="1"/>
          </p:cNvSpPr>
          <p:nvPr>
            <p:ph type="body" sz="quarter" idx="13" hasCustomPrompt="1"/>
          </p:nvPr>
        </p:nvSpPr>
        <p:spPr>
          <a:xfrm>
            <a:off x="468313" y="1916832"/>
            <a:ext cx="6335712" cy="647700"/>
          </a:xfrm>
        </p:spPr>
        <p:txBody>
          <a:bodyPr anchor="b" anchorCtr="0">
            <a:noAutofit/>
          </a:bodyPr>
          <a:lstStyle>
            <a:lvl1pPr marL="0" indent="0">
              <a:buNone/>
              <a:defRPr sz="3600"/>
            </a:lvl1pPr>
            <a:lvl2pPr marL="288000" indent="0">
              <a:buNone/>
              <a:defRPr sz="1800"/>
            </a:lvl2pPr>
            <a:lvl3pPr marL="576000" indent="0">
              <a:buNone/>
              <a:defRPr sz="1800"/>
            </a:lvl3pPr>
            <a:lvl4pPr marL="864000" indent="0">
              <a:buNone/>
              <a:defRPr sz="1800"/>
            </a:lvl4pPr>
            <a:lvl5pPr marL="1080000" indent="0">
              <a:buNone/>
              <a:defRPr sz="1800"/>
            </a:lvl5pPr>
          </a:lstStyle>
          <a:p>
            <a:pPr lvl="0"/>
            <a:r>
              <a:rPr lang="de-DE" smtClean="0"/>
              <a:t>Please type in title</a:t>
            </a:r>
            <a:endParaRPr lang="de-DE"/>
          </a:p>
        </p:txBody>
      </p:sp>
      <p:sp>
        <p:nvSpPr>
          <p:cNvPr id="16" name="IFXSHAPE"/>
          <p:cNvSpPr>
            <a:spLocks noGrp="1"/>
          </p:cNvSpPr>
          <p:nvPr>
            <p:ph type="subTitle" idx="1" hasCustomPrompt="1"/>
          </p:nvPr>
        </p:nvSpPr>
        <p:spPr>
          <a:xfrm>
            <a:off x="468000" y="5765775"/>
            <a:ext cx="63360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b" anchorCtr="0">
            <a:spAutoFit/>
          </a:bodyPr>
          <a:lstStyle>
            <a:lvl1pPr marL="0" indent="0">
              <a:spcAft>
                <a:spcPts val="0"/>
              </a:spcAft>
              <a:buNone/>
              <a:defRPr lang="en-GB" kern="0" noProof="0" dirty="0" smtClean="0">
                <a:ea typeface="Verdana" pitchFamily="34" charset="0"/>
                <a:cs typeface="Verdana" pitchFamily="34" charset="0"/>
              </a:defRPr>
            </a:lvl1pPr>
          </a:lstStyle>
          <a:p>
            <a:pPr marR="0" lvl="0" defTabSz="914400" eaLnBrk="0" fontAlgn="auto" latinLnBrk="0" hangingPunct="0">
              <a:spcAft>
                <a:spcPts val="300"/>
              </a:spcAft>
              <a:buSzTx/>
              <a:tabLst/>
            </a:pPr>
            <a:r>
              <a:rPr lang="en-GB" noProof="0" dirty="0" smtClean="0"/>
              <a:t>Author (department)</a:t>
            </a:r>
            <a:br>
              <a:rPr lang="en-GB" noProof="0" dirty="0" smtClean="0"/>
            </a:br>
            <a:r>
              <a:rPr lang="en-GB" noProof="0" dirty="0" smtClean="0"/>
              <a:t>Date</a:t>
            </a:r>
          </a:p>
        </p:txBody>
      </p:sp>
      <p:sp>
        <p:nvSpPr>
          <p:cNvPr id="3" name="IFXSHAPE"/>
          <p:cNvSpPr>
            <a:spLocks noGrp="1"/>
          </p:cNvSpPr>
          <p:nvPr>
            <p:ph type="dt" sz="half" idx="15"/>
          </p:nvPr>
        </p:nvSpPr>
        <p:spPr>
          <a:xfrm>
            <a:off x="4144168" y="64008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1"/>
              </a:buClr>
              <a:defRPr sz="120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- restricted -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361232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  <p:extLst mod="1"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  <p15:guide id="2" pos="2971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FX_PresentationTitle_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FXSHAPE"/>
          <p:cNvSpPr>
            <a:spLocks noGrp="1"/>
          </p:cNvSpPr>
          <p:nvPr>
            <p:ph type="ftr" sz="quarter" idx="16"/>
          </p:nvPr>
        </p:nvSpPr>
        <p:spPr>
          <a:xfrm>
            <a:off x="250824" y="3810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240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2" name="IFXSHAPE"/>
          <p:cNvSpPr>
            <a:spLocks noGrp="1"/>
          </p:cNvSpPr>
          <p:nvPr>
            <p:ph type="sldNum" sz="quarter" idx="14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rgbClr val="FFFFFF"/>
              </a:buClr>
              <a:defRPr sz="120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3" name="Freihandform 14"/>
          <p:cNvSpPr/>
          <p:nvPr userDrawn="1"/>
        </p:nvSpPr>
        <p:spPr bwMode="auto">
          <a:xfrm>
            <a:off x="-24632" y="-12192"/>
            <a:ext cx="9176381" cy="5529424"/>
          </a:xfrm>
          <a:custGeom>
            <a:avLst/>
            <a:gdLst>
              <a:gd name="connsiteX0" fmla="*/ 0 w 9150096"/>
              <a:gd name="connsiteY0" fmla="*/ 4066032 h 4066032"/>
              <a:gd name="connsiteX1" fmla="*/ 9150096 w 9150096"/>
              <a:gd name="connsiteY1" fmla="*/ 3663696 h 4066032"/>
              <a:gd name="connsiteX2" fmla="*/ 9150096 w 9150096"/>
              <a:gd name="connsiteY2" fmla="*/ 0 h 4066032"/>
              <a:gd name="connsiteX3" fmla="*/ 12192 w 9150096"/>
              <a:gd name="connsiteY3" fmla="*/ 0 h 4066032"/>
              <a:gd name="connsiteX4" fmla="*/ 0 w 9150096"/>
              <a:gd name="connsiteY4" fmla="*/ 4066032 h 4066032"/>
              <a:gd name="connsiteX0" fmla="*/ 12522 w 9162618"/>
              <a:gd name="connsiteY0" fmla="*/ 4066032 h 4066032"/>
              <a:gd name="connsiteX1" fmla="*/ 9162618 w 9162618"/>
              <a:gd name="connsiteY1" fmla="*/ 3663696 h 4066032"/>
              <a:gd name="connsiteX2" fmla="*/ 9162618 w 9162618"/>
              <a:gd name="connsiteY2" fmla="*/ 0 h 4066032"/>
              <a:gd name="connsiteX3" fmla="*/ 0 w 9162618"/>
              <a:gd name="connsiteY3" fmla="*/ 0 h 4066032"/>
              <a:gd name="connsiteX4" fmla="*/ 12522 w 9162618"/>
              <a:gd name="connsiteY4" fmla="*/ 4066032 h 4066032"/>
              <a:gd name="connsiteX0" fmla="*/ 12522 w 9162618"/>
              <a:gd name="connsiteY0" fmla="*/ 4072210 h 4072210"/>
              <a:gd name="connsiteX1" fmla="*/ 9162618 w 9162618"/>
              <a:gd name="connsiteY1" fmla="*/ 3669874 h 4072210"/>
              <a:gd name="connsiteX2" fmla="*/ 9162618 w 9162618"/>
              <a:gd name="connsiteY2" fmla="*/ 6178 h 4072210"/>
              <a:gd name="connsiteX3" fmla="*/ 0 w 9162618"/>
              <a:gd name="connsiteY3" fmla="*/ 0 h 4072210"/>
              <a:gd name="connsiteX4" fmla="*/ 12522 w 9162618"/>
              <a:gd name="connsiteY4" fmla="*/ 4072210 h 4072210"/>
              <a:gd name="connsiteX0" fmla="*/ 0 w 9150096"/>
              <a:gd name="connsiteY0" fmla="*/ 4066032 h 4066032"/>
              <a:gd name="connsiteX1" fmla="*/ 9150096 w 9150096"/>
              <a:gd name="connsiteY1" fmla="*/ 3663696 h 4066032"/>
              <a:gd name="connsiteX2" fmla="*/ 9150096 w 9150096"/>
              <a:gd name="connsiteY2" fmla="*/ 0 h 4066032"/>
              <a:gd name="connsiteX3" fmla="*/ 86332 w 9150096"/>
              <a:gd name="connsiteY3" fmla="*/ 6178 h 4066032"/>
              <a:gd name="connsiteX4" fmla="*/ 0 w 9150096"/>
              <a:gd name="connsiteY4" fmla="*/ 4066032 h 4066032"/>
              <a:gd name="connsiteX0" fmla="*/ 6344 w 9156440"/>
              <a:gd name="connsiteY0" fmla="*/ 4066032 h 4066032"/>
              <a:gd name="connsiteX1" fmla="*/ 9156440 w 9156440"/>
              <a:gd name="connsiteY1" fmla="*/ 3663696 h 4066032"/>
              <a:gd name="connsiteX2" fmla="*/ 9156440 w 9156440"/>
              <a:gd name="connsiteY2" fmla="*/ 0 h 4066032"/>
              <a:gd name="connsiteX3" fmla="*/ 0 w 9156440"/>
              <a:gd name="connsiteY3" fmla="*/ 6178 h 4066032"/>
              <a:gd name="connsiteX4" fmla="*/ 6344 w 9156440"/>
              <a:gd name="connsiteY4" fmla="*/ 4066032 h 4066032"/>
              <a:gd name="connsiteX0" fmla="*/ 289 w 9162742"/>
              <a:gd name="connsiteY0" fmla="*/ 4053675 h 4053675"/>
              <a:gd name="connsiteX1" fmla="*/ 9162742 w 9162742"/>
              <a:gd name="connsiteY1" fmla="*/ 3663696 h 4053675"/>
              <a:gd name="connsiteX2" fmla="*/ 9162742 w 9162742"/>
              <a:gd name="connsiteY2" fmla="*/ 0 h 4053675"/>
              <a:gd name="connsiteX3" fmla="*/ 6302 w 9162742"/>
              <a:gd name="connsiteY3" fmla="*/ 6178 h 4053675"/>
              <a:gd name="connsiteX4" fmla="*/ 289 w 9162742"/>
              <a:gd name="connsiteY4" fmla="*/ 4053675 h 4053675"/>
              <a:gd name="connsiteX0" fmla="*/ 289 w 9162742"/>
              <a:gd name="connsiteY0" fmla="*/ 5433024 h 5433024"/>
              <a:gd name="connsiteX1" fmla="*/ 9162742 w 9162742"/>
              <a:gd name="connsiteY1" fmla="*/ 3663696 h 5433024"/>
              <a:gd name="connsiteX2" fmla="*/ 9162742 w 9162742"/>
              <a:gd name="connsiteY2" fmla="*/ 0 h 5433024"/>
              <a:gd name="connsiteX3" fmla="*/ 6302 w 9162742"/>
              <a:gd name="connsiteY3" fmla="*/ 6178 h 5433024"/>
              <a:gd name="connsiteX4" fmla="*/ 289 w 9162742"/>
              <a:gd name="connsiteY4" fmla="*/ 5433024 h 5433024"/>
              <a:gd name="connsiteX0" fmla="*/ 289 w 9170491"/>
              <a:gd name="connsiteY0" fmla="*/ 5433024 h 5433024"/>
              <a:gd name="connsiteX1" fmla="*/ 9170491 w 9170491"/>
              <a:gd name="connsiteY1" fmla="*/ 5035296 h 5433024"/>
              <a:gd name="connsiteX2" fmla="*/ 9162742 w 9170491"/>
              <a:gd name="connsiteY2" fmla="*/ 0 h 5433024"/>
              <a:gd name="connsiteX3" fmla="*/ 6302 w 9170491"/>
              <a:gd name="connsiteY3" fmla="*/ 6178 h 5433024"/>
              <a:gd name="connsiteX4" fmla="*/ 289 w 9170491"/>
              <a:gd name="connsiteY4" fmla="*/ 5433024 h 5433024"/>
              <a:gd name="connsiteX0" fmla="*/ 6179 w 9176381"/>
              <a:gd name="connsiteY0" fmla="*/ 5439038 h 5439038"/>
              <a:gd name="connsiteX1" fmla="*/ 9176381 w 9176381"/>
              <a:gd name="connsiteY1" fmla="*/ 5041310 h 5439038"/>
              <a:gd name="connsiteX2" fmla="*/ 9168632 w 9176381"/>
              <a:gd name="connsiteY2" fmla="*/ 6014 h 5439038"/>
              <a:gd name="connsiteX3" fmla="*/ 0 w 9176381"/>
              <a:gd name="connsiteY3" fmla="*/ 0 h 5439038"/>
              <a:gd name="connsiteX4" fmla="*/ 6179 w 9176381"/>
              <a:gd name="connsiteY4" fmla="*/ 5439038 h 54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76381" h="5439038">
                <a:moveTo>
                  <a:pt x="6179" y="5439038"/>
                </a:moveTo>
                <a:lnTo>
                  <a:pt x="9176381" y="5041310"/>
                </a:lnTo>
                <a:lnTo>
                  <a:pt x="9168632" y="6014"/>
                </a:lnTo>
                <a:lnTo>
                  <a:pt x="0" y="0"/>
                </a:lnTo>
                <a:cubicBezTo>
                  <a:pt x="2115" y="1353285"/>
                  <a:pt x="4064" y="4085753"/>
                  <a:pt x="6179" y="5439038"/>
                </a:cubicBez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grpSp>
        <p:nvGrpSpPr>
          <p:cNvPr id="34" name="Gruppieren 36"/>
          <p:cNvGrpSpPr/>
          <p:nvPr userDrawn="1"/>
        </p:nvGrpSpPr>
        <p:grpSpPr>
          <a:xfrm>
            <a:off x="-32666" y="-27384"/>
            <a:ext cx="9184415" cy="5544616"/>
            <a:chOff x="-32666" y="-27384"/>
            <a:chExt cx="9184415" cy="5544616"/>
          </a:xfrm>
        </p:grpSpPr>
        <p:cxnSp>
          <p:nvCxnSpPr>
            <p:cNvPr id="35" name="Gerade Verbindung 17"/>
            <p:cNvCxnSpPr/>
            <p:nvPr/>
          </p:nvCxnSpPr>
          <p:spPr>
            <a:xfrm>
              <a:off x="2131679" y="4821110"/>
              <a:ext cx="147767" cy="696122"/>
            </a:xfrm>
            <a:prstGeom prst="line">
              <a:avLst/>
            </a:prstGeom>
            <a:ln w="12700">
              <a:solidFill>
                <a:schemeClr val="bg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 Verbindung 18"/>
            <p:cNvCxnSpPr/>
            <p:nvPr/>
          </p:nvCxnSpPr>
          <p:spPr>
            <a:xfrm>
              <a:off x="-32666" y="3430006"/>
              <a:ext cx="2156394" cy="1391104"/>
            </a:xfrm>
            <a:prstGeom prst="line">
              <a:avLst/>
            </a:prstGeom>
            <a:ln w="12700">
              <a:solidFill>
                <a:schemeClr val="bg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 Verbindung 19"/>
            <p:cNvCxnSpPr/>
            <p:nvPr/>
          </p:nvCxnSpPr>
          <p:spPr>
            <a:xfrm flipH="1">
              <a:off x="2131680" y="3140968"/>
              <a:ext cx="7020069" cy="1680142"/>
            </a:xfrm>
            <a:prstGeom prst="line">
              <a:avLst/>
            </a:prstGeom>
            <a:ln w="12700">
              <a:solidFill>
                <a:schemeClr val="bg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Ellipse 22"/>
            <p:cNvSpPr/>
            <p:nvPr/>
          </p:nvSpPr>
          <p:spPr bwMode="auto">
            <a:xfrm>
              <a:off x="2059672" y="4749110"/>
              <a:ext cx="144016" cy="1440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eaLnBrk="0" hangingPunct="0"/>
              <a:endParaRPr lang="de-DE" sz="1600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0" name="Gerade Verbindung 23"/>
            <p:cNvCxnSpPr/>
            <p:nvPr/>
          </p:nvCxnSpPr>
          <p:spPr>
            <a:xfrm flipH="1">
              <a:off x="6156176" y="-27384"/>
              <a:ext cx="2808312" cy="5400600"/>
            </a:xfrm>
            <a:prstGeom prst="line">
              <a:avLst/>
            </a:prstGeom>
            <a:ln w="12700">
              <a:solidFill>
                <a:schemeClr val="bg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5" name="Grafik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611" y="5809300"/>
            <a:ext cx="1404000" cy="614017"/>
          </a:xfrm>
          <a:prstGeom prst="rect">
            <a:avLst/>
          </a:prstGeom>
        </p:spPr>
      </p:pic>
      <p:sp>
        <p:nvSpPr>
          <p:cNvPr id="21" name="IFXSHAPE"/>
          <p:cNvSpPr>
            <a:spLocks noGrp="1"/>
          </p:cNvSpPr>
          <p:nvPr>
            <p:ph type="body" sz="quarter" idx="13" hasCustomPrompt="1"/>
          </p:nvPr>
        </p:nvSpPr>
        <p:spPr>
          <a:xfrm>
            <a:off x="468313" y="1240538"/>
            <a:ext cx="6335712" cy="647700"/>
          </a:xfrm>
        </p:spPr>
        <p:txBody>
          <a:bodyPr anchor="b" anchorCtr="0">
            <a:noAutofit/>
          </a:bodyPr>
          <a:lstStyle>
            <a:lvl1pPr marL="0" indent="0">
              <a:buNone/>
              <a:defRPr sz="3600"/>
            </a:lvl1pPr>
            <a:lvl2pPr marL="288000" indent="0">
              <a:buNone/>
              <a:defRPr sz="1800"/>
            </a:lvl2pPr>
            <a:lvl3pPr marL="576000" indent="0">
              <a:buNone/>
              <a:defRPr sz="1800"/>
            </a:lvl3pPr>
            <a:lvl4pPr marL="864000" indent="0">
              <a:buNone/>
              <a:defRPr sz="1800"/>
            </a:lvl4pPr>
            <a:lvl5pPr marL="1080000" indent="0">
              <a:buNone/>
              <a:defRPr sz="1800"/>
            </a:lvl5pPr>
          </a:lstStyle>
          <a:p>
            <a:pPr lvl="0"/>
            <a:r>
              <a:rPr lang="de-DE" smtClean="0"/>
              <a:t>Please type in title</a:t>
            </a:r>
            <a:endParaRPr lang="de-DE"/>
          </a:p>
        </p:txBody>
      </p:sp>
      <p:sp>
        <p:nvSpPr>
          <p:cNvPr id="16" name="IFXSHAPE"/>
          <p:cNvSpPr>
            <a:spLocks noGrp="1"/>
          </p:cNvSpPr>
          <p:nvPr>
            <p:ph type="subTitle" idx="1" hasCustomPrompt="1"/>
          </p:nvPr>
        </p:nvSpPr>
        <p:spPr>
          <a:xfrm>
            <a:off x="468000" y="5765775"/>
            <a:ext cx="63360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b" anchorCtr="0">
            <a:spAutoFit/>
          </a:bodyPr>
          <a:lstStyle>
            <a:lvl1pPr marL="0" indent="0">
              <a:spcAft>
                <a:spcPts val="0"/>
              </a:spcAft>
              <a:buNone/>
              <a:defRPr lang="en-GB" kern="0" noProof="0" dirty="0" smtClean="0">
                <a:ea typeface="Verdana" pitchFamily="34" charset="0"/>
                <a:cs typeface="Verdana" pitchFamily="34" charset="0"/>
              </a:defRPr>
            </a:lvl1pPr>
          </a:lstStyle>
          <a:p>
            <a:pPr marR="0" lvl="0" defTabSz="914400" eaLnBrk="0" fontAlgn="auto" latinLnBrk="0" hangingPunct="0">
              <a:spcAft>
                <a:spcPts val="300"/>
              </a:spcAft>
              <a:buSzTx/>
              <a:tabLst/>
            </a:pPr>
            <a:r>
              <a:rPr lang="en-GB" noProof="0" dirty="0" smtClean="0"/>
              <a:t>Author (department)</a:t>
            </a:r>
            <a:br>
              <a:rPr lang="en-GB" noProof="0" dirty="0" smtClean="0"/>
            </a:br>
            <a:r>
              <a:rPr lang="en-GB" noProof="0" dirty="0" smtClean="0"/>
              <a:t>Date</a:t>
            </a:r>
          </a:p>
        </p:txBody>
      </p:sp>
      <p:sp>
        <p:nvSpPr>
          <p:cNvPr id="3" name="IFXSHAPE"/>
          <p:cNvSpPr>
            <a:spLocks noGrp="1"/>
          </p:cNvSpPr>
          <p:nvPr>
            <p:ph type="dt" sz="half" idx="15"/>
          </p:nvPr>
        </p:nvSpPr>
        <p:spPr>
          <a:xfrm>
            <a:off x="4144168" y="64008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1"/>
              </a:buClr>
              <a:defRPr sz="120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- restricted -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423285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  <p:extLst mod="1"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  <p15:guide id="2" pos="297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FX_PresentationTitle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FXSHAPE"/>
          <p:cNvSpPr>
            <a:spLocks noGrp="1"/>
          </p:cNvSpPr>
          <p:nvPr>
            <p:ph type="ftr" sz="quarter" idx="16"/>
          </p:nvPr>
        </p:nvSpPr>
        <p:spPr>
          <a:xfrm>
            <a:off x="250824" y="3810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240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IFXSHAPE"/>
          <p:cNvSpPr>
            <a:spLocks noGrp="1"/>
          </p:cNvSpPr>
          <p:nvPr>
            <p:ph type="sldNum" sz="quarter" idx="14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rgbClr val="FFFFFF"/>
              </a:buClr>
              <a:defRPr sz="120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pic>
        <p:nvPicPr>
          <p:cNvPr id="55" name="Grafik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611" y="5809300"/>
            <a:ext cx="1404000" cy="614017"/>
          </a:xfrm>
          <a:prstGeom prst="rect">
            <a:avLst/>
          </a:prstGeom>
        </p:spPr>
      </p:pic>
      <p:sp>
        <p:nvSpPr>
          <p:cNvPr id="25" name="Freihandform 14"/>
          <p:cNvSpPr/>
          <p:nvPr userDrawn="1"/>
        </p:nvSpPr>
        <p:spPr bwMode="auto">
          <a:xfrm>
            <a:off x="-18742" y="-6178"/>
            <a:ext cx="9162742" cy="3867226"/>
          </a:xfrm>
          <a:custGeom>
            <a:avLst/>
            <a:gdLst>
              <a:gd name="connsiteX0" fmla="*/ 0 w 9150096"/>
              <a:gd name="connsiteY0" fmla="*/ 4066032 h 4066032"/>
              <a:gd name="connsiteX1" fmla="*/ 9150096 w 9150096"/>
              <a:gd name="connsiteY1" fmla="*/ 3663696 h 4066032"/>
              <a:gd name="connsiteX2" fmla="*/ 9150096 w 9150096"/>
              <a:gd name="connsiteY2" fmla="*/ 0 h 4066032"/>
              <a:gd name="connsiteX3" fmla="*/ 12192 w 9150096"/>
              <a:gd name="connsiteY3" fmla="*/ 0 h 4066032"/>
              <a:gd name="connsiteX4" fmla="*/ 0 w 9150096"/>
              <a:gd name="connsiteY4" fmla="*/ 4066032 h 4066032"/>
              <a:gd name="connsiteX0" fmla="*/ 12522 w 9162618"/>
              <a:gd name="connsiteY0" fmla="*/ 4066032 h 4066032"/>
              <a:gd name="connsiteX1" fmla="*/ 9162618 w 9162618"/>
              <a:gd name="connsiteY1" fmla="*/ 3663696 h 4066032"/>
              <a:gd name="connsiteX2" fmla="*/ 9162618 w 9162618"/>
              <a:gd name="connsiteY2" fmla="*/ 0 h 4066032"/>
              <a:gd name="connsiteX3" fmla="*/ 0 w 9162618"/>
              <a:gd name="connsiteY3" fmla="*/ 0 h 4066032"/>
              <a:gd name="connsiteX4" fmla="*/ 12522 w 9162618"/>
              <a:gd name="connsiteY4" fmla="*/ 4066032 h 4066032"/>
              <a:gd name="connsiteX0" fmla="*/ 12522 w 9162618"/>
              <a:gd name="connsiteY0" fmla="*/ 4072210 h 4072210"/>
              <a:gd name="connsiteX1" fmla="*/ 9162618 w 9162618"/>
              <a:gd name="connsiteY1" fmla="*/ 3669874 h 4072210"/>
              <a:gd name="connsiteX2" fmla="*/ 9162618 w 9162618"/>
              <a:gd name="connsiteY2" fmla="*/ 6178 h 4072210"/>
              <a:gd name="connsiteX3" fmla="*/ 0 w 9162618"/>
              <a:gd name="connsiteY3" fmla="*/ 0 h 4072210"/>
              <a:gd name="connsiteX4" fmla="*/ 12522 w 9162618"/>
              <a:gd name="connsiteY4" fmla="*/ 4072210 h 4072210"/>
              <a:gd name="connsiteX0" fmla="*/ 0 w 9150096"/>
              <a:gd name="connsiteY0" fmla="*/ 4066032 h 4066032"/>
              <a:gd name="connsiteX1" fmla="*/ 9150096 w 9150096"/>
              <a:gd name="connsiteY1" fmla="*/ 3663696 h 4066032"/>
              <a:gd name="connsiteX2" fmla="*/ 9150096 w 9150096"/>
              <a:gd name="connsiteY2" fmla="*/ 0 h 4066032"/>
              <a:gd name="connsiteX3" fmla="*/ 86332 w 9150096"/>
              <a:gd name="connsiteY3" fmla="*/ 6178 h 4066032"/>
              <a:gd name="connsiteX4" fmla="*/ 0 w 9150096"/>
              <a:gd name="connsiteY4" fmla="*/ 4066032 h 4066032"/>
              <a:gd name="connsiteX0" fmla="*/ 6344 w 9156440"/>
              <a:gd name="connsiteY0" fmla="*/ 4066032 h 4066032"/>
              <a:gd name="connsiteX1" fmla="*/ 9156440 w 9156440"/>
              <a:gd name="connsiteY1" fmla="*/ 3663696 h 4066032"/>
              <a:gd name="connsiteX2" fmla="*/ 9156440 w 9156440"/>
              <a:gd name="connsiteY2" fmla="*/ 0 h 4066032"/>
              <a:gd name="connsiteX3" fmla="*/ 0 w 9156440"/>
              <a:gd name="connsiteY3" fmla="*/ 6178 h 4066032"/>
              <a:gd name="connsiteX4" fmla="*/ 6344 w 9156440"/>
              <a:gd name="connsiteY4" fmla="*/ 4066032 h 4066032"/>
              <a:gd name="connsiteX0" fmla="*/ 289 w 9162742"/>
              <a:gd name="connsiteY0" fmla="*/ 4053675 h 4053675"/>
              <a:gd name="connsiteX1" fmla="*/ 9162742 w 9162742"/>
              <a:gd name="connsiteY1" fmla="*/ 3663696 h 4053675"/>
              <a:gd name="connsiteX2" fmla="*/ 9162742 w 9162742"/>
              <a:gd name="connsiteY2" fmla="*/ 0 h 4053675"/>
              <a:gd name="connsiteX3" fmla="*/ 6302 w 9162742"/>
              <a:gd name="connsiteY3" fmla="*/ 6178 h 4053675"/>
              <a:gd name="connsiteX4" fmla="*/ 289 w 9162742"/>
              <a:gd name="connsiteY4" fmla="*/ 4053675 h 4053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62742" h="4053675">
                <a:moveTo>
                  <a:pt x="289" y="4053675"/>
                </a:moveTo>
                <a:lnTo>
                  <a:pt x="9162742" y="3663696"/>
                </a:lnTo>
                <a:lnTo>
                  <a:pt x="9162742" y="0"/>
                </a:lnTo>
                <a:lnTo>
                  <a:pt x="6302" y="6178"/>
                </a:lnTo>
                <a:cubicBezTo>
                  <a:pt x="8417" y="1359463"/>
                  <a:pt x="-1826" y="2700390"/>
                  <a:pt x="289" y="4053675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12068" t="-5496" b="-71522"/>
            </a:stretch>
          </a:blip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grpSp>
        <p:nvGrpSpPr>
          <p:cNvPr id="26" name="Gruppieren 16"/>
          <p:cNvGrpSpPr/>
          <p:nvPr userDrawn="1"/>
        </p:nvGrpSpPr>
        <p:grpSpPr>
          <a:xfrm>
            <a:off x="-38456" y="-6096"/>
            <a:ext cx="9206840" cy="3795136"/>
            <a:chOff x="-38456" y="-6096"/>
            <a:chExt cx="9206840" cy="3957440"/>
          </a:xfrm>
        </p:grpSpPr>
        <p:cxnSp>
          <p:nvCxnSpPr>
            <p:cNvPr id="27" name="Gerade Verbindung 20"/>
            <p:cNvCxnSpPr/>
            <p:nvPr/>
          </p:nvCxnSpPr>
          <p:spPr>
            <a:xfrm>
              <a:off x="2843808" y="2513104"/>
              <a:ext cx="648072" cy="1438240"/>
            </a:xfrm>
            <a:prstGeom prst="line">
              <a:avLst/>
            </a:prstGeom>
            <a:ln w="12700">
              <a:solidFill>
                <a:schemeClr val="bg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rade Verbindung 25"/>
            <p:cNvCxnSpPr/>
            <p:nvPr/>
          </p:nvCxnSpPr>
          <p:spPr>
            <a:xfrm>
              <a:off x="-38456" y="1923981"/>
              <a:ext cx="2882264" cy="589123"/>
            </a:xfrm>
            <a:prstGeom prst="line">
              <a:avLst/>
            </a:prstGeom>
            <a:ln w="12700">
              <a:solidFill>
                <a:schemeClr val="bg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 Verbindung 28"/>
            <p:cNvCxnSpPr/>
            <p:nvPr/>
          </p:nvCxnSpPr>
          <p:spPr>
            <a:xfrm flipH="1">
              <a:off x="2843808" y="0"/>
              <a:ext cx="1656184" cy="2513104"/>
            </a:xfrm>
            <a:prstGeom prst="line">
              <a:avLst/>
            </a:prstGeom>
            <a:ln w="12700">
              <a:solidFill>
                <a:schemeClr val="bg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 Verbindung 29"/>
            <p:cNvCxnSpPr/>
            <p:nvPr/>
          </p:nvCxnSpPr>
          <p:spPr>
            <a:xfrm>
              <a:off x="6828632" y="-6096"/>
              <a:ext cx="2339752" cy="2605865"/>
            </a:xfrm>
            <a:prstGeom prst="line">
              <a:avLst/>
            </a:prstGeom>
            <a:ln w="12700">
              <a:solidFill>
                <a:schemeClr val="bg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Ellipse 31"/>
            <p:cNvSpPr/>
            <p:nvPr/>
          </p:nvSpPr>
          <p:spPr bwMode="auto">
            <a:xfrm>
              <a:off x="2783992" y="2434739"/>
              <a:ext cx="144016" cy="150158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eaLnBrk="0" hangingPunct="0"/>
              <a:endParaRPr lang="de-DE" sz="1600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" name="IFXSHAPE"/>
          <p:cNvSpPr>
            <a:spLocks noGrp="1"/>
          </p:cNvSpPr>
          <p:nvPr>
            <p:ph type="body" sz="quarter" idx="13" hasCustomPrompt="1"/>
          </p:nvPr>
        </p:nvSpPr>
        <p:spPr>
          <a:xfrm>
            <a:off x="468313" y="4725144"/>
            <a:ext cx="8243298" cy="647700"/>
          </a:xfrm>
        </p:spPr>
        <p:txBody>
          <a:bodyPr anchor="b" anchorCtr="0">
            <a:noAutofit/>
          </a:bodyPr>
          <a:lstStyle>
            <a:lvl1pPr marL="0" indent="0">
              <a:buNone/>
              <a:defRPr sz="3600"/>
            </a:lvl1pPr>
            <a:lvl2pPr marL="288000" indent="0">
              <a:buNone/>
              <a:defRPr sz="1800"/>
            </a:lvl2pPr>
            <a:lvl3pPr marL="576000" indent="0">
              <a:buNone/>
              <a:defRPr sz="1800"/>
            </a:lvl3pPr>
            <a:lvl4pPr marL="864000" indent="0">
              <a:buNone/>
              <a:defRPr sz="1800"/>
            </a:lvl4pPr>
            <a:lvl5pPr marL="1080000" indent="0">
              <a:buNone/>
              <a:defRPr sz="1800"/>
            </a:lvl5pPr>
          </a:lstStyle>
          <a:p>
            <a:pPr lvl="0"/>
            <a:r>
              <a:rPr lang="de-DE" smtClean="0"/>
              <a:t>Please type in title</a:t>
            </a:r>
            <a:endParaRPr lang="de-DE"/>
          </a:p>
        </p:txBody>
      </p:sp>
      <p:sp>
        <p:nvSpPr>
          <p:cNvPr id="18" name="IFXSHAPE"/>
          <p:cNvSpPr>
            <a:spLocks noGrp="1"/>
          </p:cNvSpPr>
          <p:nvPr>
            <p:ph type="subTitle" idx="1" hasCustomPrompt="1"/>
          </p:nvPr>
        </p:nvSpPr>
        <p:spPr>
          <a:xfrm>
            <a:off x="468000" y="5765775"/>
            <a:ext cx="63360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b" anchorCtr="0">
            <a:spAutoFit/>
          </a:bodyPr>
          <a:lstStyle>
            <a:lvl1pPr marL="0" indent="0">
              <a:spcAft>
                <a:spcPts val="0"/>
              </a:spcAft>
              <a:buNone/>
              <a:defRPr lang="en-GB" kern="0" noProof="0" dirty="0" smtClean="0">
                <a:ea typeface="Verdana" pitchFamily="34" charset="0"/>
                <a:cs typeface="Verdana" pitchFamily="34" charset="0"/>
              </a:defRPr>
            </a:lvl1pPr>
          </a:lstStyle>
          <a:p>
            <a:pPr marR="0" lvl="0" defTabSz="914400" eaLnBrk="0" fontAlgn="auto" latinLnBrk="0" hangingPunct="0">
              <a:spcAft>
                <a:spcPts val="300"/>
              </a:spcAft>
              <a:buSzTx/>
              <a:tabLst/>
            </a:pPr>
            <a:r>
              <a:rPr lang="en-GB" noProof="0" dirty="0" smtClean="0"/>
              <a:t>Author (department)</a:t>
            </a:r>
            <a:br>
              <a:rPr lang="en-GB" noProof="0" dirty="0" smtClean="0"/>
            </a:br>
            <a:r>
              <a:rPr lang="en-GB" noProof="0" dirty="0" smtClean="0"/>
              <a:t>Date</a:t>
            </a:r>
          </a:p>
        </p:txBody>
      </p:sp>
      <p:sp>
        <p:nvSpPr>
          <p:cNvPr id="6" name="IFXSHAPE"/>
          <p:cNvSpPr>
            <a:spLocks noGrp="1"/>
          </p:cNvSpPr>
          <p:nvPr>
            <p:ph type="dt" sz="half" idx="15"/>
          </p:nvPr>
        </p:nvSpPr>
        <p:spPr>
          <a:xfrm>
            <a:off x="4144168" y="64008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1"/>
              </a:buClr>
              <a:defRPr sz="120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- restricted -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391533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  <p:extLst mod="1"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  <p15:guide id="2" pos="297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FX_PresentationTitle_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FXSHAPE"/>
          <p:cNvSpPr>
            <a:spLocks noGrp="1"/>
          </p:cNvSpPr>
          <p:nvPr>
            <p:ph type="ftr" sz="quarter" idx="16"/>
          </p:nvPr>
        </p:nvSpPr>
        <p:spPr>
          <a:xfrm>
            <a:off x="250824" y="3810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240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IFXSHAPE"/>
          <p:cNvSpPr>
            <a:spLocks noGrp="1"/>
          </p:cNvSpPr>
          <p:nvPr>
            <p:ph type="sldNum" sz="quarter" idx="14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rgbClr val="FFFFFF"/>
              </a:buClr>
              <a:defRPr sz="120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pic>
        <p:nvPicPr>
          <p:cNvPr id="55" name="Grafik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611" y="5809300"/>
            <a:ext cx="1404000" cy="614017"/>
          </a:xfrm>
          <a:prstGeom prst="rect">
            <a:avLst/>
          </a:prstGeom>
        </p:spPr>
      </p:pic>
      <p:sp>
        <p:nvSpPr>
          <p:cNvPr id="17" name="Freihandform 19"/>
          <p:cNvSpPr/>
          <p:nvPr userDrawn="1"/>
        </p:nvSpPr>
        <p:spPr bwMode="auto">
          <a:xfrm>
            <a:off x="3948684" y="-15240"/>
            <a:ext cx="5202936" cy="3664987"/>
          </a:xfrm>
          <a:custGeom>
            <a:avLst/>
            <a:gdLst>
              <a:gd name="connsiteX0" fmla="*/ 5196840 w 5196840"/>
              <a:gd name="connsiteY0" fmla="*/ 3649980 h 3832860"/>
              <a:gd name="connsiteX1" fmla="*/ 5196840 w 5196840"/>
              <a:gd name="connsiteY1" fmla="*/ 0 h 3832860"/>
              <a:gd name="connsiteX2" fmla="*/ 861060 w 5196840"/>
              <a:gd name="connsiteY2" fmla="*/ 0 h 3832860"/>
              <a:gd name="connsiteX3" fmla="*/ 0 w 5196840"/>
              <a:gd name="connsiteY3" fmla="*/ 1996440 h 3832860"/>
              <a:gd name="connsiteX4" fmla="*/ 1295400 w 5196840"/>
              <a:gd name="connsiteY4" fmla="*/ 3832860 h 3832860"/>
              <a:gd name="connsiteX5" fmla="*/ 5196840 w 5196840"/>
              <a:gd name="connsiteY5" fmla="*/ 3649980 h 3832860"/>
              <a:gd name="connsiteX0" fmla="*/ 5196840 w 5196840"/>
              <a:gd name="connsiteY0" fmla="*/ 3649980 h 3832860"/>
              <a:gd name="connsiteX1" fmla="*/ 5196840 w 5196840"/>
              <a:gd name="connsiteY1" fmla="*/ 0 h 3832860"/>
              <a:gd name="connsiteX2" fmla="*/ 861060 w 5196840"/>
              <a:gd name="connsiteY2" fmla="*/ 0 h 3832860"/>
              <a:gd name="connsiteX3" fmla="*/ 0 w 5196840"/>
              <a:gd name="connsiteY3" fmla="*/ 1984083 h 3832860"/>
              <a:gd name="connsiteX4" fmla="*/ 1295400 w 5196840"/>
              <a:gd name="connsiteY4" fmla="*/ 3832860 h 3832860"/>
              <a:gd name="connsiteX5" fmla="*/ 5196840 w 5196840"/>
              <a:gd name="connsiteY5" fmla="*/ 3649980 h 3832860"/>
              <a:gd name="connsiteX0" fmla="*/ 5202936 w 5202936"/>
              <a:gd name="connsiteY0" fmla="*/ 3649980 h 3832860"/>
              <a:gd name="connsiteX1" fmla="*/ 5202936 w 5202936"/>
              <a:gd name="connsiteY1" fmla="*/ 0 h 3832860"/>
              <a:gd name="connsiteX2" fmla="*/ 867156 w 5202936"/>
              <a:gd name="connsiteY2" fmla="*/ 0 h 3832860"/>
              <a:gd name="connsiteX3" fmla="*/ 0 w 5202936"/>
              <a:gd name="connsiteY3" fmla="*/ 1984083 h 3832860"/>
              <a:gd name="connsiteX4" fmla="*/ 1301496 w 5202936"/>
              <a:gd name="connsiteY4" fmla="*/ 3832860 h 3832860"/>
              <a:gd name="connsiteX5" fmla="*/ 5202936 w 5202936"/>
              <a:gd name="connsiteY5" fmla="*/ 3649980 h 3832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202936" h="3832860">
                <a:moveTo>
                  <a:pt x="5202936" y="3649980"/>
                </a:moveTo>
                <a:lnTo>
                  <a:pt x="5202936" y="0"/>
                </a:lnTo>
                <a:lnTo>
                  <a:pt x="867156" y="0"/>
                </a:lnTo>
                <a:lnTo>
                  <a:pt x="0" y="1984083"/>
                </a:lnTo>
                <a:lnTo>
                  <a:pt x="1301496" y="3832860"/>
                </a:lnTo>
                <a:lnTo>
                  <a:pt x="5202936" y="364998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2040" t="-32632" r="-33130" b="-14225"/>
            </a:stretch>
          </a:blip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8" name="Freihandform 21"/>
          <p:cNvSpPr/>
          <p:nvPr userDrawn="1"/>
        </p:nvSpPr>
        <p:spPr bwMode="auto">
          <a:xfrm>
            <a:off x="-12440" y="-15240"/>
            <a:ext cx="4831575" cy="1894426"/>
          </a:xfrm>
          <a:custGeom>
            <a:avLst/>
            <a:gdLst>
              <a:gd name="connsiteX0" fmla="*/ 4846320 w 4846320"/>
              <a:gd name="connsiteY0" fmla="*/ 0 h 1981200"/>
              <a:gd name="connsiteX1" fmla="*/ 0 w 4846320"/>
              <a:gd name="connsiteY1" fmla="*/ 0 h 1981200"/>
              <a:gd name="connsiteX2" fmla="*/ 0 w 4846320"/>
              <a:gd name="connsiteY2" fmla="*/ 1615440 h 1981200"/>
              <a:gd name="connsiteX3" fmla="*/ 4000500 w 4846320"/>
              <a:gd name="connsiteY3" fmla="*/ 1981200 h 1981200"/>
              <a:gd name="connsiteX4" fmla="*/ 4846320 w 4846320"/>
              <a:gd name="connsiteY4" fmla="*/ 0 h 1981200"/>
              <a:gd name="connsiteX0" fmla="*/ 4864855 w 4864855"/>
              <a:gd name="connsiteY0" fmla="*/ 0 h 1981200"/>
              <a:gd name="connsiteX1" fmla="*/ 0 w 4864855"/>
              <a:gd name="connsiteY1" fmla="*/ 0 h 1981200"/>
              <a:gd name="connsiteX2" fmla="*/ 0 w 4864855"/>
              <a:gd name="connsiteY2" fmla="*/ 1615440 h 1981200"/>
              <a:gd name="connsiteX3" fmla="*/ 4000500 w 4864855"/>
              <a:gd name="connsiteY3" fmla="*/ 1981200 h 1981200"/>
              <a:gd name="connsiteX4" fmla="*/ 4864855 w 4864855"/>
              <a:gd name="connsiteY4" fmla="*/ 0 h 198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64855" h="1981200">
                <a:moveTo>
                  <a:pt x="4864855" y="0"/>
                </a:moveTo>
                <a:lnTo>
                  <a:pt x="0" y="0"/>
                </a:lnTo>
                <a:lnTo>
                  <a:pt x="0" y="1615440"/>
                </a:lnTo>
                <a:lnTo>
                  <a:pt x="4000500" y="1981200"/>
                </a:lnTo>
                <a:lnTo>
                  <a:pt x="4864855" y="0"/>
                </a:lnTo>
                <a:close/>
              </a:path>
            </a:pathLst>
          </a:cu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5378" b="-35378"/>
            </a:stretch>
          </a:blip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9" name="Freihandform 22"/>
          <p:cNvSpPr/>
          <p:nvPr userDrawn="1"/>
        </p:nvSpPr>
        <p:spPr bwMode="auto">
          <a:xfrm>
            <a:off x="-12440" y="1529446"/>
            <a:ext cx="5267357" cy="2331602"/>
          </a:xfrm>
          <a:custGeom>
            <a:avLst/>
            <a:gdLst>
              <a:gd name="connsiteX0" fmla="*/ 5280660 w 5280660"/>
              <a:gd name="connsiteY0" fmla="*/ 2209800 h 2438400"/>
              <a:gd name="connsiteX1" fmla="*/ 3992880 w 5280660"/>
              <a:gd name="connsiteY1" fmla="*/ 365760 h 2438400"/>
              <a:gd name="connsiteX2" fmla="*/ 0 w 5280660"/>
              <a:gd name="connsiteY2" fmla="*/ 0 h 2438400"/>
              <a:gd name="connsiteX3" fmla="*/ 0 w 5280660"/>
              <a:gd name="connsiteY3" fmla="*/ 2438400 h 2438400"/>
              <a:gd name="connsiteX4" fmla="*/ 5280660 w 5280660"/>
              <a:gd name="connsiteY4" fmla="*/ 2209800 h 2438400"/>
              <a:gd name="connsiteX0" fmla="*/ 5293017 w 5293017"/>
              <a:gd name="connsiteY0" fmla="*/ 2215978 h 2438400"/>
              <a:gd name="connsiteX1" fmla="*/ 3992880 w 5293017"/>
              <a:gd name="connsiteY1" fmla="*/ 365760 h 2438400"/>
              <a:gd name="connsiteX2" fmla="*/ 0 w 5293017"/>
              <a:gd name="connsiteY2" fmla="*/ 0 h 2438400"/>
              <a:gd name="connsiteX3" fmla="*/ 0 w 5293017"/>
              <a:gd name="connsiteY3" fmla="*/ 2438400 h 2438400"/>
              <a:gd name="connsiteX4" fmla="*/ 5293017 w 5293017"/>
              <a:gd name="connsiteY4" fmla="*/ 2215978 h 243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93017" h="2438400">
                <a:moveTo>
                  <a:pt x="5293017" y="2215978"/>
                </a:moveTo>
                <a:lnTo>
                  <a:pt x="3992880" y="365760"/>
                </a:lnTo>
                <a:lnTo>
                  <a:pt x="0" y="0"/>
                </a:lnTo>
                <a:lnTo>
                  <a:pt x="0" y="2438400"/>
                </a:lnTo>
                <a:lnTo>
                  <a:pt x="5293017" y="2215978"/>
                </a:ln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6331" b="-35109"/>
            </a:stretch>
          </a:blip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uppieren 23"/>
          <p:cNvGrpSpPr/>
          <p:nvPr userDrawn="1"/>
        </p:nvGrpSpPr>
        <p:grpSpPr>
          <a:xfrm>
            <a:off x="-12440" y="-15240"/>
            <a:ext cx="5267357" cy="3663608"/>
            <a:chOff x="27112" y="-15240"/>
            <a:chExt cx="5267357" cy="3831418"/>
          </a:xfrm>
        </p:grpSpPr>
        <p:cxnSp>
          <p:nvCxnSpPr>
            <p:cNvPr id="21" name="Gerade Verbindung 24"/>
            <p:cNvCxnSpPr>
              <a:endCxn id="19" idx="0"/>
            </p:cNvCxnSpPr>
            <p:nvPr/>
          </p:nvCxnSpPr>
          <p:spPr>
            <a:xfrm>
              <a:off x="4000428" y="1968843"/>
              <a:ext cx="1294041" cy="1847335"/>
            </a:xfrm>
            <a:prstGeom prst="line">
              <a:avLst/>
            </a:prstGeom>
            <a:ln w="12700">
              <a:solidFill>
                <a:schemeClr val="bg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6"/>
            <p:cNvCxnSpPr>
              <a:stCxn id="18" idx="2"/>
              <a:endCxn id="19" idx="1"/>
            </p:cNvCxnSpPr>
            <p:nvPr/>
          </p:nvCxnSpPr>
          <p:spPr>
            <a:xfrm>
              <a:off x="27112" y="1600200"/>
              <a:ext cx="3973523" cy="365760"/>
            </a:xfrm>
            <a:prstGeom prst="line">
              <a:avLst/>
            </a:prstGeom>
            <a:ln w="12700">
              <a:solidFill>
                <a:schemeClr val="bg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 Verbindung 27"/>
            <p:cNvCxnSpPr>
              <a:stCxn id="17" idx="2"/>
              <a:endCxn id="19" idx="1"/>
            </p:cNvCxnSpPr>
            <p:nvPr/>
          </p:nvCxnSpPr>
          <p:spPr>
            <a:xfrm flipH="1">
              <a:off x="4000635" y="-15240"/>
              <a:ext cx="854757" cy="1981200"/>
            </a:xfrm>
            <a:prstGeom prst="line">
              <a:avLst/>
            </a:prstGeom>
            <a:ln w="12700">
              <a:solidFill>
                <a:schemeClr val="bg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Ellipse 30"/>
            <p:cNvSpPr/>
            <p:nvPr/>
          </p:nvSpPr>
          <p:spPr bwMode="auto">
            <a:xfrm>
              <a:off x="3934723" y="1893952"/>
              <a:ext cx="144016" cy="150596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eaLnBrk="0" hangingPunct="0"/>
              <a:endParaRPr lang="de-DE" sz="1600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6" name="IFXSHAPE"/>
          <p:cNvSpPr>
            <a:spLocks noGrp="1"/>
          </p:cNvSpPr>
          <p:nvPr>
            <p:ph type="body" sz="quarter" idx="13" hasCustomPrompt="1"/>
          </p:nvPr>
        </p:nvSpPr>
        <p:spPr>
          <a:xfrm>
            <a:off x="468313" y="4725144"/>
            <a:ext cx="8243298" cy="647700"/>
          </a:xfrm>
        </p:spPr>
        <p:txBody>
          <a:bodyPr anchor="b" anchorCtr="0">
            <a:noAutofit/>
          </a:bodyPr>
          <a:lstStyle>
            <a:lvl1pPr marL="0" indent="0">
              <a:buNone/>
              <a:defRPr sz="3600"/>
            </a:lvl1pPr>
            <a:lvl2pPr marL="288000" indent="0">
              <a:buNone/>
              <a:defRPr sz="1800"/>
            </a:lvl2pPr>
            <a:lvl3pPr marL="576000" indent="0">
              <a:buNone/>
              <a:defRPr sz="1800"/>
            </a:lvl3pPr>
            <a:lvl4pPr marL="864000" indent="0">
              <a:buNone/>
              <a:defRPr sz="1800"/>
            </a:lvl4pPr>
            <a:lvl5pPr marL="1080000" indent="0">
              <a:buNone/>
              <a:defRPr sz="1800"/>
            </a:lvl5pPr>
          </a:lstStyle>
          <a:p>
            <a:pPr lvl="0"/>
            <a:r>
              <a:rPr lang="de-DE" smtClean="0"/>
              <a:t>Please type in title</a:t>
            </a:r>
            <a:endParaRPr lang="de-DE"/>
          </a:p>
        </p:txBody>
      </p:sp>
      <p:sp>
        <p:nvSpPr>
          <p:cNvPr id="25" name="IFXSHAPE"/>
          <p:cNvSpPr>
            <a:spLocks noGrp="1"/>
          </p:cNvSpPr>
          <p:nvPr>
            <p:ph type="subTitle" idx="1" hasCustomPrompt="1"/>
          </p:nvPr>
        </p:nvSpPr>
        <p:spPr>
          <a:xfrm>
            <a:off x="468000" y="5765775"/>
            <a:ext cx="63360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b" anchorCtr="0">
            <a:spAutoFit/>
          </a:bodyPr>
          <a:lstStyle>
            <a:lvl1pPr marL="0" indent="0">
              <a:spcAft>
                <a:spcPts val="0"/>
              </a:spcAft>
              <a:buNone/>
              <a:defRPr lang="en-GB" kern="0" noProof="0" dirty="0" smtClean="0">
                <a:ea typeface="Verdana" pitchFamily="34" charset="0"/>
                <a:cs typeface="Verdana" pitchFamily="34" charset="0"/>
              </a:defRPr>
            </a:lvl1pPr>
          </a:lstStyle>
          <a:p>
            <a:pPr marR="0" lvl="0" defTabSz="914400" eaLnBrk="0" fontAlgn="auto" latinLnBrk="0" hangingPunct="0">
              <a:spcAft>
                <a:spcPts val="300"/>
              </a:spcAft>
              <a:buSzTx/>
              <a:tabLst/>
            </a:pPr>
            <a:r>
              <a:rPr lang="en-GB" noProof="0" dirty="0" smtClean="0"/>
              <a:t>Author (department)</a:t>
            </a:r>
            <a:br>
              <a:rPr lang="en-GB" noProof="0" dirty="0" smtClean="0"/>
            </a:br>
            <a:r>
              <a:rPr lang="en-GB" noProof="0" dirty="0" smtClean="0"/>
              <a:t>Date</a:t>
            </a:r>
          </a:p>
        </p:txBody>
      </p:sp>
      <p:sp>
        <p:nvSpPr>
          <p:cNvPr id="6" name="IFXSHAPE"/>
          <p:cNvSpPr>
            <a:spLocks noGrp="1"/>
          </p:cNvSpPr>
          <p:nvPr>
            <p:ph type="dt" sz="half" idx="15"/>
          </p:nvPr>
        </p:nvSpPr>
        <p:spPr>
          <a:xfrm>
            <a:off x="4144168" y="64008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1"/>
              </a:buClr>
              <a:defRPr sz="120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- restricted -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536414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  <p:extLst mod="1">
    <p:ext uri="{DCECCB84-F9BA-43D5-87BE-67443E8EF086}">
      <p15:sldGuideLst xmlns:p15="http://schemas.microsoft.com/office/powerpoint/2012/main">
        <p15:guide id="1" orient="horz" pos="709">
          <p15:clr>
            <a:srgbClr val="FBAE40"/>
          </p15:clr>
        </p15:guide>
        <p15:guide id="2" pos="297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FX_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FXSHAPE"/>
          <p:cNvSpPr>
            <a:spLocks noGrp="1"/>
          </p:cNvSpPr>
          <p:nvPr>
            <p:ph type="ftr" sz="quarter" idx="12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Copyright © Infineon Technologies AG 2019. All rights reserved.</a:t>
            </a:r>
            <a:endParaRPr lang="en-US"/>
          </a:p>
        </p:txBody>
      </p:sp>
      <p:sp>
        <p:nvSpPr>
          <p:cNvPr id="2" name="IFXSHAPE"/>
          <p:cNvSpPr>
            <a:spLocks noGrp="1"/>
          </p:cNvSpPr>
          <p:nvPr>
            <p:ph type="title" hasCustomPrompt="1"/>
          </p:nvPr>
        </p:nvSpPr>
        <p:spPr>
          <a:xfrm>
            <a:off x="251520" y="167938"/>
            <a:ext cx="7223760" cy="72000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Click to edit title</a:t>
            </a:r>
            <a:endParaRPr lang="en-GB" dirty="0"/>
          </a:p>
        </p:txBody>
      </p:sp>
      <p:sp>
        <p:nvSpPr>
          <p:cNvPr id="6" name="IFXSHAPE"/>
          <p:cNvSpPr>
            <a:spLocks noGrp="1"/>
          </p:cNvSpPr>
          <p:nvPr>
            <p:ph type="sldNum" sz="quarter" idx="10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rgbClr val="928285"/>
              </a:buClr>
              <a:defRPr sz="1200" b="0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fld id="{0E9E7363-EAD3-43D2-AA90-BA13A762D2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IFXSHAPE"/>
          <p:cNvSpPr>
            <a:spLocks noGrp="1"/>
          </p:cNvSpPr>
          <p:nvPr>
            <p:ph type="dt" sz="half" idx="11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2019-05-12             </a:t>
            </a:r>
            <a:r>
              <a:rPr lang="en-US" b="1" smtClean="0"/>
              <a:t>restricted</a:t>
            </a: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FX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FXSHAPE"/>
          <p:cNvSpPr>
            <a:spLocks noGrp="1"/>
          </p:cNvSpPr>
          <p:nvPr>
            <p:ph type="ftr" sz="quarter" idx="16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Copyright © Infineon Technologies AG 2019. All rights reserved.</a:t>
            </a:r>
            <a:endParaRPr lang="en-US"/>
          </a:p>
        </p:txBody>
      </p:sp>
      <p:sp>
        <p:nvSpPr>
          <p:cNvPr id="6" name="IFXSHAPE"/>
          <p:cNvSpPr>
            <a:spLocks noGrp="1"/>
          </p:cNvSpPr>
          <p:nvPr>
            <p:ph type="sldNum" sz="quarter" idx="14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rgbClr val="928285"/>
              </a:buClr>
              <a:defRPr sz="1200" b="0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fld id="{7E410073-535D-449F-B199-162F1F04C0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IFXSHAPE"/>
          <p:cNvSpPr>
            <a:spLocks noGrp="1"/>
          </p:cNvSpPr>
          <p:nvPr>
            <p:ph type="title" hasCustomPrompt="1"/>
          </p:nvPr>
        </p:nvSpPr>
        <p:spPr>
          <a:xfrm>
            <a:off x="251520" y="167938"/>
            <a:ext cx="7223760" cy="72000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Click to edit title</a:t>
            </a:r>
            <a:endParaRPr lang="en-GB" dirty="0"/>
          </a:p>
        </p:txBody>
      </p:sp>
      <p:sp>
        <p:nvSpPr>
          <p:cNvPr id="7" name="IFXSHAPE"/>
          <p:cNvSpPr>
            <a:spLocks noGrp="1"/>
          </p:cNvSpPr>
          <p:nvPr>
            <p:ph sz="quarter" idx="13" hasCustomPrompt="1"/>
          </p:nvPr>
        </p:nvSpPr>
        <p:spPr>
          <a:xfrm>
            <a:off x="250824" y="1268413"/>
            <a:ext cx="8641655" cy="5113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8" name="IFXSHAPE"/>
          <p:cNvSpPr>
            <a:spLocks noGrp="1"/>
          </p:cNvSpPr>
          <p:nvPr>
            <p:ph type="dt" sz="half" idx="15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2019-05-12             </a:t>
            </a:r>
            <a:r>
              <a:rPr lang="en-US" b="1" smtClean="0"/>
              <a:t>restricted</a:t>
            </a: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FX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FXSHAPE"/>
          <p:cNvSpPr>
            <a:spLocks noGrp="1"/>
          </p:cNvSpPr>
          <p:nvPr>
            <p:ph type="ftr" sz="quarter" idx="38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Copyright © Infineon Technologies AG 2019. All rights reserved.</a:t>
            </a:r>
            <a:endParaRPr lang="en-US"/>
          </a:p>
        </p:txBody>
      </p:sp>
      <p:sp>
        <p:nvSpPr>
          <p:cNvPr id="6" name="IFXSHAPE"/>
          <p:cNvSpPr>
            <a:spLocks noGrp="1"/>
          </p:cNvSpPr>
          <p:nvPr>
            <p:ph type="sldNum" sz="quarter" idx="36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rgbClr val="928285"/>
              </a:buClr>
              <a:defRPr sz="1200" b="0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fld id="{D5BCAE72-BDFC-450D-B832-C4DE1B9349F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IFXSHAPE"/>
          <p:cNvSpPr>
            <a:spLocks noGrp="1"/>
          </p:cNvSpPr>
          <p:nvPr>
            <p:ph type="title" hasCustomPrompt="1"/>
          </p:nvPr>
        </p:nvSpPr>
        <p:spPr>
          <a:xfrm>
            <a:off x="251520" y="167938"/>
            <a:ext cx="7223760" cy="72000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Click to edit title</a:t>
            </a:r>
            <a:endParaRPr lang="en-GB" dirty="0"/>
          </a:p>
        </p:txBody>
      </p:sp>
      <p:sp>
        <p:nvSpPr>
          <p:cNvPr id="19" name="IFXSHAPE"/>
          <p:cNvSpPr>
            <a:spLocks noGrp="1"/>
          </p:cNvSpPr>
          <p:nvPr>
            <p:ph type="body" idx="17" hasCustomPrompt="1"/>
          </p:nvPr>
        </p:nvSpPr>
        <p:spPr>
          <a:xfrm>
            <a:off x="971500" y="1268412"/>
            <a:ext cx="7921676" cy="576072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>
            <a:lvl1pPr marL="0" indent="0" fontAlgn="auto">
              <a:buNone/>
              <a:defRPr/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dirty="0" smtClean="0"/>
              <a:t>Click to edit text</a:t>
            </a:r>
          </a:p>
        </p:txBody>
      </p:sp>
      <p:sp>
        <p:nvSpPr>
          <p:cNvPr id="20" name="IFXSHAPE"/>
          <p:cNvSpPr>
            <a:spLocks noGrp="1"/>
          </p:cNvSpPr>
          <p:nvPr>
            <p:ph type="body" sz="quarter" idx="18" hasCustomPrompt="1"/>
          </p:nvPr>
        </p:nvSpPr>
        <p:spPr>
          <a:xfrm>
            <a:off x="971501" y="1916493"/>
            <a:ext cx="7921676" cy="576072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>
            <a:lvl1pPr marL="0" indent="0" fontAlgn="auto">
              <a:buNone/>
              <a:defRPr/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noProof="0" dirty="0" smtClean="0"/>
              <a:t>Click to edit text</a:t>
            </a:r>
          </a:p>
        </p:txBody>
      </p:sp>
      <p:sp>
        <p:nvSpPr>
          <p:cNvPr id="21" name="IFXSHAPE"/>
          <p:cNvSpPr>
            <a:spLocks noGrp="1"/>
          </p:cNvSpPr>
          <p:nvPr>
            <p:ph type="body" sz="quarter" idx="19" hasCustomPrompt="1"/>
          </p:nvPr>
        </p:nvSpPr>
        <p:spPr>
          <a:xfrm>
            <a:off x="971501" y="2564574"/>
            <a:ext cx="7921676" cy="576072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>
            <a:lvl1pPr marL="0" indent="0" fontAlgn="auto">
              <a:buNone/>
              <a:defRPr/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noProof="0" dirty="0" smtClean="0"/>
              <a:t>Click to edit text</a:t>
            </a:r>
          </a:p>
        </p:txBody>
      </p:sp>
      <p:sp>
        <p:nvSpPr>
          <p:cNvPr id="22" name="IFXSHAPE"/>
          <p:cNvSpPr>
            <a:spLocks noGrp="1"/>
          </p:cNvSpPr>
          <p:nvPr>
            <p:ph type="body" sz="quarter" idx="20" hasCustomPrompt="1"/>
          </p:nvPr>
        </p:nvSpPr>
        <p:spPr>
          <a:xfrm>
            <a:off x="971501" y="3212655"/>
            <a:ext cx="7921676" cy="576072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>
            <a:lvl1pPr marL="0" indent="0" fontAlgn="auto">
              <a:buNone/>
              <a:defRPr/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noProof="0" dirty="0" smtClean="0"/>
              <a:t>Click to edit text</a:t>
            </a:r>
          </a:p>
        </p:txBody>
      </p:sp>
      <p:sp>
        <p:nvSpPr>
          <p:cNvPr id="23" name="IFXSHAPE"/>
          <p:cNvSpPr>
            <a:spLocks noGrp="1"/>
          </p:cNvSpPr>
          <p:nvPr>
            <p:ph type="body" sz="quarter" idx="21" hasCustomPrompt="1"/>
          </p:nvPr>
        </p:nvSpPr>
        <p:spPr>
          <a:xfrm>
            <a:off x="971501" y="3860736"/>
            <a:ext cx="7921676" cy="576072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>
            <a:lvl1pPr marL="0" indent="0" fontAlgn="auto">
              <a:buNone/>
              <a:defRPr/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noProof="0" dirty="0" smtClean="0"/>
              <a:t>Click to edit text</a:t>
            </a:r>
          </a:p>
        </p:txBody>
      </p:sp>
      <p:sp>
        <p:nvSpPr>
          <p:cNvPr id="24" name="IFXSHAPE"/>
          <p:cNvSpPr>
            <a:spLocks noGrp="1"/>
          </p:cNvSpPr>
          <p:nvPr>
            <p:ph type="body" sz="quarter" idx="22" hasCustomPrompt="1"/>
          </p:nvPr>
        </p:nvSpPr>
        <p:spPr>
          <a:xfrm>
            <a:off x="971501" y="4508817"/>
            <a:ext cx="7921676" cy="576072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>
            <a:lvl1pPr marL="0" indent="0" fontAlgn="auto">
              <a:buNone/>
              <a:defRPr/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noProof="0" dirty="0" smtClean="0"/>
              <a:t>Click to edit text</a:t>
            </a:r>
          </a:p>
        </p:txBody>
      </p:sp>
      <p:sp>
        <p:nvSpPr>
          <p:cNvPr id="28" name="IFXSHAPE"/>
          <p:cNvSpPr>
            <a:spLocks noGrp="1"/>
          </p:cNvSpPr>
          <p:nvPr>
            <p:ph type="body" sz="quarter" idx="23" hasCustomPrompt="1"/>
          </p:nvPr>
        </p:nvSpPr>
        <p:spPr>
          <a:xfrm>
            <a:off x="971501" y="5156898"/>
            <a:ext cx="7921676" cy="576072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>
            <a:lvl1pPr marL="0" indent="0" fontAlgn="auto">
              <a:buNone/>
              <a:defRPr/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noProof="0" dirty="0" smtClean="0"/>
              <a:t>Click to edit text</a:t>
            </a:r>
          </a:p>
        </p:txBody>
      </p:sp>
      <p:sp>
        <p:nvSpPr>
          <p:cNvPr id="29" name="IFXSHAPE"/>
          <p:cNvSpPr>
            <a:spLocks noGrp="1"/>
          </p:cNvSpPr>
          <p:nvPr>
            <p:ph type="body" sz="quarter" idx="24" hasCustomPrompt="1"/>
          </p:nvPr>
        </p:nvSpPr>
        <p:spPr>
          <a:xfrm>
            <a:off x="971501" y="5804979"/>
            <a:ext cx="7921676" cy="576072"/>
          </a:xfrm>
          <a:prstGeom prst="rect">
            <a:avLst/>
          </a:prstGeom>
          <a:noFill/>
        </p:spPr>
        <p:txBody>
          <a:bodyPr wrap="square" lIns="0" anchor="ctr">
            <a:noAutofit/>
          </a:bodyPr>
          <a:lstStyle>
            <a:lvl1pPr marL="0" indent="0" fontAlgn="auto">
              <a:buNone/>
              <a:defRPr/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noProof="0" dirty="0" smtClean="0"/>
              <a:t>Click to edit text</a:t>
            </a:r>
          </a:p>
        </p:txBody>
      </p:sp>
      <p:sp>
        <p:nvSpPr>
          <p:cNvPr id="30" name="IFXSHAPE"/>
          <p:cNvSpPr>
            <a:spLocks noGrp="1"/>
          </p:cNvSpPr>
          <p:nvPr>
            <p:ph type="body" idx="28" hasCustomPrompt="1"/>
          </p:nvPr>
        </p:nvSpPr>
        <p:spPr>
          <a:xfrm>
            <a:off x="250825" y="1268412"/>
            <a:ext cx="576000" cy="576072"/>
          </a:xfrm>
          <a:prstGeom prst="ellipse">
            <a:avLst/>
          </a:prstGeom>
          <a:solidFill>
            <a:schemeClr val="accent4"/>
          </a:solidFill>
        </p:spPr>
        <p:txBody>
          <a:bodyPr wrap="square" lIns="0" anchor="ctr">
            <a:noAutofit/>
          </a:bodyPr>
          <a:lstStyle>
            <a:lvl1pPr marL="0" indent="0" algn="ctr" fontAlgn="auto">
              <a:buNone/>
              <a:defRPr>
                <a:solidFill>
                  <a:schemeClr val="bg1"/>
                </a:solidFill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dirty="0" err="1" smtClean="0"/>
              <a:t>Nr</a:t>
            </a:r>
            <a:r>
              <a:rPr lang="en-GB" dirty="0" smtClean="0"/>
              <a:t>.</a:t>
            </a:r>
          </a:p>
        </p:txBody>
      </p:sp>
      <p:sp>
        <p:nvSpPr>
          <p:cNvPr id="31" name="IFXSHAPE"/>
          <p:cNvSpPr>
            <a:spLocks noGrp="1"/>
          </p:cNvSpPr>
          <p:nvPr>
            <p:ph type="body" idx="29" hasCustomPrompt="1"/>
          </p:nvPr>
        </p:nvSpPr>
        <p:spPr>
          <a:xfrm>
            <a:off x="250825" y="1916593"/>
            <a:ext cx="576000" cy="576072"/>
          </a:xfrm>
          <a:prstGeom prst="ellipse">
            <a:avLst/>
          </a:prstGeom>
          <a:solidFill>
            <a:schemeClr val="accent4"/>
          </a:solidFill>
        </p:spPr>
        <p:txBody>
          <a:bodyPr wrap="square" lIns="0" anchor="ctr">
            <a:noAutofit/>
          </a:bodyPr>
          <a:lstStyle>
            <a:lvl1pPr marL="0" indent="0" algn="ctr" fontAlgn="auto">
              <a:buNone/>
              <a:defRPr>
                <a:solidFill>
                  <a:schemeClr val="bg1"/>
                </a:solidFill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dirty="0" err="1" smtClean="0"/>
              <a:t>Nr</a:t>
            </a:r>
            <a:r>
              <a:rPr lang="en-GB" dirty="0" smtClean="0"/>
              <a:t>.</a:t>
            </a:r>
          </a:p>
        </p:txBody>
      </p:sp>
      <p:sp>
        <p:nvSpPr>
          <p:cNvPr id="32" name="IFXSHAPE"/>
          <p:cNvSpPr>
            <a:spLocks noGrp="1"/>
          </p:cNvSpPr>
          <p:nvPr>
            <p:ph type="body" idx="30" hasCustomPrompt="1"/>
          </p:nvPr>
        </p:nvSpPr>
        <p:spPr>
          <a:xfrm>
            <a:off x="250825" y="2564774"/>
            <a:ext cx="576000" cy="576072"/>
          </a:xfrm>
          <a:prstGeom prst="ellipse">
            <a:avLst/>
          </a:prstGeom>
          <a:solidFill>
            <a:schemeClr val="accent4"/>
          </a:solidFill>
        </p:spPr>
        <p:txBody>
          <a:bodyPr wrap="square" lIns="0" anchor="ctr">
            <a:noAutofit/>
          </a:bodyPr>
          <a:lstStyle>
            <a:lvl1pPr marL="0" indent="0" algn="ctr" fontAlgn="auto">
              <a:buNone/>
              <a:defRPr>
                <a:solidFill>
                  <a:schemeClr val="bg1"/>
                </a:solidFill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dirty="0" err="1" smtClean="0"/>
              <a:t>Nr</a:t>
            </a:r>
            <a:r>
              <a:rPr lang="en-GB" dirty="0" smtClean="0"/>
              <a:t>.</a:t>
            </a:r>
          </a:p>
        </p:txBody>
      </p:sp>
      <p:sp>
        <p:nvSpPr>
          <p:cNvPr id="33" name="IFXSHAPE"/>
          <p:cNvSpPr>
            <a:spLocks noGrp="1"/>
          </p:cNvSpPr>
          <p:nvPr>
            <p:ph type="body" idx="31" hasCustomPrompt="1"/>
          </p:nvPr>
        </p:nvSpPr>
        <p:spPr>
          <a:xfrm>
            <a:off x="250825" y="3212955"/>
            <a:ext cx="576000" cy="576072"/>
          </a:xfrm>
          <a:prstGeom prst="ellipse">
            <a:avLst/>
          </a:prstGeom>
          <a:solidFill>
            <a:schemeClr val="accent4"/>
          </a:solidFill>
        </p:spPr>
        <p:txBody>
          <a:bodyPr wrap="square" lIns="0" anchor="ctr">
            <a:noAutofit/>
          </a:bodyPr>
          <a:lstStyle>
            <a:lvl1pPr marL="0" indent="0" algn="ctr" fontAlgn="auto">
              <a:buNone/>
              <a:defRPr>
                <a:solidFill>
                  <a:schemeClr val="bg1"/>
                </a:solidFill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dirty="0" err="1" smtClean="0"/>
              <a:t>Nr</a:t>
            </a:r>
            <a:r>
              <a:rPr lang="en-GB" dirty="0" smtClean="0"/>
              <a:t>.</a:t>
            </a:r>
          </a:p>
        </p:txBody>
      </p:sp>
      <p:sp>
        <p:nvSpPr>
          <p:cNvPr id="34" name="IFXSHAPE"/>
          <p:cNvSpPr>
            <a:spLocks noGrp="1"/>
          </p:cNvSpPr>
          <p:nvPr>
            <p:ph type="body" idx="32" hasCustomPrompt="1"/>
          </p:nvPr>
        </p:nvSpPr>
        <p:spPr>
          <a:xfrm>
            <a:off x="250825" y="3861136"/>
            <a:ext cx="576000" cy="576072"/>
          </a:xfrm>
          <a:prstGeom prst="ellipse">
            <a:avLst/>
          </a:prstGeom>
          <a:solidFill>
            <a:schemeClr val="accent4"/>
          </a:solidFill>
        </p:spPr>
        <p:txBody>
          <a:bodyPr wrap="square" lIns="0" anchor="ctr">
            <a:noAutofit/>
          </a:bodyPr>
          <a:lstStyle>
            <a:lvl1pPr marL="0" indent="0" algn="ctr" fontAlgn="auto">
              <a:buNone/>
              <a:defRPr>
                <a:solidFill>
                  <a:schemeClr val="bg1"/>
                </a:solidFill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dirty="0" err="1" smtClean="0"/>
              <a:t>Nr</a:t>
            </a:r>
            <a:r>
              <a:rPr lang="en-GB" dirty="0" smtClean="0"/>
              <a:t>.</a:t>
            </a:r>
          </a:p>
        </p:txBody>
      </p:sp>
      <p:sp>
        <p:nvSpPr>
          <p:cNvPr id="35" name="IFXSHAPE"/>
          <p:cNvSpPr>
            <a:spLocks noGrp="1"/>
          </p:cNvSpPr>
          <p:nvPr>
            <p:ph type="body" idx="33" hasCustomPrompt="1"/>
          </p:nvPr>
        </p:nvSpPr>
        <p:spPr>
          <a:xfrm>
            <a:off x="250825" y="4509317"/>
            <a:ext cx="576000" cy="576072"/>
          </a:xfrm>
          <a:prstGeom prst="ellipse">
            <a:avLst/>
          </a:prstGeom>
          <a:solidFill>
            <a:schemeClr val="accent4"/>
          </a:solidFill>
        </p:spPr>
        <p:txBody>
          <a:bodyPr wrap="square" lIns="0" anchor="ctr">
            <a:noAutofit/>
          </a:bodyPr>
          <a:lstStyle>
            <a:lvl1pPr marL="0" indent="0" algn="ctr" fontAlgn="auto">
              <a:buNone/>
              <a:defRPr>
                <a:solidFill>
                  <a:schemeClr val="bg1"/>
                </a:solidFill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dirty="0" err="1" smtClean="0"/>
              <a:t>Nr</a:t>
            </a:r>
            <a:r>
              <a:rPr lang="en-GB" dirty="0" smtClean="0"/>
              <a:t>.</a:t>
            </a:r>
          </a:p>
        </p:txBody>
      </p:sp>
      <p:sp>
        <p:nvSpPr>
          <p:cNvPr id="36" name="IFXSHAPE"/>
          <p:cNvSpPr>
            <a:spLocks noGrp="1"/>
          </p:cNvSpPr>
          <p:nvPr>
            <p:ph type="body" idx="34" hasCustomPrompt="1"/>
          </p:nvPr>
        </p:nvSpPr>
        <p:spPr>
          <a:xfrm>
            <a:off x="250825" y="5157498"/>
            <a:ext cx="576000" cy="576072"/>
          </a:xfrm>
          <a:prstGeom prst="ellipse">
            <a:avLst/>
          </a:prstGeom>
          <a:solidFill>
            <a:schemeClr val="accent4"/>
          </a:solidFill>
        </p:spPr>
        <p:txBody>
          <a:bodyPr wrap="square" lIns="0" anchor="ctr">
            <a:noAutofit/>
          </a:bodyPr>
          <a:lstStyle>
            <a:lvl1pPr marL="0" indent="0" algn="ctr" fontAlgn="auto">
              <a:buNone/>
              <a:defRPr>
                <a:solidFill>
                  <a:schemeClr val="bg1"/>
                </a:solidFill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dirty="0" err="1" smtClean="0"/>
              <a:t>Nr</a:t>
            </a:r>
            <a:r>
              <a:rPr lang="en-GB" dirty="0" smtClean="0"/>
              <a:t>.</a:t>
            </a:r>
          </a:p>
        </p:txBody>
      </p:sp>
      <p:sp>
        <p:nvSpPr>
          <p:cNvPr id="37" name="IFXSHAPE"/>
          <p:cNvSpPr>
            <a:spLocks noGrp="1"/>
          </p:cNvSpPr>
          <p:nvPr>
            <p:ph type="body" idx="35" hasCustomPrompt="1"/>
          </p:nvPr>
        </p:nvSpPr>
        <p:spPr>
          <a:xfrm>
            <a:off x="250825" y="5805678"/>
            <a:ext cx="576000" cy="576072"/>
          </a:xfrm>
          <a:prstGeom prst="ellipse">
            <a:avLst/>
          </a:prstGeom>
          <a:solidFill>
            <a:schemeClr val="accent4"/>
          </a:solidFill>
        </p:spPr>
        <p:txBody>
          <a:bodyPr wrap="square" lIns="0" anchor="ctr">
            <a:noAutofit/>
          </a:bodyPr>
          <a:lstStyle>
            <a:lvl1pPr marL="0" indent="0" algn="ctr" fontAlgn="auto">
              <a:buNone/>
              <a:defRPr>
                <a:solidFill>
                  <a:schemeClr val="bg1"/>
                </a:solidFill>
              </a:defRPr>
            </a:lvl1pPr>
            <a:lvl2pPr fontAlgn="auto">
              <a:defRPr/>
            </a:lvl2pPr>
            <a:lvl3pPr fontAlgn="auto">
              <a:defRPr/>
            </a:lvl3pPr>
            <a:lvl4pPr fontAlgn="auto">
              <a:defRPr/>
            </a:lvl4pPr>
            <a:lvl5pPr fontAlgn="auto">
              <a:defRPr/>
            </a:lvl5pPr>
          </a:lstStyle>
          <a:p>
            <a:pPr lvl="0"/>
            <a:r>
              <a:rPr lang="en-GB" dirty="0" err="1" smtClean="0"/>
              <a:t>Nr</a:t>
            </a:r>
            <a:r>
              <a:rPr lang="en-GB" dirty="0" smtClean="0"/>
              <a:t>.</a:t>
            </a:r>
          </a:p>
        </p:txBody>
      </p:sp>
      <p:sp>
        <p:nvSpPr>
          <p:cNvPr id="7" name="IFXSHAPE"/>
          <p:cNvSpPr>
            <a:spLocks noGrp="1"/>
          </p:cNvSpPr>
          <p:nvPr>
            <p:ph type="dt" sz="half" idx="37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2019-05-12             </a:t>
            </a:r>
            <a:r>
              <a:rPr lang="en-US" b="1" smtClean="0"/>
              <a:t>restricted</a:t>
            </a: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FX_Title_and_Two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FXSHAPE"/>
          <p:cNvSpPr>
            <a:spLocks noGrp="1"/>
          </p:cNvSpPr>
          <p:nvPr>
            <p:ph type="ftr" sz="quarter" idx="17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Copyright © Infineon Technologies AG 2019. All rights reserved.</a:t>
            </a:r>
            <a:endParaRPr lang="en-US"/>
          </a:p>
        </p:txBody>
      </p:sp>
      <p:sp>
        <p:nvSpPr>
          <p:cNvPr id="6" name="IFXSHAPE"/>
          <p:cNvSpPr>
            <a:spLocks noGrp="1"/>
          </p:cNvSpPr>
          <p:nvPr>
            <p:ph type="sldNum" sz="quarter" idx="15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rgbClr val="928285"/>
              </a:buClr>
              <a:defRPr sz="1200" b="0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fld id="{BC8D290E-038A-470A-B293-31BC7C77248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IFXSHAPE"/>
          <p:cNvSpPr>
            <a:spLocks noGrp="1"/>
          </p:cNvSpPr>
          <p:nvPr>
            <p:ph type="title" hasCustomPrompt="1"/>
          </p:nvPr>
        </p:nvSpPr>
        <p:spPr>
          <a:xfrm>
            <a:off x="251520" y="167938"/>
            <a:ext cx="7223760" cy="72000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Click to edit title</a:t>
            </a:r>
            <a:endParaRPr lang="en-GB" dirty="0"/>
          </a:p>
        </p:txBody>
      </p:sp>
      <p:sp>
        <p:nvSpPr>
          <p:cNvPr id="7" name="IFXSHAPE"/>
          <p:cNvSpPr>
            <a:spLocks noGrp="1"/>
          </p:cNvSpPr>
          <p:nvPr>
            <p:ph sz="quarter" idx="13" hasCustomPrompt="1"/>
          </p:nvPr>
        </p:nvSpPr>
        <p:spPr>
          <a:xfrm>
            <a:off x="250825" y="1268413"/>
            <a:ext cx="4248472" cy="5113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9" name="IFXSHAPE"/>
          <p:cNvSpPr>
            <a:spLocks noGrp="1"/>
          </p:cNvSpPr>
          <p:nvPr>
            <p:ph sz="quarter" idx="14" hasCustomPrompt="1"/>
          </p:nvPr>
        </p:nvSpPr>
        <p:spPr>
          <a:xfrm>
            <a:off x="4643438" y="1268413"/>
            <a:ext cx="4249042" cy="5113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8" name="IFXSHAPE"/>
          <p:cNvSpPr>
            <a:spLocks noGrp="1"/>
          </p:cNvSpPr>
          <p:nvPr>
            <p:ph type="dt" sz="half" idx="16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2019-05-12             </a:t>
            </a:r>
            <a:r>
              <a:rPr lang="en-US" b="1" smtClean="0"/>
              <a:t>restricted</a:t>
            </a:r>
            <a:endParaRPr 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  <p:hf hd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FX_Sec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IFXSHAPE"/>
          <p:cNvSpPr>
            <a:spLocks noGrp="1"/>
          </p:cNvSpPr>
          <p:nvPr>
            <p:ph type="ftr" sz="quarter" idx="16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Copyright © Infineon Technologies AG 2019. All rights reserved.</a:t>
            </a:r>
            <a:endParaRPr lang="en-US"/>
          </a:p>
        </p:txBody>
      </p:sp>
      <p:sp>
        <p:nvSpPr>
          <p:cNvPr id="5" name="IFXSHAPE"/>
          <p:cNvSpPr>
            <a:spLocks noGrp="1"/>
          </p:cNvSpPr>
          <p:nvPr>
            <p:ph type="sldNum" sz="quarter" idx="14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rgbClr val="928285"/>
              </a:buClr>
              <a:defRPr sz="1200" b="0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fld id="{182E6CCD-5337-4B4C-8F58-5E334F2467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hteck 22"/>
          <p:cNvSpPr/>
          <p:nvPr userDrawn="1"/>
        </p:nvSpPr>
        <p:spPr bwMode="auto">
          <a:xfrm>
            <a:off x="-13234" y="0"/>
            <a:ext cx="9157233" cy="687349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pic>
        <p:nvPicPr>
          <p:cNvPr id="8" name="Grafik 2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3195" y="252898"/>
            <a:ext cx="967277" cy="423023"/>
          </a:xfrm>
          <a:prstGeom prst="rect">
            <a:avLst/>
          </a:prstGeom>
        </p:spPr>
      </p:pic>
      <p:grpSp>
        <p:nvGrpSpPr>
          <p:cNvPr id="10" name="Gruppieren 33"/>
          <p:cNvGrpSpPr/>
          <p:nvPr userDrawn="1"/>
        </p:nvGrpSpPr>
        <p:grpSpPr>
          <a:xfrm>
            <a:off x="-26987" y="0"/>
            <a:ext cx="9170987" cy="5733256"/>
            <a:chOff x="-26987" y="0"/>
            <a:chExt cx="9170987" cy="5733256"/>
          </a:xfrm>
          <a:solidFill>
            <a:schemeClr val="tx2"/>
          </a:solidFill>
        </p:grpSpPr>
        <p:cxnSp>
          <p:nvCxnSpPr>
            <p:cNvPr id="11" name="Gerade Verbindung 5"/>
            <p:cNvCxnSpPr/>
            <p:nvPr/>
          </p:nvCxnSpPr>
          <p:spPr>
            <a:xfrm flipH="1">
              <a:off x="3587742" y="2708920"/>
              <a:ext cx="5556256" cy="2127991"/>
            </a:xfrm>
            <a:prstGeom prst="line">
              <a:avLst/>
            </a:prstGeom>
            <a:grpFill/>
            <a:ln w="12700">
              <a:solidFill>
                <a:schemeClr val="tx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0"/>
            <p:cNvCxnSpPr/>
            <p:nvPr/>
          </p:nvCxnSpPr>
          <p:spPr>
            <a:xfrm flipH="1" flipV="1">
              <a:off x="3587741" y="4836910"/>
              <a:ext cx="264179" cy="896346"/>
            </a:xfrm>
            <a:prstGeom prst="line">
              <a:avLst/>
            </a:prstGeom>
            <a:grpFill/>
            <a:ln w="12700">
              <a:solidFill>
                <a:schemeClr val="tx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3"/>
            <p:cNvCxnSpPr/>
            <p:nvPr/>
          </p:nvCxnSpPr>
          <p:spPr>
            <a:xfrm flipH="1" flipV="1">
              <a:off x="-26987" y="3429646"/>
              <a:ext cx="3614729" cy="1407264"/>
            </a:xfrm>
            <a:prstGeom prst="line">
              <a:avLst/>
            </a:prstGeom>
            <a:grpFill/>
            <a:ln w="12700">
              <a:solidFill>
                <a:schemeClr val="tx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6"/>
            <p:cNvCxnSpPr/>
            <p:nvPr/>
          </p:nvCxnSpPr>
          <p:spPr>
            <a:xfrm flipH="1" flipV="1">
              <a:off x="5652120" y="0"/>
              <a:ext cx="3491880" cy="4149081"/>
            </a:xfrm>
            <a:prstGeom prst="line">
              <a:avLst/>
            </a:prstGeom>
            <a:grpFill/>
            <a:ln w="12700">
              <a:solidFill>
                <a:schemeClr val="tx2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20"/>
            <p:cNvCxnSpPr>
              <a:stCxn id="9" idx="4"/>
            </p:cNvCxnSpPr>
            <p:nvPr/>
          </p:nvCxnSpPr>
          <p:spPr>
            <a:xfrm flipV="1">
              <a:off x="9143998" y="1846894"/>
              <a:ext cx="2" cy="3281799"/>
            </a:xfrm>
            <a:prstGeom prst="line">
              <a:avLst/>
            </a:prstGeom>
            <a:grpFill/>
            <a:ln w="12700">
              <a:solidFill>
                <a:schemeClr val="accent3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Ellipse 6"/>
            <p:cNvSpPr/>
            <p:nvPr/>
          </p:nvSpPr>
          <p:spPr bwMode="auto">
            <a:xfrm>
              <a:off x="3515733" y="4764902"/>
              <a:ext cx="144016" cy="144016"/>
            </a:xfrm>
            <a:prstGeom prst="ellipse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eaLnBrk="0" hangingPunct="0"/>
              <a:endParaRPr lang="de-DE" sz="1600" dirty="0" smtClean="0">
                <a:latin typeface="Arial" panose="020B0604020202020204" pitchFamily="34" charset="0"/>
                <a:ea typeface="Verdana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1" name="IFXSHAPE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2132856"/>
            <a:ext cx="6115046" cy="67114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GB" smtClean="0"/>
              <a:t>Click to enter Section</a:t>
            </a:r>
            <a:endParaRPr lang="en-GB" dirty="0"/>
          </a:p>
        </p:txBody>
      </p:sp>
      <p:sp>
        <p:nvSpPr>
          <p:cNvPr id="9" name="Freihandform 2"/>
          <p:cNvSpPr/>
          <p:nvPr userDrawn="1"/>
        </p:nvSpPr>
        <p:spPr bwMode="auto">
          <a:xfrm>
            <a:off x="-21185" y="5128693"/>
            <a:ext cx="9165183" cy="1744806"/>
          </a:xfrm>
          <a:custGeom>
            <a:avLst/>
            <a:gdLst>
              <a:gd name="connsiteX0" fmla="*/ 9113004 w 9113004"/>
              <a:gd name="connsiteY0" fmla="*/ 92990 h 1906291"/>
              <a:gd name="connsiteX1" fmla="*/ 9113004 w 9113004"/>
              <a:gd name="connsiteY1" fmla="*/ 1906291 h 1906291"/>
              <a:gd name="connsiteX2" fmla="*/ 0 w 9113004"/>
              <a:gd name="connsiteY2" fmla="*/ 1906291 h 1906291"/>
              <a:gd name="connsiteX3" fmla="*/ 0 w 9113004"/>
              <a:gd name="connsiteY3" fmla="*/ 674176 h 1906291"/>
              <a:gd name="connsiteX4" fmla="*/ 7849892 w 9113004"/>
              <a:gd name="connsiteY4" fmla="*/ 0 h 1906291"/>
              <a:gd name="connsiteX5" fmla="*/ 9113004 w 9113004"/>
              <a:gd name="connsiteY5" fmla="*/ 92990 h 1906291"/>
              <a:gd name="connsiteX0" fmla="*/ 9120917 w 9120917"/>
              <a:gd name="connsiteY0" fmla="*/ 92990 h 1906291"/>
              <a:gd name="connsiteX1" fmla="*/ 9120917 w 9120917"/>
              <a:gd name="connsiteY1" fmla="*/ 1906291 h 1906291"/>
              <a:gd name="connsiteX2" fmla="*/ 7913 w 9120917"/>
              <a:gd name="connsiteY2" fmla="*/ 1906291 h 1906291"/>
              <a:gd name="connsiteX3" fmla="*/ 0 w 9120917"/>
              <a:gd name="connsiteY3" fmla="*/ 525435 h 1906291"/>
              <a:gd name="connsiteX4" fmla="*/ 7857805 w 9120917"/>
              <a:gd name="connsiteY4" fmla="*/ 0 h 1906291"/>
              <a:gd name="connsiteX5" fmla="*/ 9120917 w 9120917"/>
              <a:gd name="connsiteY5" fmla="*/ 92990 h 1906291"/>
              <a:gd name="connsiteX0" fmla="*/ 9120917 w 9120917"/>
              <a:gd name="connsiteY0" fmla="*/ 0 h 1813301"/>
              <a:gd name="connsiteX1" fmla="*/ 9120917 w 9120917"/>
              <a:gd name="connsiteY1" fmla="*/ 1813301 h 1813301"/>
              <a:gd name="connsiteX2" fmla="*/ 7913 w 9120917"/>
              <a:gd name="connsiteY2" fmla="*/ 1813301 h 1813301"/>
              <a:gd name="connsiteX3" fmla="*/ 0 w 9120917"/>
              <a:gd name="connsiteY3" fmla="*/ 432445 h 1813301"/>
              <a:gd name="connsiteX4" fmla="*/ 7841980 w 9120917"/>
              <a:gd name="connsiteY4" fmla="*/ 683774 h 1813301"/>
              <a:gd name="connsiteX5" fmla="*/ 9120917 w 9120917"/>
              <a:gd name="connsiteY5" fmla="*/ 0 h 1813301"/>
              <a:gd name="connsiteX0" fmla="*/ 9120917 w 9120917"/>
              <a:gd name="connsiteY0" fmla="*/ 0 h 1813301"/>
              <a:gd name="connsiteX1" fmla="*/ 9120917 w 9120917"/>
              <a:gd name="connsiteY1" fmla="*/ 1813301 h 1813301"/>
              <a:gd name="connsiteX2" fmla="*/ 7913 w 9120917"/>
              <a:gd name="connsiteY2" fmla="*/ 1813301 h 1813301"/>
              <a:gd name="connsiteX3" fmla="*/ 0 w 9120917"/>
              <a:gd name="connsiteY3" fmla="*/ 432445 h 1813301"/>
              <a:gd name="connsiteX4" fmla="*/ 9120917 w 9120917"/>
              <a:gd name="connsiteY4" fmla="*/ 0 h 1813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0917" h="1813301">
                <a:moveTo>
                  <a:pt x="9120917" y="0"/>
                </a:moveTo>
                <a:lnTo>
                  <a:pt x="9120917" y="1813301"/>
                </a:lnTo>
                <a:lnTo>
                  <a:pt x="7913" y="1813301"/>
                </a:lnTo>
                <a:cubicBezTo>
                  <a:pt x="5275" y="1353016"/>
                  <a:pt x="2638" y="892730"/>
                  <a:pt x="0" y="432445"/>
                </a:cubicBezTo>
                <a:lnTo>
                  <a:pt x="9120917" y="0"/>
                </a:lnTo>
                <a:close/>
              </a:path>
            </a:pathLst>
          </a:custGeom>
          <a:solidFill>
            <a:schemeClr val="tx2"/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de-DE" sz="1600" b="1" dirty="0" smtClean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7" name="IFXSHAPE"/>
          <p:cNvSpPr>
            <a:spLocks noGrp="1"/>
          </p:cNvSpPr>
          <p:nvPr>
            <p:ph type="dt" sz="half" idx="15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2019-05-12             </a:t>
            </a:r>
            <a:r>
              <a:rPr lang="en-US" b="1" smtClean="0"/>
              <a:t>restricted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98707432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FX_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FXSHAPE"/>
          <p:cNvSpPr>
            <a:spLocks noGrp="1"/>
          </p:cNvSpPr>
          <p:nvPr>
            <p:ph type="ftr" sz="quarter" idx="19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Copyright © Infineon Technologies AG 2019. All rights reserved.</a:t>
            </a:r>
            <a:endParaRPr lang="en-US"/>
          </a:p>
        </p:txBody>
      </p:sp>
      <p:sp>
        <p:nvSpPr>
          <p:cNvPr id="6" name="IFXSHAPE"/>
          <p:cNvSpPr>
            <a:spLocks noGrp="1"/>
          </p:cNvSpPr>
          <p:nvPr>
            <p:ph type="sldNum" sz="quarter" idx="17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rgbClr val="928285"/>
              </a:buClr>
              <a:defRPr sz="1200" b="0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fld id="{60F593F1-389A-4580-9845-FDEDD5BE2D7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IFXSHAPE"/>
          <p:cNvSpPr>
            <a:spLocks noGrp="1"/>
          </p:cNvSpPr>
          <p:nvPr>
            <p:ph type="title" hasCustomPrompt="1"/>
          </p:nvPr>
        </p:nvSpPr>
        <p:spPr>
          <a:xfrm>
            <a:off x="251520" y="167938"/>
            <a:ext cx="7223760" cy="72000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Click to edit title</a:t>
            </a:r>
            <a:endParaRPr lang="en-GB" dirty="0"/>
          </a:p>
        </p:txBody>
      </p:sp>
      <p:sp>
        <p:nvSpPr>
          <p:cNvPr id="7" name="IFXSHAPE"/>
          <p:cNvSpPr>
            <a:spLocks noGrp="1"/>
          </p:cNvSpPr>
          <p:nvPr>
            <p:ph sz="quarter" idx="13" hasCustomPrompt="1"/>
          </p:nvPr>
        </p:nvSpPr>
        <p:spPr>
          <a:xfrm>
            <a:off x="250825" y="1268412"/>
            <a:ext cx="4248472" cy="231663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9" name="IFXSHAPE"/>
          <p:cNvSpPr>
            <a:spLocks noGrp="1"/>
          </p:cNvSpPr>
          <p:nvPr>
            <p:ph sz="quarter" idx="14" hasCustomPrompt="1"/>
          </p:nvPr>
        </p:nvSpPr>
        <p:spPr>
          <a:xfrm>
            <a:off x="4643438" y="1268413"/>
            <a:ext cx="4249042" cy="23166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1" name="IFXSHAPE"/>
          <p:cNvSpPr>
            <a:spLocks noGrp="1"/>
          </p:cNvSpPr>
          <p:nvPr>
            <p:ph sz="quarter" idx="15" hasCustomPrompt="1"/>
          </p:nvPr>
        </p:nvSpPr>
        <p:spPr>
          <a:xfrm>
            <a:off x="250825" y="3860799"/>
            <a:ext cx="4248472" cy="25209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3" name="IFXSHAPE"/>
          <p:cNvSpPr>
            <a:spLocks noGrp="1"/>
          </p:cNvSpPr>
          <p:nvPr>
            <p:ph sz="quarter" idx="16" hasCustomPrompt="1"/>
          </p:nvPr>
        </p:nvSpPr>
        <p:spPr>
          <a:xfrm>
            <a:off x="4643438" y="3860800"/>
            <a:ext cx="4249042" cy="2520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8" name="IFXSHAPE"/>
          <p:cNvSpPr>
            <a:spLocks noGrp="1"/>
          </p:cNvSpPr>
          <p:nvPr>
            <p:ph type="dt" sz="half" idx="18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2019-05-12             </a:t>
            </a:r>
            <a:r>
              <a:rPr lang="en-US" b="1" smtClean="0"/>
              <a:t>restricted</a:t>
            </a:r>
            <a:endParaRPr lang="en-US" b="1"/>
          </a:p>
        </p:txBody>
      </p:sp>
    </p:spTree>
  </p:cSld>
  <p:clrMapOvr>
    <a:masterClrMapping/>
  </p:clrMapOvr>
  <p:hf hd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FX_Row and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FXSHAPE"/>
          <p:cNvSpPr>
            <a:spLocks noGrp="1"/>
          </p:cNvSpPr>
          <p:nvPr>
            <p:ph type="ftr" sz="quarter" idx="18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Copyright © Infineon Technologies AG 2019. All rights reserved.</a:t>
            </a:r>
            <a:endParaRPr lang="en-US"/>
          </a:p>
        </p:txBody>
      </p:sp>
      <p:sp>
        <p:nvSpPr>
          <p:cNvPr id="6" name="IFXSHAPE"/>
          <p:cNvSpPr>
            <a:spLocks noGrp="1"/>
          </p:cNvSpPr>
          <p:nvPr>
            <p:ph type="sldNum" sz="quarter" idx="16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rgbClr val="928285"/>
              </a:buClr>
              <a:defRPr sz="1200" b="0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fld id="{D0E41434-114A-4B18-A6B3-9BBFF72CC79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IFXSHAPE"/>
          <p:cNvSpPr>
            <a:spLocks noGrp="1"/>
          </p:cNvSpPr>
          <p:nvPr>
            <p:ph type="title" hasCustomPrompt="1"/>
          </p:nvPr>
        </p:nvSpPr>
        <p:spPr>
          <a:xfrm>
            <a:off x="251520" y="167938"/>
            <a:ext cx="7223760" cy="72000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Click to edit title</a:t>
            </a:r>
            <a:endParaRPr lang="en-GB" dirty="0"/>
          </a:p>
        </p:txBody>
      </p:sp>
      <p:sp>
        <p:nvSpPr>
          <p:cNvPr id="7" name="IFXSHAPE"/>
          <p:cNvSpPr>
            <a:spLocks noGrp="1"/>
          </p:cNvSpPr>
          <p:nvPr>
            <p:ph sz="quarter" idx="13" hasCustomPrompt="1"/>
          </p:nvPr>
        </p:nvSpPr>
        <p:spPr>
          <a:xfrm>
            <a:off x="250824" y="1268412"/>
            <a:ext cx="8641655" cy="231663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9" name="IFXSHAPE"/>
          <p:cNvSpPr>
            <a:spLocks noGrp="1"/>
          </p:cNvSpPr>
          <p:nvPr>
            <p:ph sz="quarter" idx="14" hasCustomPrompt="1"/>
          </p:nvPr>
        </p:nvSpPr>
        <p:spPr>
          <a:xfrm>
            <a:off x="250825" y="3860799"/>
            <a:ext cx="4248472" cy="25209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1" name="IFXSHAPE"/>
          <p:cNvSpPr>
            <a:spLocks noGrp="1"/>
          </p:cNvSpPr>
          <p:nvPr>
            <p:ph sz="quarter" idx="15" hasCustomPrompt="1"/>
          </p:nvPr>
        </p:nvSpPr>
        <p:spPr>
          <a:xfrm>
            <a:off x="4643437" y="3860800"/>
            <a:ext cx="4249041" cy="25209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8" name="IFXSHAPE"/>
          <p:cNvSpPr>
            <a:spLocks noGrp="1"/>
          </p:cNvSpPr>
          <p:nvPr>
            <p:ph type="dt" sz="half" idx="17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2019-05-12             </a:t>
            </a:r>
            <a:r>
              <a:rPr lang="en-US" b="1" smtClean="0"/>
              <a:t>restricted</a:t>
            </a:r>
            <a:endParaRPr lang="en-US" b="1"/>
          </a:p>
        </p:txBody>
      </p:sp>
    </p:spTree>
  </p:cSld>
  <p:clrMapOvr>
    <a:masterClrMapping/>
  </p:clrMapOvr>
  <p:hf hd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FX_Row, Two Columns,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FXSHAPE"/>
          <p:cNvSpPr>
            <a:spLocks noGrp="1"/>
          </p:cNvSpPr>
          <p:nvPr>
            <p:ph type="ftr" sz="quarter" idx="19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Copyright © Infineon Technologies AG 2019. All rights reserved.</a:t>
            </a:r>
            <a:endParaRPr lang="en-US"/>
          </a:p>
        </p:txBody>
      </p:sp>
      <p:sp>
        <p:nvSpPr>
          <p:cNvPr id="6" name="IFXSHAPE"/>
          <p:cNvSpPr>
            <a:spLocks noGrp="1"/>
          </p:cNvSpPr>
          <p:nvPr>
            <p:ph type="sldNum" sz="quarter" idx="17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rgbClr val="928285"/>
              </a:buClr>
              <a:defRPr sz="1200" b="0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fld id="{552AE4AA-90C0-4C94-8FA5-E50D3278A8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IFXSHAPE"/>
          <p:cNvSpPr>
            <a:spLocks noGrp="1"/>
          </p:cNvSpPr>
          <p:nvPr>
            <p:ph type="title" hasCustomPrompt="1"/>
          </p:nvPr>
        </p:nvSpPr>
        <p:spPr>
          <a:xfrm>
            <a:off x="251520" y="167938"/>
            <a:ext cx="7223760" cy="72000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Click to edit title</a:t>
            </a:r>
            <a:endParaRPr lang="en-GB" dirty="0"/>
          </a:p>
        </p:txBody>
      </p:sp>
      <p:sp>
        <p:nvSpPr>
          <p:cNvPr id="7" name="IFXSHAPE"/>
          <p:cNvSpPr>
            <a:spLocks noGrp="1"/>
          </p:cNvSpPr>
          <p:nvPr>
            <p:ph sz="quarter" idx="13" hasCustomPrompt="1"/>
          </p:nvPr>
        </p:nvSpPr>
        <p:spPr>
          <a:xfrm>
            <a:off x="250825" y="1268414"/>
            <a:ext cx="8640960" cy="12326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</p:txBody>
      </p:sp>
      <p:sp>
        <p:nvSpPr>
          <p:cNvPr id="9" name="IFXSHAPE"/>
          <p:cNvSpPr>
            <a:spLocks noGrp="1"/>
          </p:cNvSpPr>
          <p:nvPr>
            <p:ph sz="quarter" idx="14" hasCustomPrompt="1"/>
          </p:nvPr>
        </p:nvSpPr>
        <p:spPr>
          <a:xfrm>
            <a:off x="250825" y="2780930"/>
            <a:ext cx="4248472" cy="194582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1" name="IFXSHAPE"/>
          <p:cNvSpPr>
            <a:spLocks noGrp="1"/>
          </p:cNvSpPr>
          <p:nvPr>
            <p:ph sz="quarter" idx="15" hasCustomPrompt="1"/>
          </p:nvPr>
        </p:nvSpPr>
        <p:spPr>
          <a:xfrm>
            <a:off x="4643438" y="2780930"/>
            <a:ext cx="4248472" cy="194582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3" name="IFXSHAPE"/>
          <p:cNvSpPr>
            <a:spLocks noGrp="1"/>
          </p:cNvSpPr>
          <p:nvPr>
            <p:ph sz="quarter" idx="16" hasCustomPrompt="1"/>
          </p:nvPr>
        </p:nvSpPr>
        <p:spPr>
          <a:xfrm>
            <a:off x="250825" y="5085185"/>
            <a:ext cx="8640960" cy="129656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</p:txBody>
      </p:sp>
      <p:sp>
        <p:nvSpPr>
          <p:cNvPr id="8" name="IFXSHAPE"/>
          <p:cNvSpPr>
            <a:spLocks noGrp="1"/>
          </p:cNvSpPr>
          <p:nvPr>
            <p:ph type="dt" sz="half" idx="18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2019-05-12             </a:t>
            </a:r>
            <a:r>
              <a:rPr lang="en-US" b="1" smtClean="0"/>
              <a:t>restricted</a:t>
            </a:r>
            <a:endParaRPr lang="en-US" b="1"/>
          </a:p>
        </p:txBody>
      </p:sp>
    </p:spTree>
  </p:cSld>
  <p:clrMapOvr>
    <a:masterClrMapping/>
  </p:clrMapOvr>
  <p:hf hdr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FX_Title and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FXSHAPE"/>
          <p:cNvSpPr>
            <a:spLocks noGrp="1"/>
          </p:cNvSpPr>
          <p:nvPr>
            <p:ph type="ftr" sz="quarter" idx="18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Copyright © Infineon Technologies AG 2019. All rights reserved.</a:t>
            </a:r>
            <a:endParaRPr lang="en-US"/>
          </a:p>
        </p:txBody>
      </p:sp>
      <p:sp>
        <p:nvSpPr>
          <p:cNvPr id="6" name="IFXSHAPE"/>
          <p:cNvSpPr>
            <a:spLocks noGrp="1"/>
          </p:cNvSpPr>
          <p:nvPr>
            <p:ph type="sldNum" sz="quarter" idx="16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rgbClr val="928285"/>
              </a:buClr>
              <a:defRPr sz="1200" b="0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fld id="{EF3C7258-30CA-4581-A495-AB1C40C6905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IFXSHAPE"/>
          <p:cNvSpPr>
            <a:spLocks noGrp="1"/>
          </p:cNvSpPr>
          <p:nvPr>
            <p:ph type="title" hasCustomPrompt="1"/>
          </p:nvPr>
        </p:nvSpPr>
        <p:spPr>
          <a:xfrm>
            <a:off x="251520" y="167938"/>
            <a:ext cx="7223760" cy="72000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Click to edit title</a:t>
            </a:r>
            <a:endParaRPr lang="en-GB" dirty="0"/>
          </a:p>
        </p:txBody>
      </p:sp>
      <p:sp>
        <p:nvSpPr>
          <p:cNvPr id="7" name="IFXSHAPE"/>
          <p:cNvSpPr>
            <a:spLocks noGrp="1"/>
          </p:cNvSpPr>
          <p:nvPr>
            <p:ph sz="quarter" idx="13" hasCustomPrompt="1"/>
          </p:nvPr>
        </p:nvSpPr>
        <p:spPr>
          <a:xfrm>
            <a:off x="250826" y="1268413"/>
            <a:ext cx="2808288" cy="5113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9" name="IFXSHAPE"/>
          <p:cNvSpPr>
            <a:spLocks noGrp="1"/>
          </p:cNvSpPr>
          <p:nvPr>
            <p:ph sz="quarter" idx="14" hasCustomPrompt="1"/>
          </p:nvPr>
        </p:nvSpPr>
        <p:spPr>
          <a:xfrm>
            <a:off x="3203576" y="1268413"/>
            <a:ext cx="2736850" cy="5113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1" name="IFXSHAPE"/>
          <p:cNvSpPr>
            <a:spLocks noGrp="1"/>
          </p:cNvSpPr>
          <p:nvPr>
            <p:ph sz="quarter" idx="15" hasCustomPrompt="1"/>
          </p:nvPr>
        </p:nvSpPr>
        <p:spPr>
          <a:xfrm>
            <a:off x="6084888" y="1268413"/>
            <a:ext cx="2808312" cy="5113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8" name="IFXSHAPE"/>
          <p:cNvSpPr>
            <a:spLocks noGrp="1"/>
          </p:cNvSpPr>
          <p:nvPr>
            <p:ph type="dt" sz="half" idx="17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2019-05-12             </a:t>
            </a:r>
            <a:r>
              <a:rPr lang="en-US" b="1" smtClean="0"/>
              <a:t>restricted</a:t>
            </a:r>
            <a:endParaRPr lang="en-US" b="1"/>
          </a:p>
        </p:txBody>
      </p:sp>
    </p:spTree>
  </p:cSld>
  <p:clrMapOvr>
    <a:masterClrMapping/>
  </p:clrMapOvr>
  <p:hf hd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FX_Row and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FXSHAPE"/>
          <p:cNvSpPr>
            <a:spLocks noGrp="1"/>
          </p:cNvSpPr>
          <p:nvPr>
            <p:ph type="ftr" sz="quarter" idx="19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Copyright © Infineon Technologies AG 2019. All rights reserved.</a:t>
            </a:r>
            <a:endParaRPr lang="en-US"/>
          </a:p>
        </p:txBody>
      </p:sp>
      <p:sp>
        <p:nvSpPr>
          <p:cNvPr id="6" name="IFXSHAPE"/>
          <p:cNvSpPr>
            <a:spLocks noGrp="1"/>
          </p:cNvSpPr>
          <p:nvPr>
            <p:ph type="sldNum" sz="quarter" idx="17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rgbClr val="928285"/>
              </a:buClr>
              <a:defRPr sz="1200" b="0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fld id="{BBA195C4-157B-487A-8503-44D95CDD0D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IFXSHAPE"/>
          <p:cNvSpPr>
            <a:spLocks noGrp="1"/>
          </p:cNvSpPr>
          <p:nvPr>
            <p:ph type="title" hasCustomPrompt="1"/>
          </p:nvPr>
        </p:nvSpPr>
        <p:spPr>
          <a:xfrm>
            <a:off x="251520" y="167938"/>
            <a:ext cx="7223760" cy="72000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Click to edit title</a:t>
            </a:r>
            <a:endParaRPr lang="en-GB" dirty="0"/>
          </a:p>
        </p:txBody>
      </p:sp>
      <p:sp>
        <p:nvSpPr>
          <p:cNvPr id="7" name="IFXSHAPE"/>
          <p:cNvSpPr>
            <a:spLocks noGrp="1"/>
          </p:cNvSpPr>
          <p:nvPr>
            <p:ph sz="quarter" idx="13" hasCustomPrompt="1"/>
          </p:nvPr>
        </p:nvSpPr>
        <p:spPr>
          <a:xfrm>
            <a:off x="250825" y="1268413"/>
            <a:ext cx="8640960" cy="13684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</p:txBody>
      </p:sp>
      <p:sp>
        <p:nvSpPr>
          <p:cNvPr id="9" name="IFXSHAPE"/>
          <p:cNvSpPr>
            <a:spLocks noGrp="1"/>
          </p:cNvSpPr>
          <p:nvPr>
            <p:ph sz="quarter" idx="14" hasCustomPrompt="1"/>
          </p:nvPr>
        </p:nvSpPr>
        <p:spPr>
          <a:xfrm>
            <a:off x="250825" y="2781299"/>
            <a:ext cx="2952750" cy="36004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1" name="IFXSHAPE"/>
          <p:cNvSpPr>
            <a:spLocks noGrp="1"/>
          </p:cNvSpPr>
          <p:nvPr>
            <p:ph sz="quarter" idx="15" hasCustomPrompt="1"/>
          </p:nvPr>
        </p:nvSpPr>
        <p:spPr>
          <a:xfrm>
            <a:off x="3348038" y="2781299"/>
            <a:ext cx="2592387" cy="36004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3" name="IFXSHAPE"/>
          <p:cNvSpPr>
            <a:spLocks noGrp="1"/>
          </p:cNvSpPr>
          <p:nvPr>
            <p:ph sz="quarter" idx="16" hasCustomPrompt="1"/>
          </p:nvPr>
        </p:nvSpPr>
        <p:spPr>
          <a:xfrm>
            <a:off x="6084888" y="2781299"/>
            <a:ext cx="2808287" cy="36004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8" name="IFXSHAPE"/>
          <p:cNvSpPr>
            <a:spLocks noGrp="1"/>
          </p:cNvSpPr>
          <p:nvPr>
            <p:ph type="dt" sz="half" idx="18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2019-05-12             </a:t>
            </a:r>
            <a:r>
              <a:rPr lang="en-US" b="1" smtClean="0"/>
              <a:t>restricted</a:t>
            </a:r>
            <a:endParaRPr lang="en-US" b="1"/>
          </a:p>
        </p:txBody>
      </p:sp>
    </p:spTree>
  </p:cSld>
  <p:clrMapOvr>
    <a:masterClrMapping/>
  </p:clrMapOvr>
  <p:hf hd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FX_Four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FXSHAPE"/>
          <p:cNvSpPr>
            <a:spLocks noGrp="1"/>
          </p:cNvSpPr>
          <p:nvPr>
            <p:ph type="ftr" sz="quarter" idx="19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Copyright © Infineon Technologies AG 2019. All rights reserved.</a:t>
            </a:r>
            <a:endParaRPr lang="en-US"/>
          </a:p>
        </p:txBody>
      </p:sp>
      <p:sp>
        <p:nvSpPr>
          <p:cNvPr id="6" name="IFXSHAPE"/>
          <p:cNvSpPr>
            <a:spLocks noGrp="1"/>
          </p:cNvSpPr>
          <p:nvPr>
            <p:ph type="sldNum" sz="quarter" idx="17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rgbClr val="928285"/>
              </a:buClr>
              <a:defRPr sz="1200" b="0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fld id="{A0212376-E8B5-48F5-865A-BBEE59762B1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IFXSHAPE"/>
          <p:cNvSpPr>
            <a:spLocks noGrp="1"/>
          </p:cNvSpPr>
          <p:nvPr>
            <p:ph type="title" hasCustomPrompt="1"/>
          </p:nvPr>
        </p:nvSpPr>
        <p:spPr>
          <a:xfrm>
            <a:off x="251520" y="167938"/>
            <a:ext cx="7223760" cy="72000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Click to edit title</a:t>
            </a:r>
            <a:endParaRPr lang="en-GB" dirty="0"/>
          </a:p>
        </p:txBody>
      </p:sp>
      <p:sp>
        <p:nvSpPr>
          <p:cNvPr id="7" name="IFXSHAPE"/>
          <p:cNvSpPr>
            <a:spLocks noGrp="1"/>
          </p:cNvSpPr>
          <p:nvPr>
            <p:ph sz="quarter" idx="13" hasCustomPrompt="1"/>
          </p:nvPr>
        </p:nvSpPr>
        <p:spPr>
          <a:xfrm>
            <a:off x="250825" y="1268413"/>
            <a:ext cx="2088232" cy="5113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9" name="IFXSHAPE"/>
          <p:cNvSpPr>
            <a:spLocks noGrp="1"/>
          </p:cNvSpPr>
          <p:nvPr>
            <p:ph sz="quarter" idx="14" hasCustomPrompt="1"/>
          </p:nvPr>
        </p:nvSpPr>
        <p:spPr>
          <a:xfrm>
            <a:off x="2484438" y="1268413"/>
            <a:ext cx="2016125" cy="5113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1" name="IFXSHAPE"/>
          <p:cNvSpPr>
            <a:spLocks noGrp="1"/>
          </p:cNvSpPr>
          <p:nvPr>
            <p:ph sz="quarter" idx="15" hasCustomPrompt="1"/>
          </p:nvPr>
        </p:nvSpPr>
        <p:spPr>
          <a:xfrm>
            <a:off x="4643438" y="1268413"/>
            <a:ext cx="2016125" cy="5113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3" name="IFXSHAPE"/>
          <p:cNvSpPr>
            <a:spLocks noGrp="1"/>
          </p:cNvSpPr>
          <p:nvPr>
            <p:ph sz="quarter" idx="16" hasCustomPrompt="1"/>
          </p:nvPr>
        </p:nvSpPr>
        <p:spPr>
          <a:xfrm>
            <a:off x="6804025" y="1268413"/>
            <a:ext cx="2088232" cy="51133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8" name="IFXSHAPE"/>
          <p:cNvSpPr>
            <a:spLocks noGrp="1"/>
          </p:cNvSpPr>
          <p:nvPr>
            <p:ph type="dt" sz="half" idx="18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2019-05-12             </a:t>
            </a:r>
            <a:r>
              <a:rPr lang="en-US" b="1" smtClean="0"/>
              <a:t>restricted</a:t>
            </a:r>
            <a:endParaRPr lang="en-US" b="1"/>
          </a:p>
        </p:txBody>
      </p:sp>
    </p:spTree>
  </p:cSld>
  <p:clrMapOvr>
    <a:masterClrMapping/>
  </p:clrMapOvr>
  <p:hf hd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FX_Row and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IFXSHAPE"/>
          <p:cNvSpPr>
            <a:spLocks noGrp="1"/>
          </p:cNvSpPr>
          <p:nvPr>
            <p:ph type="ftr" sz="quarter" idx="20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Copyright © Infineon Technologies AG 2019. All rights reserved.</a:t>
            </a:r>
            <a:endParaRPr lang="en-US"/>
          </a:p>
        </p:txBody>
      </p:sp>
      <p:sp>
        <p:nvSpPr>
          <p:cNvPr id="6" name="IFXSHAPE"/>
          <p:cNvSpPr>
            <a:spLocks noGrp="1"/>
          </p:cNvSpPr>
          <p:nvPr>
            <p:ph type="sldNum" sz="quarter" idx="18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rgbClr val="928285"/>
              </a:buClr>
              <a:defRPr sz="1200" b="0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fld id="{777CE287-4A26-439B-A0AF-A538DC93D8C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IFXSHAPE"/>
          <p:cNvSpPr>
            <a:spLocks noGrp="1"/>
          </p:cNvSpPr>
          <p:nvPr>
            <p:ph type="title" hasCustomPrompt="1"/>
          </p:nvPr>
        </p:nvSpPr>
        <p:spPr>
          <a:xfrm>
            <a:off x="251520" y="167938"/>
            <a:ext cx="7223760" cy="720000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Click to edit title</a:t>
            </a:r>
            <a:endParaRPr lang="en-GB" dirty="0"/>
          </a:p>
        </p:txBody>
      </p:sp>
      <p:sp>
        <p:nvSpPr>
          <p:cNvPr id="7" name="IFXSHAPE"/>
          <p:cNvSpPr>
            <a:spLocks noGrp="1"/>
          </p:cNvSpPr>
          <p:nvPr>
            <p:ph sz="quarter" idx="13" hasCustomPrompt="1"/>
          </p:nvPr>
        </p:nvSpPr>
        <p:spPr>
          <a:xfrm>
            <a:off x="250825" y="1268413"/>
            <a:ext cx="8640960" cy="1368425"/>
          </a:xfrm>
          <a:prstGeom prst="rect">
            <a:avLst/>
          </a:prstGeom>
        </p:spPr>
        <p:txBody>
          <a:bodyPr/>
          <a:lstStyle>
            <a:lvl4pPr>
              <a:buNone/>
              <a:defRPr/>
            </a:lvl4pPr>
          </a:lstStyle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</p:txBody>
      </p:sp>
      <p:sp>
        <p:nvSpPr>
          <p:cNvPr id="9" name="IFXSHAPE"/>
          <p:cNvSpPr>
            <a:spLocks noGrp="1"/>
          </p:cNvSpPr>
          <p:nvPr>
            <p:ph sz="quarter" idx="14" hasCustomPrompt="1"/>
          </p:nvPr>
        </p:nvSpPr>
        <p:spPr>
          <a:xfrm>
            <a:off x="250825" y="2781299"/>
            <a:ext cx="2088232" cy="36004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1" name="IFXSHAPE"/>
          <p:cNvSpPr>
            <a:spLocks noGrp="1"/>
          </p:cNvSpPr>
          <p:nvPr>
            <p:ph sz="quarter" idx="15" hasCustomPrompt="1"/>
          </p:nvPr>
        </p:nvSpPr>
        <p:spPr>
          <a:xfrm>
            <a:off x="2484438" y="2781299"/>
            <a:ext cx="2016125" cy="36004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3" name="IFXSHAPE"/>
          <p:cNvSpPr>
            <a:spLocks noGrp="1"/>
          </p:cNvSpPr>
          <p:nvPr>
            <p:ph sz="quarter" idx="16" hasCustomPrompt="1"/>
          </p:nvPr>
        </p:nvSpPr>
        <p:spPr>
          <a:xfrm>
            <a:off x="4643438" y="2781299"/>
            <a:ext cx="2016125" cy="36004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15" name="IFXSHAPE"/>
          <p:cNvSpPr>
            <a:spLocks noGrp="1"/>
          </p:cNvSpPr>
          <p:nvPr>
            <p:ph sz="quarter" idx="17" hasCustomPrompt="1"/>
          </p:nvPr>
        </p:nvSpPr>
        <p:spPr>
          <a:xfrm>
            <a:off x="6804025" y="2781299"/>
            <a:ext cx="2088232" cy="360045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8" name="IFXSHAPE"/>
          <p:cNvSpPr>
            <a:spLocks noGrp="1"/>
          </p:cNvSpPr>
          <p:nvPr>
            <p:ph type="dt" sz="half" idx="19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2019-05-12             </a:t>
            </a:r>
            <a:r>
              <a:rPr lang="en-US" b="1" smtClean="0"/>
              <a:t>restricted</a:t>
            </a:r>
            <a:endParaRPr lang="en-US" b="1"/>
          </a:p>
        </p:txBody>
      </p:sp>
    </p:spTree>
  </p:cSld>
  <p:clrMapOvr>
    <a:masterClrMapping/>
  </p:clrMapOvr>
  <p:hf hd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FX_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FXSHAPE"/>
          <p:cNvSpPr>
            <a:spLocks noGrp="1"/>
          </p:cNvSpPr>
          <p:nvPr>
            <p:ph type="ftr" sz="quarter" idx="12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Copyright © Infineon Technologies AG 2019. All rights reserved.</a:t>
            </a:r>
            <a:endParaRPr lang="en-US"/>
          </a:p>
        </p:txBody>
      </p:sp>
      <p:sp>
        <p:nvSpPr>
          <p:cNvPr id="5" name="IFXSHAPE"/>
          <p:cNvSpPr>
            <a:spLocks noGrp="1"/>
          </p:cNvSpPr>
          <p:nvPr>
            <p:ph type="sldNum" sz="quarter" idx="10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rgbClr val="928285"/>
              </a:buClr>
              <a:defRPr sz="1200" b="0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fld id="{99A26DC3-1701-4C56-97EE-3077F311E44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FXSHAPE"/>
          <p:cNvSpPr>
            <a:spLocks noGrp="1"/>
          </p:cNvSpPr>
          <p:nvPr>
            <p:ph type="dt" sz="half" idx="11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2019-05-12             </a:t>
            </a:r>
            <a:r>
              <a:rPr lang="en-US" b="1" smtClean="0"/>
              <a:t>restricted</a:t>
            </a:r>
            <a:endParaRPr lang="en-US" b="1"/>
          </a:p>
        </p:txBody>
      </p:sp>
    </p:spTree>
  </p:cSld>
  <p:clrMapOvr>
    <a:masterClrMapping/>
  </p:clrMapOvr>
  <p:hf hd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FX_Full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FXSHAPE"/>
          <p:cNvSpPr>
            <a:spLocks noGrp="1"/>
          </p:cNvSpPr>
          <p:nvPr>
            <p:ph type="ftr" sz="quarter" idx="10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Copyright © Infineon Technologies AG 2019. All rights reserved.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257007"/>
      </p:ext>
    </p:extLst>
  </p:cSld>
  <p:clrMapOvr>
    <a:masterClrMapping/>
  </p:clrMapOvr>
  <p:hf sldNum="0" hd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FX_Fin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FXSHAPE"/>
          <p:cNvSpPr>
            <a:spLocks noGrp="1"/>
          </p:cNvSpPr>
          <p:nvPr>
            <p:ph type="ftr" sz="quarter" idx="12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Copyright © Infineon Technologies AG 2019. All rights reserved.</a:t>
            </a:r>
            <a:endParaRPr lang="en-US"/>
          </a:p>
        </p:txBody>
      </p:sp>
      <p:sp>
        <p:nvSpPr>
          <p:cNvPr id="5" name="IFXSHAPE"/>
          <p:cNvSpPr>
            <a:spLocks noGrp="1"/>
          </p:cNvSpPr>
          <p:nvPr>
            <p:ph type="sldNum" sz="quarter" idx="10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rgbClr val="928285"/>
              </a:buClr>
              <a:defRPr sz="1200" b="0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fld id="{9845AC04-D110-42A2-B7FB-552ACDB3E7E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FXSHAPE"/>
          <p:cNvSpPr>
            <a:spLocks noGrp="1"/>
          </p:cNvSpPr>
          <p:nvPr>
            <p:ph type="dt" sz="half" idx="11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2019-05-12             </a:t>
            </a:r>
            <a:r>
              <a:rPr lang="en-US" b="1" smtClean="0"/>
              <a:t>restricted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326568936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FX_Final_Cla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IFXSHAPE"/>
          <p:cNvSpPr>
            <a:spLocks noGrp="1"/>
          </p:cNvSpPr>
          <p:nvPr>
            <p:ph type="ftr" sz="quarter" idx="12"/>
          </p:nvPr>
        </p:nvSpPr>
        <p:spPr>
          <a:xfrm>
            <a:off x="4283964" y="6553200"/>
            <a:ext cx="576072" cy="304800"/>
          </a:xfrm>
        </p:spPr>
        <p:txBody>
          <a:bodyPr wrap="none" lIns="0" tIns="0" rIns="0" bIns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Copyright © Infineon Technologies AG 2019. All rights reserved.</a:t>
            </a:r>
            <a:endParaRPr lang="en-US"/>
          </a:p>
        </p:txBody>
      </p:sp>
      <p:pic>
        <p:nvPicPr>
          <p:cNvPr id="6" name="Grafik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51"/>
            <a:ext cx="9144000" cy="6858000"/>
          </a:xfrm>
          <a:prstGeom prst="rect">
            <a:avLst/>
          </a:prstGeom>
        </p:spPr>
      </p:pic>
      <p:sp>
        <p:nvSpPr>
          <p:cNvPr id="5" name="IFXSHAPE"/>
          <p:cNvSpPr>
            <a:spLocks noGrp="1"/>
          </p:cNvSpPr>
          <p:nvPr>
            <p:ph type="sldNum" sz="quarter" idx="10"/>
          </p:nvPr>
        </p:nvSpPr>
        <p:spPr>
          <a:xfrm>
            <a:off x="8315516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r" fontAlgn="t">
              <a:buClr>
                <a:srgbClr val="928285"/>
              </a:buClr>
              <a:defRPr sz="1200" b="0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fld id="{9162D129-392E-427E-B744-0D91FFDC1E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IFXSHAPE"/>
          <p:cNvSpPr>
            <a:spLocks noGrp="1"/>
          </p:cNvSpPr>
          <p:nvPr>
            <p:ph type="dt" sz="half" idx="11"/>
          </p:nvPr>
        </p:nvSpPr>
        <p:spPr>
          <a:xfrm>
            <a:off x="250824" y="6553200"/>
            <a:ext cx="288036" cy="304800"/>
          </a:xfrm>
        </p:spPr>
        <p:txBody>
          <a:bodyPr wrap="none" lIns="0" tIns="0" rIns="0" bIns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2019-05-12             </a:t>
            </a:r>
            <a:r>
              <a:rPr lang="en-US" b="1" smtClean="0"/>
              <a:t>restricted</a:t>
            </a:r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19772701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FXSHAPE"/>
          <p:cNvSpPr>
            <a:spLocks noGrp="1"/>
          </p:cNvSpPr>
          <p:nvPr>
            <p:ph type="sldNum" sz="quarter" idx="4"/>
          </p:nvPr>
        </p:nvSpPr>
        <p:spPr>
          <a:xfrm>
            <a:off x="8315516" y="6553200"/>
            <a:ext cx="288036" cy="304800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r" fontAlgn="t">
              <a:buClr>
                <a:srgbClr val="928285"/>
              </a:buClr>
              <a:defRPr sz="1200" b="0">
                <a:solidFill>
                  <a:srgbClr val="FFFFFF"/>
                </a:solidFill>
                <a:latin typeface="Arial" panose="020B0604020202020204" pitchFamily="34" charset="0"/>
              </a:defRPr>
            </a:lvl1pPr>
          </a:lstStyle>
          <a:p>
            <a:fld id="{412E5482-0EDA-4513-B6BC-876996FE31F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IFXSHAPE"/>
          <p:cNvSpPr>
            <a:spLocks noGrp="1"/>
          </p:cNvSpPr>
          <p:nvPr>
            <p:ph type="ftr" sz="quarter" idx="3"/>
          </p:nvPr>
        </p:nvSpPr>
        <p:spPr>
          <a:xfrm>
            <a:off x="4283964" y="6553200"/>
            <a:ext cx="576072" cy="304800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ctr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Copyright © Infineon Technologies AG 2019. All rights reserved.</a:t>
            </a:r>
            <a:endParaRPr lang="en-US"/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6"/>
            <a:ext cx="9144000" cy="908304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53200"/>
            <a:ext cx="9144000" cy="304800"/>
          </a:xfrm>
          <a:prstGeom prst="rect">
            <a:avLst/>
          </a:prstGeom>
        </p:spPr>
      </p:pic>
      <p:sp>
        <p:nvSpPr>
          <p:cNvPr id="12" name="IFXSHAPE"/>
          <p:cNvSpPr>
            <a:spLocks noGrp="1"/>
          </p:cNvSpPr>
          <p:nvPr>
            <p:ph type="title"/>
          </p:nvPr>
        </p:nvSpPr>
        <p:spPr>
          <a:xfrm>
            <a:off x="251520" y="167938"/>
            <a:ext cx="7223760" cy="720000"/>
          </a:xfrm>
          <a:prstGeom prst="rect">
            <a:avLst/>
          </a:prstGeom>
        </p:spPr>
        <p:txBody>
          <a:bodyPr vert="horz" lIns="0" tIns="0" rIns="0" bIns="10800" rtlCol="0" anchor="b" anchorCtr="0">
            <a:noAutofit/>
          </a:bodyPr>
          <a:lstStyle/>
          <a:p>
            <a:r>
              <a:rPr lang="en-GB" noProof="0" dirty="0" smtClean="0"/>
              <a:t>Click to edit title</a:t>
            </a:r>
            <a:endParaRPr lang="en-GB" noProof="0" dirty="0"/>
          </a:p>
        </p:txBody>
      </p:sp>
      <p:sp>
        <p:nvSpPr>
          <p:cNvPr id="23" name="IFXSHAPE"/>
          <p:cNvSpPr>
            <a:spLocks noGrp="1"/>
          </p:cNvSpPr>
          <p:nvPr>
            <p:ph type="body" idx="1"/>
          </p:nvPr>
        </p:nvSpPr>
        <p:spPr>
          <a:xfrm>
            <a:off x="250824" y="1268413"/>
            <a:ext cx="8640763" cy="511333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dirty="0" smtClean="0"/>
              <a:t>Click to edit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</a:p>
        </p:txBody>
      </p:sp>
      <p:sp>
        <p:nvSpPr>
          <p:cNvPr id="5" name="IFXSHAPE"/>
          <p:cNvSpPr>
            <a:spLocks noGrp="1"/>
          </p:cNvSpPr>
          <p:nvPr>
            <p:ph type="dt" sz="half" idx="2"/>
          </p:nvPr>
        </p:nvSpPr>
        <p:spPr>
          <a:xfrm>
            <a:off x="250824" y="6553200"/>
            <a:ext cx="288036" cy="304800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l" fontAlgn="t">
              <a:buClr>
                <a:schemeClr val="accent2"/>
              </a:buClr>
              <a:defRPr sz="800" b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smtClean="0"/>
              <a:t>2019-05-12             </a:t>
            </a:r>
            <a:r>
              <a:rPr lang="en-US" b="1" smtClean="0"/>
              <a:t>restricted</a:t>
            </a:r>
            <a:endParaRPr lang="en-US" b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55" r:id="rId2"/>
    <p:sldLayoutId id="2147483751" r:id="rId3"/>
    <p:sldLayoutId id="2147483752" r:id="rId4"/>
    <p:sldLayoutId id="2147483729" r:id="rId5"/>
    <p:sldLayoutId id="2147483730" r:id="rId6"/>
    <p:sldLayoutId id="2147483741" r:id="rId7"/>
    <p:sldLayoutId id="2147483731" r:id="rId8"/>
    <p:sldLayoutId id="2147483747" r:id="rId9"/>
    <p:sldLayoutId id="2147483732" r:id="rId10"/>
    <p:sldLayoutId id="2147483733" r:id="rId11"/>
    <p:sldLayoutId id="2147483734" r:id="rId12"/>
    <p:sldLayoutId id="2147483735" r:id="rId13"/>
    <p:sldLayoutId id="2147483736" r:id="rId14"/>
    <p:sldLayoutId id="2147483737" r:id="rId15"/>
    <p:sldLayoutId id="2147483738" r:id="rId16"/>
    <p:sldLayoutId id="2147483739" r:id="rId17"/>
    <p:sldLayoutId id="2147483754" r:id="rId18"/>
    <p:sldLayoutId id="2147483748" r:id="rId19"/>
    <p:sldLayoutId id="2147483753" r:id="rId20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buClr>
          <a:schemeClr val="tx1"/>
        </a:buClr>
        <a:buFontTx/>
        <a:buNone/>
        <a:defRPr sz="2400" b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600" b="1">
          <a:solidFill>
            <a:schemeClr val="tx2"/>
          </a:solidFill>
          <a:latin typeface="Arial" charset="0"/>
        </a:defRPr>
      </a:lvl9pPr>
    </p:titleStyle>
    <p:bodyStyle>
      <a:lvl1pPr marL="288000" indent="-288000" algn="l" rtl="0" eaLnBrk="1" fontAlgn="base" hangingPunct="1">
        <a:spcBef>
          <a:spcPts val="0"/>
        </a:spcBef>
        <a:spcAft>
          <a:spcPts val="1200"/>
        </a:spcAft>
        <a:buClr>
          <a:schemeClr val="accent1"/>
        </a:buClr>
        <a:buSzPct val="100000"/>
        <a:buFont typeface="Arial" panose="020B0604020202020204" pitchFamily="34" charset="0"/>
        <a:buChar char="›"/>
        <a:defRPr sz="20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76000" indent="-288000" algn="l" rtl="0" eaLnBrk="1" fontAlgn="base" hangingPunct="1">
        <a:spcBef>
          <a:spcPts val="0"/>
        </a:spcBef>
        <a:spcAft>
          <a:spcPts val="900"/>
        </a:spcAft>
        <a:buClr>
          <a:schemeClr val="accent1"/>
        </a:buClr>
        <a:buSzPct val="100000"/>
        <a:buFont typeface="Verdana" panose="020B0604030504040204" pitchFamily="34" charset="0"/>
        <a:buChar char="–"/>
        <a:defRPr sz="2000">
          <a:solidFill>
            <a:schemeClr val="tx1"/>
          </a:solidFill>
          <a:latin typeface="Arial" panose="020B0604020202020204" pitchFamily="34" charset="0"/>
        </a:defRPr>
      </a:lvl2pPr>
      <a:lvl3pPr marL="864000" indent="-288000" algn="l" rtl="0" eaLnBrk="1" fontAlgn="base" hangingPunct="1">
        <a:spcBef>
          <a:spcPts val="0"/>
        </a:spcBef>
        <a:spcAft>
          <a:spcPts val="600"/>
        </a:spcAft>
        <a:buClr>
          <a:schemeClr val="accent1"/>
        </a:buClr>
        <a:buSzPct val="100000"/>
        <a:buFont typeface="Verdana" pitchFamily="34" charset="0"/>
        <a:buChar char="–"/>
        <a:defRPr sz="1800" baseline="0">
          <a:solidFill>
            <a:schemeClr val="tx1"/>
          </a:solidFill>
          <a:latin typeface="Arial" panose="020B0604020202020204" pitchFamily="34" charset="0"/>
        </a:defRPr>
      </a:lvl3pPr>
      <a:lvl4pPr marL="1080000" indent="-216000" algn="l" rtl="0" eaLnBrk="1" fontAlgn="base" hangingPunct="1">
        <a:spcBef>
          <a:spcPts val="0"/>
        </a:spcBef>
        <a:spcAft>
          <a:spcPts val="300"/>
        </a:spcAft>
        <a:buClr>
          <a:schemeClr val="accent1"/>
        </a:buClr>
        <a:buSzPct val="100000"/>
        <a:buFont typeface="Verdana" panose="020B0604030504040204" pitchFamily="34" charset="0"/>
        <a:buChar char="–"/>
        <a:defRPr sz="1600" baseline="0">
          <a:solidFill>
            <a:schemeClr val="tx1"/>
          </a:solidFill>
          <a:latin typeface="Arial" panose="020B0604020202020204" pitchFamily="34" charset="0"/>
        </a:defRPr>
      </a:lvl4pPr>
      <a:lvl5pPr marL="1296000" indent="-216000" algn="l" rtl="0" eaLnBrk="1" fontAlgn="base" hangingPunct="1">
        <a:spcBef>
          <a:spcPts val="0"/>
        </a:spcBef>
        <a:spcAft>
          <a:spcPts val="300"/>
        </a:spcAft>
        <a:buClr>
          <a:schemeClr val="accent1"/>
        </a:buClr>
        <a:buSzPct val="100000"/>
        <a:buFont typeface="Verdana" panose="020B0604030504040204" pitchFamily="34" charset="0"/>
        <a:buChar char="–"/>
        <a:defRPr sz="1400" baseline="0">
          <a:solidFill>
            <a:schemeClr val="tx1"/>
          </a:solidFill>
          <a:latin typeface="Arial" panose="020B0604020202020204" pitchFamily="34" charset="0"/>
        </a:defRPr>
      </a:lvl5pPr>
      <a:lvl6pPr marL="1296000" indent="-216000" algn="l" rtl="0" eaLnBrk="1" fontAlgn="base" hangingPunct="1">
        <a:spcBef>
          <a:spcPts val="0"/>
        </a:spcBef>
        <a:spcAft>
          <a:spcPts val="300"/>
        </a:spcAft>
        <a:buClr>
          <a:schemeClr val="accent1"/>
        </a:buClr>
        <a:buFont typeface="Verdana" pitchFamily="34" charset="0"/>
        <a:buNone/>
        <a:defRPr sz="1400" baseline="0">
          <a:solidFill>
            <a:schemeClr val="tx1"/>
          </a:solidFill>
          <a:latin typeface="Verdana" pitchFamily="34" charset="0"/>
        </a:defRPr>
      </a:lvl6pPr>
      <a:lvl7pPr marL="2514600" indent="-228600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Char char="–"/>
        <a:defRPr sz="2000">
          <a:solidFill>
            <a:srgbClr val="666666"/>
          </a:solidFill>
          <a:latin typeface="+mn-lt"/>
        </a:defRPr>
      </a:lvl7pPr>
      <a:lvl8pPr marL="2971800" indent="-228600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Char char="–"/>
        <a:defRPr sz="2000">
          <a:solidFill>
            <a:srgbClr val="666666"/>
          </a:solidFill>
          <a:latin typeface="+mn-lt"/>
        </a:defRPr>
      </a:lvl8pPr>
      <a:lvl9pPr marL="3429000" indent="-228600" algn="l" rtl="0" eaLnBrk="1" fontAlgn="base" hangingPunct="1">
        <a:spcBef>
          <a:spcPct val="25000"/>
        </a:spcBef>
        <a:spcAft>
          <a:spcPct val="0"/>
        </a:spcAft>
        <a:buClr>
          <a:schemeClr val="tx1"/>
        </a:buClr>
        <a:buChar char="–"/>
        <a:defRPr sz="2000">
          <a:solidFill>
            <a:srgbClr val="666666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microsoft.com/office/2007/relationships/hdphoto" Target="../media/hdphoto1.wdp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tiff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2.jpe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Rectangle 473"/>
          <p:cNvSpPr/>
          <p:nvPr/>
        </p:nvSpPr>
        <p:spPr bwMode="auto">
          <a:xfrm>
            <a:off x="69066" y="1022305"/>
            <a:ext cx="9022618" cy="5486400"/>
          </a:xfrm>
          <a:prstGeom prst="rect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dirty="0" smtClean="0">
              <a:latin typeface="+mn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457" name="Rounded Rectangle 456"/>
          <p:cNvSpPr/>
          <p:nvPr/>
        </p:nvSpPr>
        <p:spPr bwMode="auto">
          <a:xfrm>
            <a:off x="118253" y="3798220"/>
            <a:ext cx="1497236" cy="231140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dirty="0" smtClean="0">
              <a:latin typeface="+mn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108334" y="159613"/>
            <a:ext cx="6816466" cy="720000"/>
          </a:xfrm>
        </p:spPr>
        <p:txBody>
          <a:bodyPr/>
          <a:lstStyle/>
          <a:p>
            <a:r>
              <a:rPr lang="en-US" dirty="0" smtClean="0">
                <a:solidFill>
                  <a:srgbClr val="0070C0"/>
                </a:solidFill>
              </a:rPr>
              <a:t>High Efficiency Power Converter for 1500V PV and Energy Storage Systems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7E410073-535D-449F-B199-162F1F04C07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en-US" smtClean="0"/>
              <a:t>2019-05-12             </a:t>
            </a:r>
            <a:r>
              <a:rPr lang="en-US" b="1" smtClean="0"/>
              <a:t>restricted</a:t>
            </a:r>
            <a:endParaRPr lang="en-US" b="1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smtClean="0"/>
              <a:t>Copyright © Infineon Technologies AG 2019. All rights reserved.</a:t>
            </a:r>
            <a:endParaRPr lang="en-US"/>
          </a:p>
        </p:txBody>
      </p:sp>
      <p:grpSp>
        <p:nvGrpSpPr>
          <p:cNvPr id="11" name="Group 10"/>
          <p:cNvGrpSpPr/>
          <p:nvPr/>
        </p:nvGrpSpPr>
        <p:grpSpPr>
          <a:xfrm>
            <a:off x="1568502" y="1187343"/>
            <a:ext cx="5347373" cy="1177343"/>
            <a:chOff x="2029346" y="4653136"/>
            <a:chExt cx="5347373" cy="1177343"/>
          </a:xfrm>
        </p:grpSpPr>
        <p:grpSp>
          <p:nvGrpSpPr>
            <p:cNvPr id="12" name="Group 11"/>
            <p:cNvGrpSpPr/>
            <p:nvPr/>
          </p:nvGrpSpPr>
          <p:grpSpPr>
            <a:xfrm>
              <a:off x="2029346" y="4653136"/>
              <a:ext cx="5347373" cy="1177343"/>
              <a:chOff x="2029346" y="4903239"/>
              <a:chExt cx="5347373" cy="1177343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2656759" y="4903239"/>
                <a:ext cx="3672457" cy="1166780"/>
                <a:chOff x="963185" y="4731567"/>
                <a:chExt cx="3672457" cy="1166780"/>
              </a:xfrm>
            </p:grpSpPr>
            <p:cxnSp>
              <p:nvCxnSpPr>
                <p:cNvPr id="22" name="Straight Connector 21"/>
                <p:cNvCxnSpPr/>
                <p:nvPr/>
              </p:nvCxnSpPr>
              <p:spPr>
                <a:xfrm>
                  <a:off x="3720394" y="5318001"/>
                  <a:ext cx="222910" cy="2067"/>
                </a:xfrm>
                <a:prstGeom prst="line">
                  <a:avLst/>
                </a:prstGeom>
                <a:noFill/>
                <a:ln w="38100" cap="flat" cmpd="sng" algn="ctr">
                  <a:solidFill>
                    <a:srgbClr val="84B6A7"/>
                  </a:solidFill>
                  <a:prstDash val="solid"/>
                  <a:tailEnd type="none"/>
                </a:ln>
                <a:effectLst/>
              </p:spPr>
            </p:cxnSp>
            <p:cxnSp>
              <p:nvCxnSpPr>
                <p:cNvPr id="23" name="Straight Connector 22"/>
                <p:cNvCxnSpPr/>
                <p:nvPr/>
              </p:nvCxnSpPr>
              <p:spPr>
                <a:xfrm>
                  <a:off x="4399116" y="4925604"/>
                  <a:ext cx="222910" cy="2067"/>
                </a:xfrm>
                <a:prstGeom prst="line">
                  <a:avLst/>
                </a:prstGeom>
                <a:noFill/>
                <a:ln w="38100" cap="flat" cmpd="sng" algn="ctr">
                  <a:solidFill>
                    <a:srgbClr val="84B6A7"/>
                  </a:solidFill>
                  <a:prstDash val="solid"/>
                  <a:tailEnd type="none"/>
                </a:ln>
                <a:effectLst/>
              </p:spPr>
            </p:cxnSp>
            <p:cxnSp>
              <p:nvCxnSpPr>
                <p:cNvPr id="24" name="Straight Connector 23"/>
                <p:cNvCxnSpPr/>
                <p:nvPr/>
              </p:nvCxnSpPr>
              <p:spPr>
                <a:xfrm>
                  <a:off x="4399116" y="5716572"/>
                  <a:ext cx="222910" cy="0"/>
                </a:xfrm>
                <a:prstGeom prst="line">
                  <a:avLst/>
                </a:prstGeom>
                <a:noFill/>
                <a:ln w="38100" cap="flat" cmpd="sng" algn="ctr">
                  <a:solidFill>
                    <a:srgbClr val="84B6A7"/>
                  </a:solidFill>
                  <a:prstDash val="solid"/>
                  <a:tailEnd type="none"/>
                </a:ln>
                <a:effectLst/>
              </p:spPr>
            </p:cxnSp>
            <p:cxnSp>
              <p:nvCxnSpPr>
                <p:cNvPr id="25" name="Straight Connector 24"/>
                <p:cNvCxnSpPr/>
                <p:nvPr/>
              </p:nvCxnSpPr>
              <p:spPr>
                <a:xfrm>
                  <a:off x="3711226" y="4923537"/>
                  <a:ext cx="222910" cy="2067"/>
                </a:xfrm>
                <a:prstGeom prst="line">
                  <a:avLst/>
                </a:prstGeom>
                <a:noFill/>
                <a:ln w="38100" cap="flat" cmpd="sng" algn="ctr">
                  <a:solidFill>
                    <a:srgbClr val="84B6A7"/>
                  </a:solidFill>
                  <a:prstDash val="solid"/>
                  <a:tailEnd type="none"/>
                </a:ln>
                <a:effectLst/>
              </p:spPr>
            </p:cxnSp>
            <p:cxnSp>
              <p:nvCxnSpPr>
                <p:cNvPr id="26" name="Straight Connector 25"/>
                <p:cNvCxnSpPr/>
                <p:nvPr/>
              </p:nvCxnSpPr>
              <p:spPr>
                <a:xfrm>
                  <a:off x="3711226" y="5714505"/>
                  <a:ext cx="222910" cy="0"/>
                </a:xfrm>
                <a:prstGeom prst="line">
                  <a:avLst/>
                </a:prstGeom>
                <a:noFill/>
                <a:ln w="38100" cap="flat" cmpd="sng" algn="ctr">
                  <a:solidFill>
                    <a:srgbClr val="84B6A7"/>
                  </a:solidFill>
                  <a:prstDash val="solid"/>
                  <a:tailEnd type="none"/>
                </a:ln>
                <a:effectLst/>
              </p:spPr>
            </p:cxnSp>
            <p:cxnSp>
              <p:nvCxnSpPr>
                <p:cNvPr id="27" name="Straight Connector 26"/>
                <p:cNvCxnSpPr/>
                <p:nvPr/>
              </p:nvCxnSpPr>
              <p:spPr>
                <a:xfrm>
                  <a:off x="2470018" y="4915645"/>
                  <a:ext cx="222910" cy="2067"/>
                </a:xfrm>
                <a:prstGeom prst="line">
                  <a:avLst/>
                </a:prstGeom>
                <a:noFill/>
                <a:ln w="38100" cap="flat" cmpd="sng" algn="ctr">
                  <a:solidFill>
                    <a:srgbClr val="84B6A7"/>
                  </a:solidFill>
                  <a:prstDash val="solid"/>
                  <a:tailEnd type="none"/>
                </a:ln>
                <a:effectLst/>
              </p:spPr>
            </p:cxnSp>
            <p:cxnSp>
              <p:nvCxnSpPr>
                <p:cNvPr id="28" name="Straight Connector 27"/>
                <p:cNvCxnSpPr/>
                <p:nvPr/>
              </p:nvCxnSpPr>
              <p:spPr>
                <a:xfrm>
                  <a:off x="2470018" y="5706612"/>
                  <a:ext cx="222910" cy="0"/>
                </a:xfrm>
                <a:prstGeom prst="line">
                  <a:avLst/>
                </a:prstGeom>
                <a:noFill/>
                <a:ln w="38100" cap="flat" cmpd="sng" algn="ctr">
                  <a:solidFill>
                    <a:srgbClr val="84B6A7"/>
                  </a:solidFill>
                  <a:prstDash val="solid"/>
                  <a:tailEnd type="none"/>
                </a:ln>
                <a:effectLst/>
              </p:spPr>
            </p:cxnSp>
            <p:cxnSp>
              <p:nvCxnSpPr>
                <p:cNvPr id="29" name="Straight Connector 28"/>
                <p:cNvCxnSpPr/>
                <p:nvPr/>
              </p:nvCxnSpPr>
              <p:spPr>
                <a:xfrm flipV="1">
                  <a:off x="1363451" y="4923537"/>
                  <a:ext cx="648916" cy="4134"/>
                </a:xfrm>
                <a:prstGeom prst="line">
                  <a:avLst/>
                </a:prstGeom>
                <a:noFill/>
                <a:ln w="38100" cap="flat" cmpd="sng" algn="ctr">
                  <a:solidFill>
                    <a:srgbClr val="84B6A7"/>
                  </a:solidFill>
                  <a:prstDash val="solid"/>
                  <a:tailEnd type="none"/>
                </a:ln>
                <a:effectLst/>
              </p:spPr>
            </p:cxnSp>
            <p:cxnSp>
              <p:nvCxnSpPr>
                <p:cNvPr id="30" name="Straight Connector 29"/>
                <p:cNvCxnSpPr/>
                <p:nvPr/>
              </p:nvCxnSpPr>
              <p:spPr>
                <a:xfrm>
                  <a:off x="1436887" y="5712438"/>
                  <a:ext cx="575480" cy="0"/>
                </a:xfrm>
                <a:prstGeom prst="line">
                  <a:avLst/>
                </a:prstGeom>
                <a:noFill/>
                <a:ln w="38100" cap="flat" cmpd="sng" algn="ctr">
                  <a:solidFill>
                    <a:srgbClr val="84B6A7"/>
                  </a:solidFill>
                  <a:prstDash val="solid"/>
                  <a:tailEnd type="none"/>
                </a:ln>
                <a:effectLst/>
              </p:spPr>
            </p:cxnSp>
            <p:grpSp>
              <p:nvGrpSpPr>
                <p:cNvPr id="33" name="Group 32"/>
                <p:cNvGrpSpPr/>
                <p:nvPr/>
              </p:nvGrpSpPr>
              <p:grpSpPr>
                <a:xfrm>
                  <a:off x="1984055" y="4731568"/>
                  <a:ext cx="506796" cy="1166778"/>
                  <a:chOff x="4355976" y="5041276"/>
                  <a:chExt cx="504060" cy="1079998"/>
                </a:xfrm>
                <a:solidFill>
                  <a:srgbClr val="FFFFFF">
                    <a:lumMod val="50000"/>
                  </a:srgbClr>
                </a:solidFill>
              </p:grpSpPr>
              <p:sp>
                <p:nvSpPr>
                  <p:cNvPr id="67" name="Rounded Rectangle 66"/>
                  <p:cNvSpPr/>
                  <p:nvPr/>
                </p:nvSpPr>
                <p:spPr bwMode="auto">
                  <a:xfrm>
                    <a:off x="4355976" y="5041276"/>
                    <a:ext cx="504060" cy="1079998"/>
                  </a:xfrm>
                  <a:prstGeom prst="roundRect">
                    <a:avLst/>
                  </a:prstGeom>
                  <a:grp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72000" tIns="72000" rIns="72000" bIns="72000" rtlCol="0" anchor="t"/>
                  <a:lstStyle/>
                  <a:p>
                    <a:pPr marL="0" marR="0" lvl="0" indent="0" algn="ctr" defTabSz="914400" eaLnBrk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de-DE" sz="9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j-lt"/>
                        <a:ea typeface="Verdana" pitchFamily="34" charset="0"/>
                      </a:rPr>
                      <a:t>DC Link</a:t>
                    </a:r>
                  </a:p>
                </p:txBody>
              </p:sp>
              <p:grpSp>
                <p:nvGrpSpPr>
                  <p:cNvPr id="68" name="Group 67"/>
                  <p:cNvGrpSpPr/>
                  <p:nvPr/>
                </p:nvGrpSpPr>
                <p:grpSpPr>
                  <a:xfrm>
                    <a:off x="4491023" y="5533678"/>
                    <a:ext cx="210222" cy="422319"/>
                    <a:chOff x="520931" y="3014380"/>
                    <a:chExt cx="302305" cy="607306"/>
                  </a:xfrm>
                  <a:grpFill/>
                </p:grpSpPr>
                <p:cxnSp>
                  <p:nvCxnSpPr>
                    <p:cNvPr id="69" name="Straight Connector 68"/>
                    <p:cNvCxnSpPr/>
                    <p:nvPr/>
                  </p:nvCxnSpPr>
                  <p:spPr>
                    <a:xfrm>
                      <a:off x="520931" y="3268451"/>
                      <a:ext cx="302305" cy="1"/>
                    </a:xfrm>
                    <a:prstGeom prst="line">
                      <a:avLst/>
                    </a:prstGeom>
                    <a:grpFill/>
                    <a:ln w="19050" cap="flat" cmpd="sng" algn="ctr">
                      <a:solidFill>
                        <a:srgbClr val="FFFFFF"/>
                      </a:solidFill>
                      <a:prstDash val="solid"/>
                      <a:tailEnd type="none"/>
                    </a:ln>
                    <a:effectLst/>
                  </p:spPr>
                </p:cxnSp>
                <p:cxnSp>
                  <p:nvCxnSpPr>
                    <p:cNvPr id="70" name="Straight Connector 69"/>
                    <p:cNvCxnSpPr/>
                    <p:nvPr/>
                  </p:nvCxnSpPr>
                  <p:spPr>
                    <a:xfrm>
                      <a:off x="520931" y="3365303"/>
                      <a:ext cx="302305" cy="1"/>
                    </a:xfrm>
                    <a:prstGeom prst="line">
                      <a:avLst/>
                    </a:prstGeom>
                    <a:grpFill/>
                    <a:ln w="19050" cap="flat" cmpd="sng" algn="ctr">
                      <a:solidFill>
                        <a:srgbClr val="FFFFFF"/>
                      </a:solidFill>
                      <a:prstDash val="solid"/>
                      <a:tailEnd type="none"/>
                    </a:ln>
                    <a:effectLst/>
                  </p:spPr>
                </p:cxnSp>
                <p:cxnSp>
                  <p:nvCxnSpPr>
                    <p:cNvPr id="71" name="Straight Connector 70"/>
                    <p:cNvCxnSpPr/>
                    <p:nvPr/>
                  </p:nvCxnSpPr>
                  <p:spPr>
                    <a:xfrm>
                      <a:off x="672083" y="3364659"/>
                      <a:ext cx="0" cy="257027"/>
                    </a:xfrm>
                    <a:prstGeom prst="line">
                      <a:avLst/>
                    </a:prstGeom>
                    <a:grpFill/>
                    <a:ln w="19050" cap="flat" cmpd="sng" algn="ctr">
                      <a:solidFill>
                        <a:srgbClr val="FFFFFF"/>
                      </a:solidFill>
                      <a:prstDash val="solid"/>
                      <a:tailEnd type="none"/>
                    </a:ln>
                    <a:effectLst/>
                  </p:spPr>
                </p:cxnSp>
                <p:cxnSp>
                  <p:nvCxnSpPr>
                    <p:cNvPr id="72" name="Straight Connector 71"/>
                    <p:cNvCxnSpPr/>
                    <p:nvPr/>
                  </p:nvCxnSpPr>
                  <p:spPr>
                    <a:xfrm>
                      <a:off x="672084" y="3014380"/>
                      <a:ext cx="0" cy="249097"/>
                    </a:xfrm>
                    <a:prstGeom prst="line">
                      <a:avLst/>
                    </a:prstGeom>
                    <a:grpFill/>
                    <a:ln w="19050" cap="flat" cmpd="sng" algn="ctr">
                      <a:solidFill>
                        <a:srgbClr val="FFFFFF"/>
                      </a:solidFill>
                      <a:prstDash val="solid"/>
                      <a:tailEnd type="none"/>
                    </a:ln>
                    <a:effectLst/>
                  </p:spPr>
                </p:cxnSp>
              </p:grpSp>
            </p:grpSp>
            <p:sp>
              <p:nvSpPr>
                <p:cNvPr id="63" name="Rectangle 62"/>
                <p:cNvSpPr/>
                <p:nvPr/>
              </p:nvSpPr>
              <p:spPr bwMode="auto">
                <a:xfrm>
                  <a:off x="963185" y="5359278"/>
                  <a:ext cx="317161" cy="341877"/>
                </a:xfrm>
                <a:prstGeom prst="rect">
                  <a:avLst/>
                </a:prstGeom>
                <a:noFill/>
                <a:ln w="28575">
                  <a:solidFill>
                    <a:srgbClr val="FFFFFF"/>
                  </a:solidFill>
                  <a:miter lim="800000"/>
                  <a:headEnd/>
                  <a:tailEnd/>
                </a:ln>
              </p:spPr>
              <p:txBody>
                <a:bodyPr wrap="square" lIns="72000" tIns="72000" rIns="72000" bIns="72000" rtlCol="0" anchor="ctr"/>
                <a:lstStyle/>
                <a:p>
                  <a:pPr marL="0" marR="0" lvl="0" indent="0" algn="ctr" defTabSz="914400" eaLnBrk="0" fontAlgn="auto" latinLnBrk="0" hangingPunct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de-DE" sz="105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+mj-lt"/>
                    <a:ea typeface="Verdana" pitchFamily="34" charset="0"/>
                  </a:endParaRPr>
                </a:p>
              </p:txBody>
            </p:sp>
            <p:grpSp>
              <p:nvGrpSpPr>
                <p:cNvPr id="35" name="Group 34"/>
                <p:cNvGrpSpPr/>
                <p:nvPr/>
              </p:nvGrpSpPr>
              <p:grpSpPr>
                <a:xfrm>
                  <a:off x="2652489" y="4731567"/>
                  <a:ext cx="1085863" cy="1166780"/>
                  <a:chOff x="5029365" y="1272829"/>
                  <a:chExt cx="1800000" cy="1800200"/>
                </a:xfrm>
              </p:grpSpPr>
              <p:sp>
                <p:nvSpPr>
                  <p:cNvPr id="55" name="Rounded Rectangle 54"/>
                  <p:cNvSpPr/>
                  <p:nvPr/>
                </p:nvSpPr>
                <p:spPr bwMode="auto">
                  <a:xfrm>
                    <a:off x="5029365" y="1272829"/>
                    <a:ext cx="1800000" cy="1800200"/>
                  </a:xfrm>
                  <a:prstGeom prst="roundRect">
                    <a:avLst/>
                  </a:prstGeom>
                  <a:solidFill>
                    <a:srgbClr val="84B6A7"/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72000" tIns="72000" rIns="72000" bIns="72000" rtlCol="0" anchor="ctr"/>
                  <a:lstStyle/>
                  <a:p>
                    <a:pPr marL="0" marR="0" lvl="0" indent="0" algn="ctr" defTabSz="914400" eaLnBrk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de-DE" sz="12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j-lt"/>
                        <a:ea typeface="Verdana" pitchFamily="34" charset="0"/>
                      </a:rPr>
                      <a:t>DC/AC</a:t>
                    </a:r>
                  </a:p>
                  <a:p>
                    <a:pPr marL="0" marR="0" lvl="0" indent="0" algn="ctr" defTabSz="914400" eaLnBrk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j-lt"/>
                        <a:ea typeface="Verdana" pitchFamily="34" charset="0"/>
                      </a:rPr>
                      <a:t>Inverter</a:t>
                    </a:r>
                    <a:endParaRPr kumimoji="0" lang="de-DE" sz="8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j-lt"/>
                      <a:ea typeface="Verdana" pitchFamily="34" charset="0"/>
                    </a:endParaRPr>
                  </a:p>
                  <a:p>
                    <a:pPr marL="0" marR="0" lvl="0" indent="0" algn="ctr" defTabSz="914400" eaLnBrk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80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+mj-lt"/>
                      <a:ea typeface="Verdana" pitchFamily="34" charset="0"/>
                    </a:endParaRPr>
                  </a:p>
                  <a:p>
                    <a:pPr marL="0" marR="0" lvl="0" indent="0" algn="ctr" defTabSz="914400" eaLnBrk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105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Verdana" pitchFamily="34" charset="0"/>
                    </a:endParaRPr>
                  </a:p>
                  <a:p>
                    <a:pPr marL="0" marR="0" lvl="0" indent="0" algn="r" defTabSz="914400" eaLnBrk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de-DE" sz="1050" b="0" i="0" u="none" strike="noStrike" kern="0" cap="none" spc="0" normalizeH="0" baseline="0" noProof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+mj-lt"/>
                      <a:ea typeface="Verdana" pitchFamily="34" charset="0"/>
                    </a:endParaRPr>
                  </a:p>
                </p:txBody>
              </p:sp>
              <p:grpSp>
                <p:nvGrpSpPr>
                  <p:cNvPr id="56" name="Group 55"/>
                  <p:cNvGrpSpPr/>
                  <p:nvPr/>
                </p:nvGrpSpPr>
                <p:grpSpPr>
                  <a:xfrm>
                    <a:off x="5402221" y="2238873"/>
                    <a:ext cx="1041982" cy="526721"/>
                    <a:chOff x="5329393" y="2346286"/>
                    <a:chExt cx="1041982" cy="526721"/>
                  </a:xfrm>
                </p:grpSpPr>
                <p:sp>
                  <p:nvSpPr>
                    <p:cNvPr id="57" name="Rectangle 56"/>
                    <p:cNvSpPr/>
                    <p:nvPr/>
                  </p:nvSpPr>
                  <p:spPr bwMode="auto">
                    <a:xfrm>
                      <a:off x="5329393" y="2346286"/>
                      <a:ext cx="525000" cy="526721"/>
                    </a:xfrm>
                    <a:prstGeom prst="rect">
                      <a:avLst/>
                    </a:prstGeom>
                    <a:noFill/>
                    <a:ln w="28575">
                      <a:solidFill>
                        <a:srgbClr val="FFFFFF"/>
                      </a:solidFill>
                      <a:miter lim="800000"/>
                      <a:headEnd/>
                      <a:tailEnd/>
                    </a:ln>
                  </p:spPr>
                  <p:txBody>
                    <a:bodyPr wrap="square" lIns="72000" tIns="72000" rIns="72000" bIns="72000" rtlCol="0" anchor="ctr"/>
                    <a:lstStyle/>
                    <a:p>
                      <a:pPr marL="0" marR="0" lvl="0" indent="0" algn="ctr" defTabSz="914400" eaLnBrk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05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Verdana" pitchFamily="34" charset="0"/>
                      </a:endParaRPr>
                    </a:p>
                  </p:txBody>
                </p:sp>
                <p:sp>
                  <p:nvSpPr>
                    <p:cNvPr id="58" name="Rectangle 57"/>
                    <p:cNvSpPr/>
                    <p:nvPr/>
                  </p:nvSpPr>
                  <p:spPr bwMode="auto">
                    <a:xfrm>
                      <a:off x="5846375" y="2346286"/>
                      <a:ext cx="525000" cy="526721"/>
                    </a:xfrm>
                    <a:prstGeom prst="rect">
                      <a:avLst/>
                    </a:prstGeom>
                    <a:noFill/>
                    <a:ln w="28575">
                      <a:solidFill>
                        <a:srgbClr val="FFFFFF"/>
                      </a:solidFill>
                      <a:miter lim="800000"/>
                      <a:headEnd/>
                      <a:tailEnd/>
                    </a:ln>
                  </p:spPr>
                  <p:txBody>
                    <a:bodyPr wrap="square" lIns="72000" tIns="72000" rIns="72000" bIns="72000" rtlCol="0" anchor="ctr"/>
                    <a:lstStyle/>
                    <a:p>
                      <a:pPr marL="0" marR="0" lvl="0" indent="0" algn="ctr" defTabSz="914400" eaLnBrk="0" fontAlgn="auto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05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j-lt"/>
                        <a:ea typeface="Verdana" pitchFamily="34" charset="0"/>
                      </a:endParaRPr>
                    </a:p>
                  </p:txBody>
                </p:sp>
                <p:cxnSp>
                  <p:nvCxnSpPr>
                    <p:cNvPr id="59" name="Straight Connector 58"/>
                    <p:cNvCxnSpPr/>
                    <p:nvPr/>
                  </p:nvCxnSpPr>
                  <p:spPr>
                    <a:xfrm>
                      <a:off x="5441554" y="2554796"/>
                      <a:ext cx="280988" cy="0"/>
                    </a:xfrm>
                    <a:prstGeom prst="line">
                      <a:avLst/>
                    </a:prstGeom>
                    <a:noFill/>
                    <a:ln w="28575" cap="flat" cmpd="sng" algn="ctr">
                      <a:solidFill>
                        <a:srgbClr val="FFFFFF"/>
                      </a:solidFill>
                      <a:prstDash val="solid"/>
                      <a:tailEnd type="none"/>
                    </a:ln>
                    <a:effectLst/>
                  </p:spPr>
                </p:cxnSp>
                <p:cxnSp>
                  <p:nvCxnSpPr>
                    <p:cNvPr id="60" name="Straight Connector 59"/>
                    <p:cNvCxnSpPr/>
                    <p:nvPr/>
                  </p:nvCxnSpPr>
                  <p:spPr>
                    <a:xfrm>
                      <a:off x="5441554" y="2657343"/>
                      <a:ext cx="280988" cy="0"/>
                    </a:xfrm>
                    <a:prstGeom prst="line">
                      <a:avLst/>
                    </a:prstGeom>
                    <a:noFill/>
                    <a:ln w="28575" cap="flat" cmpd="sng" algn="ctr">
                      <a:solidFill>
                        <a:srgbClr val="FFFFFF"/>
                      </a:solidFill>
                      <a:prstDash val="solid"/>
                      <a:tailEnd type="none"/>
                    </a:ln>
                    <a:effectLst/>
                  </p:spPr>
                </p:cxnSp>
              </p:grpSp>
            </p:grpSp>
            <p:cxnSp>
              <p:nvCxnSpPr>
                <p:cNvPr id="36" name="Straight Connector 35"/>
                <p:cNvCxnSpPr/>
                <p:nvPr/>
              </p:nvCxnSpPr>
              <p:spPr>
                <a:xfrm>
                  <a:off x="1035765" y="5495732"/>
                  <a:ext cx="16975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none"/>
                </a:ln>
                <a:effectLst/>
              </p:spPr>
            </p:cxnSp>
            <p:cxnSp>
              <p:nvCxnSpPr>
                <p:cNvPr id="37" name="Straight Connector 36"/>
                <p:cNvCxnSpPr/>
                <p:nvPr/>
              </p:nvCxnSpPr>
              <p:spPr>
                <a:xfrm>
                  <a:off x="1035765" y="5562292"/>
                  <a:ext cx="169750" cy="0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rgbClr val="FFFFFF"/>
                  </a:solidFill>
                  <a:prstDash val="solid"/>
                  <a:tailEnd type="none"/>
                </a:ln>
                <a:effectLst/>
              </p:spPr>
            </p:cxnSp>
            <p:grpSp>
              <p:nvGrpSpPr>
                <p:cNvPr id="38" name="Group 37"/>
                <p:cNvGrpSpPr/>
                <p:nvPr/>
              </p:nvGrpSpPr>
              <p:grpSpPr>
                <a:xfrm>
                  <a:off x="3909984" y="4731569"/>
                  <a:ext cx="502748" cy="1166777"/>
                  <a:chOff x="8131322" y="4858911"/>
                  <a:chExt cx="648000" cy="1399582"/>
                </a:xfrm>
              </p:grpSpPr>
              <p:sp>
                <p:nvSpPr>
                  <p:cNvPr id="41" name="Rounded Rectangle 40"/>
                  <p:cNvSpPr/>
                  <p:nvPr/>
                </p:nvSpPr>
                <p:spPr bwMode="auto">
                  <a:xfrm>
                    <a:off x="8131322" y="4858911"/>
                    <a:ext cx="648000" cy="1399582"/>
                  </a:xfrm>
                  <a:prstGeom prst="roundRect">
                    <a:avLst/>
                  </a:prstGeom>
                  <a:solidFill>
                    <a:srgbClr val="FFFFFF">
                      <a:lumMod val="50000"/>
                    </a:srgbClr>
                  </a:solidFill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square" lIns="72000" tIns="72000" rIns="72000" bIns="72000" rtlCol="0" anchor="t"/>
                  <a:lstStyle/>
                  <a:p>
                    <a:pPr marL="0" marR="0" lvl="0" indent="0" algn="ctr" defTabSz="914400" eaLnBrk="0" fontAlgn="auto" latinLnBrk="0" hangingPunct="0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de-DE" sz="8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j-lt"/>
                        <a:ea typeface="Verdana" pitchFamily="34" charset="0"/>
                      </a:rPr>
                      <a:t>AC Filter</a:t>
                    </a:r>
                  </a:p>
                </p:txBody>
              </p:sp>
              <p:grpSp>
                <p:nvGrpSpPr>
                  <p:cNvPr id="42" name="Group 41"/>
                  <p:cNvGrpSpPr/>
                  <p:nvPr/>
                </p:nvGrpSpPr>
                <p:grpSpPr>
                  <a:xfrm>
                    <a:off x="8172400" y="5398465"/>
                    <a:ext cx="560171" cy="725493"/>
                    <a:chOff x="2568039" y="5418605"/>
                    <a:chExt cx="560171" cy="725493"/>
                  </a:xfrm>
                </p:grpSpPr>
                <p:grpSp>
                  <p:nvGrpSpPr>
                    <p:cNvPr id="43" name="Group 42"/>
                    <p:cNvGrpSpPr/>
                    <p:nvPr/>
                  </p:nvGrpSpPr>
                  <p:grpSpPr>
                    <a:xfrm>
                      <a:off x="2568039" y="5418605"/>
                      <a:ext cx="560171" cy="170635"/>
                      <a:chOff x="683568" y="1469334"/>
                      <a:chExt cx="2736092" cy="505829"/>
                    </a:xfrm>
                    <a:solidFill>
                      <a:srgbClr val="FFFFFF">
                        <a:lumMod val="50000"/>
                      </a:srgbClr>
                    </a:solidFill>
                  </p:grpSpPr>
                  <p:sp>
                    <p:nvSpPr>
                      <p:cNvPr id="49" name="Arc 48"/>
                      <p:cNvSpPr/>
                      <p:nvPr/>
                    </p:nvSpPr>
                    <p:spPr>
                      <a:xfrm>
                        <a:off x="1065348" y="1469334"/>
                        <a:ext cx="493186" cy="493186"/>
                      </a:xfrm>
                      <a:prstGeom prst="arc">
                        <a:avLst>
                          <a:gd name="adj1" fmla="val 10781538"/>
                          <a:gd name="adj2" fmla="val 0"/>
                        </a:avLst>
                      </a:prstGeom>
                      <a:grpFill/>
                      <a:ln w="19050" cap="flat" cmpd="sng" algn="ctr">
                        <a:solidFill>
                          <a:srgbClr val="FFFFFF"/>
                        </a:solidFill>
                        <a:prstDash val="solid"/>
                        <a:tailEnd type="none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16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Verdana"/>
                        </a:endParaRPr>
                      </a:p>
                    </p:txBody>
                  </p:sp>
                  <p:sp>
                    <p:nvSpPr>
                      <p:cNvPr id="50" name="Arc 49"/>
                      <p:cNvSpPr/>
                      <p:nvPr/>
                    </p:nvSpPr>
                    <p:spPr>
                      <a:xfrm>
                        <a:off x="1558428" y="1473196"/>
                        <a:ext cx="493186" cy="493186"/>
                      </a:xfrm>
                      <a:prstGeom prst="arc">
                        <a:avLst>
                          <a:gd name="adj1" fmla="val 10847767"/>
                          <a:gd name="adj2" fmla="val 0"/>
                        </a:avLst>
                      </a:prstGeom>
                      <a:grpFill/>
                      <a:ln w="19050" cap="flat" cmpd="sng" algn="ctr">
                        <a:solidFill>
                          <a:srgbClr val="FFFFFF"/>
                        </a:solidFill>
                        <a:prstDash val="solid"/>
                        <a:tailEnd type="none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16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Verdana"/>
                        </a:endParaRPr>
                      </a:p>
                    </p:txBody>
                  </p:sp>
                  <p:sp>
                    <p:nvSpPr>
                      <p:cNvPr id="51" name="Arc 50"/>
                      <p:cNvSpPr/>
                      <p:nvPr/>
                    </p:nvSpPr>
                    <p:spPr>
                      <a:xfrm>
                        <a:off x="2051508" y="1477058"/>
                        <a:ext cx="493186" cy="493186"/>
                      </a:xfrm>
                      <a:prstGeom prst="arc">
                        <a:avLst>
                          <a:gd name="adj1" fmla="val 10847767"/>
                          <a:gd name="adj2" fmla="val 0"/>
                        </a:avLst>
                      </a:prstGeom>
                      <a:grpFill/>
                      <a:ln w="19050" cap="flat" cmpd="sng" algn="ctr">
                        <a:solidFill>
                          <a:srgbClr val="FFFFFF"/>
                        </a:solidFill>
                        <a:prstDash val="solid"/>
                        <a:tailEnd type="none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16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Verdana"/>
                        </a:endParaRPr>
                      </a:p>
                    </p:txBody>
                  </p:sp>
                  <p:sp>
                    <p:nvSpPr>
                      <p:cNvPr id="52" name="Arc 51"/>
                      <p:cNvSpPr/>
                      <p:nvPr/>
                    </p:nvSpPr>
                    <p:spPr>
                      <a:xfrm>
                        <a:off x="2544694" y="1481977"/>
                        <a:ext cx="493186" cy="493186"/>
                      </a:xfrm>
                      <a:prstGeom prst="arc">
                        <a:avLst>
                          <a:gd name="adj1" fmla="val 10847767"/>
                          <a:gd name="adj2" fmla="val 0"/>
                        </a:avLst>
                      </a:prstGeom>
                      <a:grpFill/>
                      <a:ln w="19050" cap="flat" cmpd="sng" algn="ctr">
                        <a:solidFill>
                          <a:srgbClr val="FFFFFF"/>
                        </a:solidFill>
                        <a:prstDash val="solid"/>
                        <a:tailEnd type="none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marL="0" marR="0" lvl="0" indent="0" algn="ctr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de-DE" sz="1600" b="0" i="0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Verdana"/>
                        </a:endParaRPr>
                      </a:p>
                    </p:txBody>
                  </p:sp>
                  <p:cxnSp>
                    <p:nvCxnSpPr>
                      <p:cNvPr id="53" name="Straight Connector 52"/>
                      <p:cNvCxnSpPr/>
                      <p:nvPr/>
                    </p:nvCxnSpPr>
                    <p:spPr>
                      <a:xfrm flipH="1">
                        <a:off x="683568" y="1707951"/>
                        <a:ext cx="381780" cy="0"/>
                      </a:xfrm>
                      <a:prstGeom prst="line">
                        <a:avLst/>
                      </a:prstGeom>
                      <a:grpFill/>
                      <a:ln w="19050" cap="flat" cmpd="sng" algn="ctr">
                        <a:solidFill>
                          <a:srgbClr val="FFFFFF"/>
                        </a:solidFill>
                        <a:prstDash val="solid"/>
                        <a:tailEnd type="none"/>
                      </a:ln>
                      <a:effectLst/>
                    </p:spPr>
                  </p:cxnSp>
                  <p:cxnSp>
                    <p:nvCxnSpPr>
                      <p:cNvPr id="54" name="Straight Connector 53"/>
                      <p:cNvCxnSpPr/>
                      <p:nvPr/>
                    </p:nvCxnSpPr>
                    <p:spPr>
                      <a:xfrm flipH="1">
                        <a:off x="3037880" y="1717475"/>
                        <a:ext cx="381780" cy="0"/>
                      </a:xfrm>
                      <a:prstGeom prst="line">
                        <a:avLst/>
                      </a:prstGeom>
                      <a:grpFill/>
                      <a:ln w="19050" cap="flat" cmpd="sng" algn="ctr">
                        <a:solidFill>
                          <a:srgbClr val="FFFFFF"/>
                        </a:solidFill>
                        <a:prstDash val="solid"/>
                        <a:tailEnd type="none"/>
                      </a:ln>
                      <a:effectLst/>
                    </p:spPr>
                  </p:cxnSp>
                </p:grpSp>
                <p:grpSp>
                  <p:nvGrpSpPr>
                    <p:cNvPr id="44" name="Group 43"/>
                    <p:cNvGrpSpPr/>
                    <p:nvPr/>
                  </p:nvGrpSpPr>
                  <p:grpSpPr>
                    <a:xfrm>
                      <a:off x="2711910" y="5596809"/>
                      <a:ext cx="272429" cy="547289"/>
                      <a:chOff x="520931" y="3014380"/>
                      <a:chExt cx="302305" cy="607306"/>
                    </a:xfrm>
                    <a:solidFill>
                      <a:srgbClr val="FFFFFF">
                        <a:lumMod val="50000"/>
                      </a:srgbClr>
                    </a:solidFill>
                  </p:grpSpPr>
                  <p:cxnSp>
                    <p:nvCxnSpPr>
                      <p:cNvPr id="45" name="Straight Connector 44"/>
                      <p:cNvCxnSpPr/>
                      <p:nvPr/>
                    </p:nvCxnSpPr>
                    <p:spPr>
                      <a:xfrm>
                        <a:off x="520931" y="3268451"/>
                        <a:ext cx="302305" cy="1"/>
                      </a:xfrm>
                      <a:prstGeom prst="line">
                        <a:avLst/>
                      </a:prstGeom>
                      <a:grpFill/>
                      <a:ln w="19050" cap="flat" cmpd="sng" algn="ctr">
                        <a:solidFill>
                          <a:srgbClr val="FFFFFF"/>
                        </a:solidFill>
                        <a:prstDash val="solid"/>
                        <a:tailEnd type="none"/>
                      </a:ln>
                      <a:effectLst/>
                    </p:spPr>
                  </p:cxnSp>
                  <p:cxnSp>
                    <p:nvCxnSpPr>
                      <p:cNvPr id="46" name="Straight Connector 45"/>
                      <p:cNvCxnSpPr/>
                      <p:nvPr/>
                    </p:nvCxnSpPr>
                    <p:spPr>
                      <a:xfrm>
                        <a:off x="520931" y="3365303"/>
                        <a:ext cx="302305" cy="1"/>
                      </a:xfrm>
                      <a:prstGeom prst="line">
                        <a:avLst/>
                      </a:prstGeom>
                      <a:grpFill/>
                      <a:ln w="19050" cap="flat" cmpd="sng" algn="ctr">
                        <a:solidFill>
                          <a:srgbClr val="FFFFFF"/>
                        </a:solidFill>
                        <a:prstDash val="solid"/>
                        <a:tailEnd type="none"/>
                      </a:ln>
                      <a:effectLst/>
                    </p:spPr>
                  </p:cxnSp>
                  <p:cxnSp>
                    <p:nvCxnSpPr>
                      <p:cNvPr id="47" name="Straight Connector 46"/>
                      <p:cNvCxnSpPr/>
                      <p:nvPr/>
                    </p:nvCxnSpPr>
                    <p:spPr>
                      <a:xfrm>
                        <a:off x="672083" y="3364659"/>
                        <a:ext cx="0" cy="257027"/>
                      </a:xfrm>
                      <a:prstGeom prst="line">
                        <a:avLst/>
                      </a:prstGeom>
                      <a:grpFill/>
                      <a:ln w="19050" cap="flat" cmpd="sng" algn="ctr">
                        <a:solidFill>
                          <a:srgbClr val="FFFFFF"/>
                        </a:solidFill>
                        <a:prstDash val="solid"/>
                        <a:tailEnd type="none"/>
                      </a:ln>
                      <a:effectLst/>
                    </p:spPr>
                  </p:cxnSp>
                  <p:cxnSp>
                    <p:nvCxnSpPr>
                      <p:cNvPr id="48" name="Straight Connector 47"/>
                      <p:cNvCxnSpPr/>
                      <p:nvPr/>
                    </p:nvCxnSpPr>
                    <p:spPr>
                      <a:xfrm>
                        <a:off x="672084" y="3014380"/>
                        <a:ext cx="0" cy="249097"/>
                      </a:xfrm>
                      <a:prstGeom prst="line">
                        <a:avLst/>
                      </a:prstGeom>
                      <a:grpFill/>
                      <a:ln w="19050" cap="flat" cmpd="sng" algn="ctr">
                        <a:solidFill>
                          <a:srgbClr val="FFFFFF"/>
                        </a:solidFill>
                        <a:prstDash val="solid"/>
                        <a:tailEnd type="none"/>
                      </a:ln>
                      <a:effectLst/>
                    </p:spPr>
                  </p:cxnSp>
                </p:grpSp>
              </p:grpSp>
            </p:grpSp>
            <p:cxnSp>
              <p:nvCxnSpPr>
                <p:cNvPr id="39" name="Straight Connector 38"/>
                <p:cNvCxnSpPr/>
                <p:nvPr/>
              </p:nvCxnSpPr>
              <p:spPr>
                <a:xfrm>
                  <a:off x="4412732" y="5312890"/>
                  <a:ext cx="222910" cy="2067"/>
                </a:xfrm>
                <a:prstGeom prst="line">
                  <a:avLst/>
                </a:prstGeom>
                <a:noFill/>
                <a:ln w="38100" cap="flat" cmpd="sng" algn="ctr">
                  <a:solidFill>
                    <a:srgbClr val="84B6A7"/>
                  </a:solidFill>
                  <a:prstDash val="solid"/>
                  <a:tailEnd type="none"/>
                </a:ln>
                <a:effectLst/>
              </p:spPr>
            </p:cxnSp>
            <p:sp>
              <p:nvSpPr>
                <p:cNvPr id="40" name="Freeform 39"/>
                <p:cNvSpPr/>
                <p:nvPr/>
              </p:nvSpPr>
              <p:spPr bwMode="auto">
                <a:xfrm>
                  <a:off x="3254420" y="5430871"/>
                  <a:ext cx="189198" cy="179881"/>
                </a:xfrm>
                <a:custGeom>
                  <a:avLst/>
                  <a:gdLst>
                    <a:gd name="connsiteX0" fmla="*/ 0 w 2263140"/>
                    <a:gd name="connsiteY0" fmla="*/ 1018859 h 2028557"/>
                    <a:gd name="connsiteX1" fmla="*/ 525780 w 2263140"/>
                    <a:gd name="connsiteY1" fmla="*/ 28259 h 2028557"/>
                    <a:gd name="connsiteX2" fmla="*/ 1691640 w 2263140"/>
                    <a:gd name="connsiteY2" fmla="*/ 2001839 h 2028557"/>
                    <a:gd name="connsiteX3" fmla="*/ 2263140 w 2263140"/>
                    <a:gd name="connsiteY3" fmla="*/ 988379 h 20285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263140" h="2028557">
                      <a:moveTo>
                        <a:pt x="0" y="1018859"/>
                      </a:moveTo>
                      <a:cubicBezTo>
                        <a:pt x="121920" y="441644"/>
                        <a:pt x="243840" y="-135571"/>
                        <a:pt x="525780" y="28259"/>
                      </a:cubicBezTo>
                      <a:cubicBezTo>
                        <a:pt x="807720" y="192089"/>
                        <a:pt x="1402080" y="1841819"/>
                        <a:pt x="1691640" y="2001839"/>
                      </a:cubicBezTo>
                      <a:cubicBezTo>
                        <a:pt x="1981200" y="2161859"/>
                        <a:pt x="2122170" y="1575119"/>
                        <a:pt x="2263140" y="988379"/>
                      </a:cubicBezTo>
                    </a:path>
                  </a:pathLst>
                </a:custGeom>
                <a:ln w="28575">
                  <a:solidFill>
                    <a:schemeClr val="bg1"/>
                  </a:solidFill>
                  <a:headEnd/>
                  <a:tailEnd/>
                </a:ln>
              </p:spPr>
              <p:style>
                <a:lnRef idx="1">
                  <a:schemeClr val="accent3"/>
                </a:lnRef>
                <a:fillRef idx="0">
                  <a:schemeClr val="accent3"/>
                </a:fillRef>
                <a:effectRef idx="0">
                  <a:schemeClr val="accent3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de-DE" sz="1600"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endParaRPr>
                </a:p>
              </p:txBody>
            </p:sp>
          </p:grpSp>
          <p:grpSp>
            <p:nvGrpSpPr>
              <p:cNvPr id="16" name="Group 15"/>
              <p:cNvGrpSpPr/>
              <p:nvPr/>
            </p:nvGrpSpPr>
            <p:grpSpPr>
              <a:xfrm>
                <a:off x="6289024" y="4903240"/>
                <a:ext cx="1087695" cy="1168846"/>
                <a:chOff x="3209436" y="4640137"/>
                <a:chExt cx="1080000" cy="1080000"/>
              </a:xfrm>
            </p:grpSpPr>
            <p:sp>
              <p:nvSpPr>
                <p:cNvPr id="20" name="Rounded Rectangle 19"/>
                <p:cNvSpPr/>
                <p:nvPr/>
              </p:nvSpPr>
              <p:spPr bwMode="auto">
                <a:xfrm>
                  <a:off x="3209436" y="4640137"/>
                  <a:ext cx="1080000" cy="1080000"/>
                </a:xfrm>
                <a:prstGeom prst="round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72000" tIns="72000" rIns="72000" bIns="72000" rtlCol="0" anchor="ctr"/>
                <a:lstStyle/>
                <a:p>
                  <a:pPr algn="ctr" eaLnBrk="0" hangingPunct="0"/>
                  <a:endParaRPr lang="de-DE" sz="1600" dirty="0" smtClean="0">
                    <a:latin typeface="+mn-lt"/>
                    <a:ea typeface="Verdana" pitchFamily="34" charset="0"/>
                    <a:cs typeface="Verdana" pitchFamily="34" charset="0"/>
                  </a:endParaRPr>
                </a:p>
              </p:txBody>
            </p:sp>
            <p:pic>
              <p:nvPicPr>
                <p:cNvPr id="21" name="Picture 22" descr="https://www.infineon-brandportal.com/media/cache/lowres/assets/05/021/55b20e555fa13.eps.png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233611" y="4657202"/>
                  <a:ext cx="969235" cy="101434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grpSp>
            <p:nvGrpSpPr>
              <p:cNvPr id="17" name="Group 16"/>
              <p:cNvGrpSpPr/>
              <p:nvPr/>
            </p:nvGrpSpPr>
            <p:grpSpPr>
              <a:xfrm>
                <a:off x="2029346" y="4910879"/>
                <a:ext cx="1138605" cy="1169703"/>
                <a:chOff x="8066271" y="5342795"/>
                <a:chExt cx="1082620" cy="1024410"/>
              </a:xfrm>
            </p:grpSpPr>
            <p:sp>
              <p:nvSpPr>
                <p:cNvPr id="18" name="Rounded Rectangle 17"/>
                <p:cNvSpPr/>
                <p:nvPr/>
              </p:nvSpPr>
              <p:spPr bwMode="auto">
                <a:xfrm>
                  <a:off x="8066271" y="5342795"/>
                  <a:ext cx="1082620" cy="1023660"/>
                </a:xfrm>
                <a:prstGeom prst="roundRect">
                  <a:avLst/>
                </a:prstGeom>
                <a:solidFill>
                  <a:schemeClr val="accent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72000" tIns="72000" rIns="72000" bIns="72000" rtlCol="0" anchor="ctr"/>
                <a:lstStyle/>
                <a:p>
                  <a:pPr algn="ctr" eaLnBrk="0" hangingPunct="0"/>
                  <a:endParaRPr lang="de-DE" sz="1600" dirty="0" smtClean="0">
                    <a:latin typeface="+mn-lt"/>
                    <a:ea typeface="Verdana" pitchFamily="34" charset="0"/>
                    <a:cs typeface="Verdana" pitchFamily="34" charset="0"/>
                  </a:endParaRPr>
                </a:p>
              </p:txBody>
            </p:sp>
            <p:pic>
              <p:nvPicPr>
                <p:cNvPr id="19" name="Picture 18"/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99132" y="5353092"/>
                  <a:ext cx="1014113" cy="1014113"/>
                </a:xfrm>
                <a:prstGeom prst="rect">
                  <a:avLst/>
                </a:prstGeom>
              </p:spPr>
            </p:pic>
          </p:grpSp>
        </p:grpSp>
        <p:sp>
          <p:nvSpPr>
            <p:cNvPr id="13" name="TextBox 12"/>
            <p:cNvSpPr txBox="1"/>
            <p:nvPr/>
          </p:nvSpPr>
          <p:spPr bwMode="auto">
            <a:xfrm>
              <a:off x="2345622" y="4732073"/>
              <a:ext cx="562655" cy="1418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rtlCol="0" anchor="ctr" anchorCtr="0">
              <a:spAutoFit/>
            </a:bodyPr>
            <a:lstStyle/>
            <a:p>
              <a:pPr marR="0" defTabSz="914400" eaLnBrk="0" fontAlgn="auto" latinLnBrk="0" hangingPunct="0">
                <a:spcBef>
                  <a:spcPts val="0"/>
                </a:spcBef>
                <a:spcAft>
                  <a:spcPts val="300"/>
                </a:spcAft>
                <a:buClr>
                  <a:schemeClr val="accent1"/>
                </a:buClr>
                <a:buSzTx/>
                <a:tabLst/>
              </a:pPr>
              <a:r>
                <a:rPr lang="en-US" sz="1050" kern="0" dirty="0" smtClean="0">
                  <a:solidFill>
                    <a:schemeClr val="bg1"/>
                  </a:solidFill>
                  <a:latin typeface="+mn-lt"/>
                  <a:ea typeface="Verdana" pitchFamily="34" charset="0"/>
                  <a:cs typeface="Verdana" pitchFamily="34" charset="0"/>
                </a:rPr>
                <a:t>PV Panel</a:t>
              </a:r>
              <a:endParaRPr lang="de-DE" sz="1050" kern="0" dirty="0" smtClean="0">
                <a:solidFill>
                  <a:schemeClr val="bg1"/>
                </a:solidFill>
                <a:latin typeface="+mn-lt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 bwMode="auto">
            <a:xfrm>
              <a:off x="6658081" y="4706304"/>
              <a:ext cx="343043" cy="1615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rtlCol="0" anchor="ctr" anchorCtr="0">
              <a:spAutoFit/>
            </a:bodyPr>
            <a:lstStyle/>
            <a:p>
              <a:pPr marR="0" defTabSz="914400" eaLnBrk="0" fontAlgn="auto" latinLnBrk="0" hangingPunct="0">
                <a:spcBef>
                  <a:spcPts val="0"/>
                </a:spcBef>
                <a:spcAft>
                  <a:spcPts val="300"/>
                </a:spcAft>
                <a:buClr>
                  <a:schemeClr val="accent1"/>
                </a:buClr>
                <a:buSzTx/>
                <a:tabLst/>
              </a:pPr>
              <a:r>
                <a:rPr lang="en-US" sz="1050" kern="0" dirty="0" smtClean="0">
                  <a:solidFill>
                    <a:schemeClr val="bg1"/>
                  </a:solidFill>
                  <a:latin typeface="+mn-lt"/>
                  <a:ea typeface="Verdana" pitchFamily="34" charset="0"/>
                  <a:cs typeface="Verdana" pitchFamily="34" charset="0"/>
                </a:rPr>
                <a:t>T &amp; D</a:t>
              </a:r>
              <a:endParaRPr lang="de-DE" sz="1050" kern="0" dirty="0" smtClean="0">
                <a:solidFill>
                  <a:schemeClr val="bg1"/>
                </a:solidFill>
                <a:latin typeface="+mn-lt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459" name="TextBox 458"/>
          <p:cNvSpPr txBox="1"/>
          <p:nvPr/>
        </p:nvSpPr>
        <p:spPr bwMode="auto">
          <a:xfrm>
            <a:off x="7281359" y="3691630"/>
            <a:ext cx="1357744" cy="2239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spAutoFit/>
          </a:bodyPr>
          <a:lstStyle/>
          <a:p>
            <a:pPr marR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tabLst/>
            </a:pPr>
            <a:r>
              <a:rPr lang="en-US" sz="1600" b="1" kern="0" dirty="0" smtClean="0">
                <a:latin typeface="+mn-lt"/>
                <a:ea typeface="Verdana" pitchFamily="34" charset="0"/>
                <a:cs typeface="Verdana" pitchFamily="34" charset="0"/>
              </a:rPr>
              <a:t>Efficiency</a:t>
            </a:r>
          </a:p>
          <a:p>
            <a:pPr marR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tabLst/>
            </a:pPr>
            <a:r>
              <a:rPr lang="en-US" sz="1600" b="1" kern="0" dirty="0" smtClean="0">
                <a:latin typeface="+mn-lt"/>
                <a:ea typeface="Verdana" pitchFamily="34" charset="0"/>
                <a:cs typeface="Verdana" pitchFamily="34" charset="0"/>
              </a:rPr>
              <a:t> </a:t>
            </a:r>
          </a:p>
          <a:p>
            <a:pPr marR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tabLst/>
            </a:pPr>
            <a:r>
              <a:rPr lang="en-US" sz="1600" b="1" kern="0" dirty="0" smtClean="0">
                <a:latin typeface="+mn-lt"/>
                <a:ea typeface="Verdana" pitchFamily="34" charset="0"/>
                <a:cs typeface="Verdana" pitchFamily="34" charset="0"/>
              </a:rPr>
              <a:t>System Cost</a:t>
            </a:r>
          </a:p>
          <a:p>
            <a:pPr marR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tabLst/>
            </a:pPr>
            <a:endParaRPr lang="en-US" sz="1600" b="1" kern="0" dirty="0" smtClean="0">
              <a:latin typeface="+mn-lt"/>
              <a:ea typeface="Verdana" pitchFamily="34" charset="0"/>
              <a:cs typeface="Verdana" pitchFamily="34" charset="0"/>
            </a:endParaRPr>
          </a:p>
          <a:p>
            <a:pPr marR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tabLst/>
            </a:pPr>
            <a:r>
              <a:rPr lang="en-US" sz="1600" b="1" kern="0" dirty="0" smtClean="0">
                <a:latin typeface="+mn-lt"/>
                <a:ea typeface="Verdana" pitchFamily="34" charset="0"/>
                <a:cs typeface="Verdana" pitchFamily="34" charset="0"/>
              </a:rPr>
              <a:t>Size &amp; Weight</a:t>
            </a:r>
          </a:p>
          <a:p>
            <a:pPr marR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tabLst/>
            </a:pPr>
            <a:endParaRPr lang="en-US" sz="1600" b="1" kern="0" dirty="0">
              <a:latin typeface="+mn-lt"/>
              <a:ea typeface="Verdana" pitchFamily="34" charset="0"/>
              <a:cs typeface="Verdana" pitchFamily="34" charset="0"/>
            </a:endParaRPr>
          </a:p>
          <a:p>
            <a:pPr marR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tabLst/>
            </a:pPr>
            <a:r>
              <a:rPr lang="en-US" sz="1600" b="1" kern="0" dirty="0" smtClean="0">
                <a:latin typeface="+mn-lt"/>
                <a:ea typeface="Verdana" pitchFamily="34" charset="0"/>
                <a:cs typeface="Verdana" pitchFamily="34" charset="0"/>
              </a:rPr>
              <a:t>Long Term</a:t>
            </a:r>
          </a:p>
          <a:p>
            <a:pPr marR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tabLst/>
            </a:pPr>
            <a:r>
              <a:rPr lang="en-US" sz="1600" b="1" kern="0" dirty="0" smtClean="0">
                <a:latin typeface="+mn-lt"/>
                <a:ea typeface="Verdana" pitchFamily="34" charset="0"/>
                <a:cs typeface="Verdana" pitchFamily="34" charset="0"/>
              </a:rPr>
              <a:t> Reliability</a:t>
            </a:r>
          </a:p>
        </p:txBody>
      </p:sp>
      <p:pic>
        <p:nvPicPr>
          <p:cNvPr id="465" name="Picture 46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7755" y="3718424"/>
            <a:ext cx="250042" cy="243791"/>
          </a:xfrm>
          <a:prstGeom prst="rect">
            <a:avLst/>
          </a:prstGeom>
        </p:spPr>
      </p:pic>
      <p:pic>
        <p:nvPicPr>
          <p:cNvPr id="473" name="Picture 47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4" y="60263"/>
            <a:ext cx="778418" cy="822318"/>
          </a:xfrm>
          <a:prstGeom prst="rect">
            <a:avLst/>
          </a:prstGeom>
        </p:spPr>
      </p:pic>
      <p:grpSp>
        <p:nvGrpSpPr>
          <p:cNvPr id="454" name="Group 453"/>
          <p:cNvGrpSpPr/>
          <p:nvPr/>
        </p:nvGrpSpPr>
        <p:grpSpPr>
          <a:xfrm>
            <a:off x="3058544" y="2583412"/>
            <a:ext cx="861770" cy="743695"/>
            <a:chOff x="5029365" y="1272829"/>
            <a:chExt cx="1800000" cy="1800200"/>
          </a:xfrm>
          <a:solidFill>
            <a:schemeClr val="tx2"/>
          </a:solidFill>
        </p:grpSpPr>
        <p:sp>
          <p:nvSpPr>
            <p:cNvPr id="475" name="Rounded Rectangle 474"/>
            <p:cNvSpPr/>
            <p:nvPr/>
          </p:nvSpPr>
          <p:spPr bwMode="auto">
            <a:xfrm>
              <a:off x="5029365" y="1272829"/>
              <a:ext cx="1800000" cy="1800200"/>
            </a:xfrm>
            <a:prstGeom prst="round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 lIns="72000" tIns="72000" rIns="72000" bIns="72000" rtlCol="0" anchor="ctr"/>
            <a:lstStyle/>
            <a:p>
              <a:pPr algn="ctr" eaLnBrk="0" hangingPunct="0"/>
              <a:r>
                <a:rPr lang="de-DE" sz="900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DC/DC</a:t>
              </a:r>
            </a:p>
            <a:p>
              <a:pPr algn="ctr" eaLnBrk="0" hangingPunct="0"/>
              <a:r>
                <a:rPr lang="en-US" sz="500" dirty="0" smtClean="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Boost (2L/3L)</a:t>
              </a:r>
              <a:endParaRPr lang="de-DE" sz="5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algn="ctr" eaLnBrk="0" hangingPunct="0"/>
              <a:endParaRPr lang="de-DE" sz="7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algn="ctr" eaLnBrk="0" hangingPunct="0"/>
              <a:endParaRPr lang="de-DE" sz="7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algn="r" eaLnBrk="0" hangingPunct="0"/>
              <a:endParaRPr lang="de-DE" sz="700" dirty="0" smtClean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476" name="Group 475"/>
            <p:cNvGrpSpPr/>
            <p:nvPr/>
          </p:nvGrpSpPr>
          <p:grpSpPr>
            <a:xfrm>
              <a:off x="5402221" y="2238873"/>
              <a:ext cx="1041982" cy="526721"/>
              <a:chOff x="5329393" y="2346286"/>
              <a:chExt cx="1041982" cy="526721"/>
            </a:xfrm>
            <a:grpFill/>
          </p:grpSpPr>
          <p:sp>
            <p:nvSpPr>
              <p:cNvPr id="477" name="Rectangle 476"/>
              <p:cNvSpPr/>
              <p:nvPr/>
            </p:nvSpPr>
            <p:spPr bwMode="auto">
              <a:xfrm>
                <a:off x="5329393" y="2346286"/>
                <a:ext cx="525000" cy="526721"/>
              </a:xfrm>
              <a:prstGeom prst="rect">
                <a:avLst/>
              </a:prstGeom>
              <a:grpFill/>
              <a:ln w="2857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square" lIns="72000" tIns="72000" rIns="72000" bIns="72000" rtlCol="0" anchor="ctr"/>
              <a:lstStyle/>
              <a:p>
                <a:pPr algn="ctr" eaLnBrk="0" hangingPunct="0"/>
                <a:endParaRPr lang="de-DE" sz="7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sp>
            <p:nvSpPr>
              <p:cNvPr id="478" name="Rectangle 477"/>
              <p:cNvSpPr/>
              <p:nvPr/>
            </p:nvSpPr>
            <p:spPr bwMode="auto">
              <a:xfrm>
                <a:off x="5846375" y="2346286"/>
                <a:ext cx="525000" cy="526721"/>
              </a:xfrm>
              <a:prstGeom prst="rect">
                <a:avLst/>
              </a:prstGeom>
              <a:grpFill/>
              <a:ln w="2857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square" lIns="72000" tIns="72000" rIns="72000" bIns="72000" rtlCol="0" anchor="ctr"/>
              <a:lstStyle/>
              <a:p>
                <a:pPr algn="ctr" eaLnBrk="0" hangingPunct="0"/>
                <a:endParaRPr lang="de-DE" sz="700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  <p:cxnSp>
            <p:nvCxnSpPr>
              <p:cNvPr id="479" name="Straight Connector 478"/>
              <p:cNvCxnSpPr/>
              <p:nvPr/>
            </p:nvCxnSpPr>
            <p:spPr>
              <a:xfrm>
                <a:off x="5441554" y="2554796"/>
                <a:ext cx="280988" cy="0"/>
              </a:xfrm>
              <a:prstGeom prst="line">
                <a:avLst/>
              </a:prstGeom>
              <a:grpFill/>
              <a:ln w="28575">
                <a:solidFill>
                  <a:schemeClr val="bg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0" name="Straight Connector 479"/>
              <p:cNvCxnSpPr/>
              <p:nvPr/>
            </p:nvCxnSpPr>
            <p:spPr>
              <a:xfrm>
                <a:off x="5441554" y="2657343"/>
                <a:ext cx="280988" cy="0"/>
              </a:xfrm>
              <a:prstGeom prst="line">
                <a:avLst/>
              </a:prstGeom>
              <a:grpFill/>
              <a:ln w="28575">
                <a:solidFill>
                  <a:schemeClr val="bg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1" name="Straight Connector 480"/>
              <p:cNvCxnSpPr/>
              <p:nvPr/>
            </p:nvCxnSpPr>
            <p:spPr>
              <a:xfrm>
                <a:off x="5968380" y="2554796"/>
                <a:ext cx="280988" cy="0"/>
              </a:xfrm>
              <a:prstGeom prst="line">
                <a:avLst/>
              </a:prstGeom>
              <a:grpFill/>
              <a:ln w="28575">
                <a:solidFill>
                  <a:schemeClr val="bg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2" name="Straight Connector 481"/>
              <p:cNvCxnSpPr/>
              <p:nvPr/>
            </p:nvCxnSpPr>
            <p:spPr>
              <a:xfrm>
                <a:off x="5968380" y="2657343"/>
                <a:ext cx="280988" cy="0"/>
              </a:xfrm>
              <a:prstGeom prst="line">
                <a:avLst/>
              </a:prstGeom>
              <a:grpFill/>
              <a:ln w="28575">
                <a:solidFill>
                  <a:schemeClr val="bg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483" name="Straight Arrow Connector 482"/>
          <p:cNvCxnSpPr/>
          <p:nvPr/>
        </p:nvCxnSpPr>
        <p:spPr>
          <a:xfrm>
            <a:off x="3482987" y="2325270"/>
            <a:ext cx="0" cy="256618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4" name="Picture 4" descr="C:\Userdata\schulmar\AE\Mitarbeiter\Schulz\Powerpoint\2017-12-13 Webinar Aspencor EV-Charger\lowres-INFIN_Icon_Storage_02.eps.png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7095" y="2399112"/>
            <a:ext cx="1166780" cy="1166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85" name="Straight Arrow Connector 484"/>
          <p:cNvCxnSpPr/>
          <p:nvPr/>
        </p:nvCxnSpPr>
        <p:spPr>
          <a:xfrm flipV="1">
            <a:off x="2717805" y="2952650"/>
            <a:ext cx="340739" cy="2609"/>
          </a:xfrm>
          <a:prstGeom prst="straightConnector1">
            <a:avLst/>
          </a:prstGeom>
          <a:ln w="28575">
            <a:solidFill>
              <a:schemeClr val="tx2">
                <a:lumMod val="75000"/>
              </a:schemeClr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1" name="TextBox 490"/>
          <p:cNvSpPr txBox="1"/>
          <p:nvPr/>
        </p:nvSpPr>
        <p:spPr bwMode="auto">
          <a:xfrm>
            <a:off x="250824" y="3911372"/>
            <a:ext cx="1264770" cy="469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spAutoFit/>
          </a:bodyPr>
          <a:lstStyle/>
          <a:p>
            <a:pPr marR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tabLst/>
            </a:pPr>
            <a:r>
              <a:rPr lang="en-US" sz="1400" kern="0" dirty="0" smtClean="0">
                <a:latin typeface="+mn-lt"/>
                <a:ea typeface="Verdana" pitchFamily="34" charset="0"/>
                <a:cs typeface="Verdana" pitchFamily="34" charset="0"/>
              </a:rPr>
              <a:t>Advanced Chip </a:t>
            </a:r>
          </a:p>
          <a:p>
            <a:pPr marR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tabLst/>
            </a:pPr>
            <a:r>
              <a:rPr lang="en-US" sz="1400" kern="0" dirty="0" smtClean="0">
                <a:latin typeface="+mn-lt"/>
                <a:ea typeface="Verdana" pitchFamily="34" charset="0"/>
                <a:cs typeface="Verdana" pitchFamily="34" charset="0"/>
              </a:rPr>
              <a:t>Design</a:t>
            </a:r>
          </a:p>
        </p:txBody>
      </p:sp>
      <p:sp>
        <p:nvSpPr>
          <p:cNvPr id="492" name="Rounded Rectangle 491"/>
          <p:cNvSpPr/>
          <p:nvPr/>
        </p:nvSpPr>
        <p:spPr bwMode="auto">
          <a:xfrm>
            <a:off x="1837128" y="3802439"/>
            <a:ext cx="1525599" cy="231140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dirty="0" smtClean="0">
              <a:latin typeface="+mn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493" name="TextBox 492"/>
          <p:cNvSpPr txBox="1"/>
          <p:nvPr/>
        </p:nvSpPr>
        <p:spPr bwMode="auto">
          <a:xfrm>
            <a:off x="2058825" y="3906418"/>
            <a:ext cx="1115690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spAutoFit/>
          </a:bodyPr>
          <a:lstStyle/>
          <a:p>
            <a:pPr marR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tabLst/>
            </a:pPr>
            <a:r>
              <a:rPr lang="en-US" sz="1400" kern="0" dirty="0" smtClean="0">
                <a:latin typeface="+mn-lt"/>
                <a:ea typeface="Verdana" pitchFamily="34" charset="0"/>
                <a:cs typeface="Verdana" pitchFamily="34" charset="0"/>
              </a:rPr>
              <a:t>Active Neutral</a:t>
            </a:r>
          </a:p>
          <a:p>
            <a:pPr marR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tabLst/>
            </a:pPr>
            <a:r>
              <a:rPr lang="en-US" sz="1400" kern="0" dirty="0" smtClean="0">
                <a:latin typeface="+mn-lt"/>
                <a:ea typeface="Verdana" pitchFamily="34" charset="0"/>
                <a:cs typeface="Verdana" pitchFamily="34" charset="0"/>
              </a:rPr>
              <a:t>Point Clamp </a:t>
            </a:r>
          </a:p>
          <a:p>
            <a:pPr marR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tabLst/>
            </a:pPr>
            <a:r>
              <a:rPr lang="en-US" sz="1400" kern="0" dirty="0" smtClean="0">
                <a:latin typeface="+mn-lt"/>
                <a:ea typeface="Verdana" pitchFamily="34" charset="0"/>
                <a:cs typeface="Verdana" pitchFamily="34" charset="0"/>
              </a:rPr>
              <a:t>Topology</a:t>
            </a:r>
          </a:p>
        </p:txBody>
      </p:sp>
      <p:sp>
        <p:nvSpPr>
          <p:cNvPr id="494" name="Rounded Rectangle 493"/>
          <p:cNvSpPr/>
          <p:nvPr/>
        </p:nvSpPr>
        <p:spPr bwMode="auto">
          <a:xfrm>
            <a:off x="3602974" y="3802439"/>
            <a:ext cx="1525599" cy="231140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dirty="0" smtClean="0">
              <a:latin typeface="+mn-lt"/>
              <a:ea typeface="Verdana" pitchFamily="34" charset="0"/>
              <a:cs typeface="Verdana" pitchFamily="34" charset="0"/>
            </a:endParaRPr>
          </a:p>
        </p:txBody>
      </p:sp>
      <p:sp>
        <p:nvSpPr>
          <p:cNvPr id="495" name="TextBox 494"/>
          <p:cNvSpPr txBox="1"/>
          <p:nvPr/>
        </p:nvSpPr>
        <p:spPr bwMode="auto">
          <a:xfrm>
            <a:off x="3725185" y="3826708"/>
            <a:ext cx="1253548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spAutoFit/>
          </a:bodyPr>
          <a:lstStyle/>
          <a:p>
            <a:pPr marR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tabLst/>
            </a:pPr>
            <a:r>
              <a:rPr lang="en-US" sz="1400" kern="0" dirty="0" smtClean="0">
                <a:latin typeface="+mn-lt"/>
                <a:ea typeface="Verdana" pitchFamily="34" charset="0"/>
                <a:cs typeface="Verdana" pitchFamily="34" charset="0"/>
              </a:rPr>
              <a:t>Low Cost</a:t>
            </a:r>
          </a:p>
          <a:p>
            <a:pPr marR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tabLst/>
            </a:pPr>
            <a:r>
              <a:rPr lang="en-US" sz="1400" kern="0" dirty="0" smtClean="0">
                <a:latin typeface="+mn-lt"/>
                <a:ea typeface="Verdana" pitchFamily="34" charset="0"/>
                <a:cs typeface="Verdana" pitchFamily="34" charset="0"/>
              </a:rPr>
              <a:t>Low Inductance</a:t>
            </a:r>
          </a:p>
          <a:p>
            <a:pPr marR="0" algn="ctr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tabLst/>
            </a:pPr>
            <a:r>
              <a:rPr lang="en-US" sz="1400" kern="0" dirty="0" smtClean="0">
                <a:latin typeface="+mn-lt"/>
                <a:ea typeface="Verdana" pitchFamily="34" charset="0"/>
                <a:cs typeface="Verdana" pitchFamily="34" charset="0"/>
              </a:rPr>
              <a:t>Packaging</a:t>
            </a:r>
          </a:p>
        </p:txBody>
      </p:sp>
      <p:sp>
        <p:nvSpPr>
          <p:cNvPr id="496" name="Rounded Rectangle 495"/>
          <p:cNvSpPr/>
          <p:nvPr/>
        </p:nvSpPr>
        <p:spPr bwMode="auto">
          <a:xfrm>
            <a:off x="5364878" y="3798220"/>
            <a:ext cx="1525599" cy="2311403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 lIns="72000" tIns="72000" rIns="72000" bIns="72000" rtlCol="0" anchor="ctr"/>
          <a:lstStyle/>
          <a:p>
            <a:pPr algn="ctr" eaLnBrk="0" hangingPunct="0"/>
            <a:endParaRPr lang="en-US" sz="1600" dirty="0" smtClean="0">
              <a:latin typeface="+mn-lt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70" name="Picture 46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6615" y="4254746"/>
            <a:ext cx="1042123" cy="410052"/>
          </a:xfrm>
          <a:prstGeom prst="rect">
            <a:avLst/>
          </a:prstGeom>
        </p:spPr>
      </p:pic>
      <p:pic>
        <p:nvPicPr>
          <p:cNvPr id="471" name="Picture 47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64059" y="5143800"/>
            <a:ext cx="1145858" cy="348615"/>
          </a:xfrm>
          <a:prstGeom prst="rect">
            <a:avLst/>
          </a:prstGeom>
        </p:spPr>
      </p:pic>
      <p:pic>
        <p:nvPicPr>
          <p:cNvPr id="497" name="Picture 49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5429" y="4268055"/>
            <a:ext cx="250042" cy="243791"/>
          </a:xfrm>
          <a:prstGeom prst="rect">
            <a:avLst/>
          </a:prstGeom>
        </p:spPr>
      </p:pic>
      <p:pic>
        <p:nvPicPr>
          <p:cNvPr id="498" name="Picture 49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570" y="4835087"/>
            <a:ext cx="250042" cy="243791"/>
          </a:xfrm>
          <a:prstGeom prst="rect">
            <a:avLst/>
          </a:prstGeom>
        </p:spPr>
      </p:pic>
      <p:pic>
        <p:nvPicPr>
          <p:cNvPr id="499" name="Picture 49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96570" y="5534147"/>
            <a:ext cx="250042" cy="243791"/>
          </a:xfrm>
          <a:prstGeom prst="rect">
            <a:avLst/>
          </a:prstGeom>
        </p:spPr>
      </p:pic>
      <p:sp>
        <p:nvSpPr>
          <p:cNvPr id="500" name="TextBox 499"/>
          <p:cNvSpPr txBox="1"/>
          <p:nvPr/>
        </p:nvSpPr>
        <p:spPr bwMode="auto">
          <a:xfrm>
            <a:off x="1557095" y="4707699"/>
            <a:ext cx="403957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spAutoFit/>
          </a:bodyPr>
          <a:lstStyle/>
          <a:p>
            <a:pPr marR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tabLst/>
            </a:pPr>
            <a:r>
              <a:rPr lang="en-US" sz="1400" kern="0" dirty="0" smtClean="0">
                <a:latin typeface="+mn-lt"/>
                <a:ea typeface="Verdana" pitchFamily="34" charset="0"/>
                <a:cs typeface="Verdana" pitchFamily="34" charset="0"/>
              </a:rPr>
              <a:t> </a:t>
            </a:r>
            <a:r>
              <a:rPr lang="en-US" sz="3200" kern="0" dirty="0" smtClean="0">
                <a:latin typeface="+mn-lt"/>
                <a:ea typeface="Verdana" pitchFamily="34" charset="0"/>
                <a:cs typeface="Verdana" pitchFamily="34" charset="0"/>
              </a:rPr>
              <a:t>+ </a:t>
            </a:r>
          </a:p>
        </p:txBody>
      </p:sp>
      <p:sp>
        <p:nvSpPr>
          <p:cNvPr id="501" name="TextBox 500"/>
          <p:cNvSpPr txBox="1"/>
          <p:nvPr/>
        </p:nvSpPr>
        <p:spPr bwMode="auto">
          <a:xfrm>
            <a:off x="3301701" y="4671684"/>
            <a:ext cx="403957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spAutoFit/>
          </a:bodyPr>
          <a:lstStyle/>
          <a:p>
            <a:pPr marR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tabLst/>
            </a:pPr>
            <a:r>
              <a:rPr lang="en-US" sz="1400" kern="0" dirty="0" smtClean="0">
                <a:latin typeface="+mn-lt"/>
                <a:ea typeface="Verdana" pitchFamily="34" charset="0"/>
                <a:cs typeface="Verdana" pitchFamily="34" charset="0"/>
              </a:rPr>
              <a:t> </a:t>
            </a:r>
            <a:r>
              <a:rPr lang="en-US" sz="3200" kern="0" dirty="0" smtClean="0">
                <a:latin typeface="+mn-lt"/>
                <a:ea typeface="Verdana" pitchFamily="34" charset="0"/>
                <a:cs typeface="Verdana" pitchFamily="34" charset="0"/>
              </a:rPr>
              <a:t>+ </a:t>
            </a:r>
          </a:p>
        </p:txBody>
      </p:sp>
      <p:sp>
        <p:nvSpPr>
          <p:cNvPr id="502" name="TextBox 501"/>
          <p:cNvSpPr txBox="1"/>
          <p:nvPr/>
        </p:nvSpPr>
        <p:spPr bwMode="auto">
          <a:xfrm>
            <a:off x="5075749" y="4651357"/>
            <a:ext cx="403957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spAutoFit/>
          </a:bodyPr>
          <a:lstStyle/>
          <a:p>
            <a:pPr marR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tabLst/>
            </a:pPr>
            <a:r>
              <a:rPr lang="en-US" sz="1400" kern="0" dirty="0" smtClean="0">
                <a:latin typeface="+mn-lt"/>
                <a:ea typeface="Verdana" pitchFamily="34" charset="0"/>
                <a:cs typeface="Verdana" pitchFamily="34" charset="0"/>
              </a:rPr>
              <a:t> </a:t>
            </a:r>
            <a:r>
              <a:rPr lang="en-US" sz="3200" kern="0" dirty="0" smtClean="0">
                <a:latin typeface="+mn-lt"/>
                <a:ea typeface="Verdana" pitchFamily="34" charset="0"/>
                <a:cs typeface="Verdana" pitchFamily="34" charset="0"/>
              </a:rPr>
              <a:t>+ </a:t>
            </a:r>
          </a:p>
        </p:txBody>
      </p:sp>
      <p:sp>
        <p:nvSpPr>
          <p:cNvPr id="503" name="TextBox 502"/>
          <p:cNvSpPr txBox="1"/>
          <p:nvPr/>
        </p:nvSpPr>
        <p:spPr bwMode="auto">
          <a:xfrm>
            <a:off x="6885063" y="4639662"/>
            <a:ext cx="403957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spAutoFit/>
          </a:bodyPr>
          <a:lstStyle/>
          <a:p>
            <a:pPr marR="0" defTabSz="914400" eaLnBrk="0" fontAlgn="auto" latinLnBrk="0" hangingPunct="0">
              <a:spcBef>
                <a:spcPts val="0"/>
              </a:spcBef>
              <a:spcAft>
                <a:spcPts val="300"/>
              </a:spcAft>
              <a:buClr>
                <a:schemeClr val="accent1"/>
              </a:buClr>
              <a:buSzTx/>
              <a:tabLst/>
            </a:pPr>
            <a:r>
              <a:rPr lang="en-US" sz="1400" kern="0" dirty="0" smtClean="0">
                <a:latin typeface="+mn-lt"/>
                <a:ea typeface="Verdana" pitchFamily="34" charset="0"/>
                <a:cs typeface="Verdana" pitchFamily="34" charset="0"/>
              </a:rPr>
              <a:t> </a:t>
            </a:r>
            <a:r>
              <a:rPr lang="en-US" sz="3200" kern="0" dirty="0">
                <a:latin typeface="+mn-lt"/>
                <a:ea typeface="Verdana" pitchFamily="34" charset="0"/>
                <a:cs typeface="Verdana" pitchFamily="34" charset="0"/>
              </a:rPr>
              <a:t>=</a:t>
            </a:r>
            <a:r>
              <a:rPr lang="en-US" sz="3200" kern="0" dirty="0" smtClean="0">
                <a:latin typeface="+mn-lt"/>
                <a:ea typeface="Verdana" pitchFamily="34" charset="0"/>
                <a:cs typeface="Verdana" pitchFamily="34" charset="0"/>
              </a:rPr>
              <a:t> </a:t>
            </a:r>
          </a:p>
        </p:txBody>
      </p:sp>
      <p:pic>
        <p:nvPicPr>
          <p:cNvPr id="73" name="Picture 7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969" y="4536497"/>
            <a:ext cx="1247277" cy="1317417"/>
          </a:xfrm>
          <a:prstGeom prst="rect">
            <a:avLst/>
          </a:prstGeom>
        </p:spPr>
      </p:pic>
      <p:pic>
        <p:nvPicPr>
          <p:cNvPr id="537" name="Picture 53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5913" y="5172258"/>
            <a:ext cx="1267399" cy="870570"/>
          </a:xfrm>
          <a:prstGeom prst="rect">
            <a:avLst/>
          </a:prstGeom>
        </p:spPr>
      </p:pic>
      <p:pic>
        <p:nvPicPr>
          <p:cNvPr id="538" name="Picture 5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8462" b="70615" l="23750" r="73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496" t="26340" r="26901" b="26340"/>
          <a:stretch/>
        </p:blipFill>
        <p:spPr bwMode="auto">
          <a:xfrm>
            <a:off x="3950331" y="4653896"/>
            <a:ext cx="753045" cy="621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0" name="Picture 2" descr="0f40c3b0-5125-4dff-a1de-9a6d61a99010@infineon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870" y="2279458"/>
            <a:ext cx="1290001" cy="1362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" name="TextBox 541"/>
          <p:cNvSpPr txBox="1"/>
          <p:nvPr/>
        </p:nvSpPr>
        <p:spPr bwMode="auto">
          <a:xfrm>
            <a:off x="7612183" y="2303599"/>
            <a:ext cx="997068" cy="369332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 rtlCol="0" anchor="ctr" anchorCtr="0">
            <a:spAutoFit/>
          </a:bodyPr>
          <a:lstStyle/>
          <a:p>
            <a:pPr marR="0" algn="ctr" defTabSz="914400" eaLnBrk="0" fontAlgn="auto" latinLnBrk="0" hangingPunct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tabLst/>
            </a:pPr>
            <a:r>
              <a:rPr lang="en-US" sz="1200" kern="0" dirty="0" smtClean="0">
                <a:solidFill>
                  <a:schemeClr val="bg1"/>
                </a:solidFill>
                <a:latin typeface="+mn-lt"/>
                <a:ea typeface="Verdana" pitchFamily="34" charset="0"/>
                <a:cs typeface="Verdana" pitchFamily="34" charset="0"/>
              </a:rPr>
              <a:t>       Power      </a:t>
            </a:r>
          </a:p>
          <a:p>
            <a:pPr marR="0" algn="ctr" defTabSz="914400" eaLnBrk="0" fontAlgn="auto" latinLnBrk="0" hangingPunct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Tx/>
              <a:tabLst/>
            </a:pPr>
            <a:r>
              <a:rPr lang="en-US" sz="1200" kern="0" dirty="0" smtClean="0">
                <a:solidFill>
                  <a:schemeClr val="bg1"/>
                </a:solidFill>
                <a:latin typeface="+mn-lt"/>
                <a:ea typeface="Verdana" pitchFamily="34" charset="0"/>
                <a:cs typeface="Verdana" pitchFamily="34" charset="0"/>
              </a:rPr>
              <a:t>Converter</a:t>
            </a:r>
          </a:p>
        </p:txBody>
      </p:sp>
      <p:cxnSp>
        <p:nvCxnSpPr>
          <p:cNvPr id="79" name="Straight Arrow Connector 78"/>
          <p:cNvCxnSpPr/>
          <p:nvPr/>
        </p:nvCxnSpPr>
        <p:spPr>
          <a:xfrm>
            <a:off x="4110147" y="3111005"/>
            <a:ext cx="3281253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3" name="Straight Arrow Connector 542"/>
          <p:cNvCxnSpPr/>
          <p:nvPr/>
        </p:nvCxnSpPr>
        <p:spPr>
          <a:xfrm>
            <a:off x="4426857" y="2743200"/>
            <a:ext cx="2940283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 flipV="1">
            <a:off x="4433447" y="2453579"/>
            <a:ext cx="0" cy="289621"/>
          </a:xfrm>
          <a:prstGeom prst="line">
            <a:avLst/>
          </a:prstGeom>
          <a:ln w="19050">
            <a:solidFill>
              <a:schemeClr val="tx2">
                <a:lumMod val="75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5" name="Group 554"/>
          <p:cNvGrpSpPr/>
          <p:nvPr/>
        </p:nvGrpSpPr>
        <p:grpSpPr>
          <a:xfrm>
            <a:off x="2303049" y="4707699"/>
            <a:ext cx="734861" cy="1345793"/>
            <a:chOff x="1425187" y="3048596"/>
            <a:chExt cx="1558353" cy="3117924"/>
          </a:xfrm>
        </p:grpSpPr>
        <p:pic>
          <p:nvPicPr>
            <p:cNvPr id="556" name="Grafik 12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5188" y="4511567"/>
              <a:ext cx="812941" cy="1615371"/>
            </a:xfrm>
            <a:prstGeom prst="rect">
              <a:avLst/>
            </a:prstGeom>
          </p:spPr>
        </p:pic>
        <p:pic>
          <p:nvPicPr>
            <p:cNvPr id="557" name="Grafik 12"/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25187" y="3048596"/>
              <a:ext cx="812941" cy="1615371"/>
            </a:xfrm>
            <a:prstGeom prst="rect">
              <a:avLst/>
            </a:prstGeom>
          </p:spPr>
        </p:pic>
        <p:pic>
          <p:nvPicPr>
            <p:cNvPr id="558" name="Picture 9" descr="C:\Users\SchulzRa\Desktop\Einzelsymbole\nicht Transparent\MOSFET_incl_diode_and_aux_emitter.jpg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6268" y="3902986"/>
              <a:ext cx="643788" cy="6085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9" name="Picture 558" descr="C:\Users\SchulzRa\Desktop\Einzelsymbole\nicht Transparent\MOSFET_incl_diode_and_aux_emitter.jpg"/>
            <p:cNvPicPr>
              <a:picLocks noChangeAspect="1" noChangeArrowheads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9752" y="4663967"/>
              <a:ext cx="643788" cy="6085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60" name="Straight Connector 559"/>
            <p:cNvCxnSpPr/>
            <p:nvPr/>
          </p:nvCxnSpPr>
          <p:spPr>
            <a:xfrm>
              <a:off x="1828257" y="3846415"/>
              <a:ext cx="914400" cy="0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1" name="Straight Connector 560"/>
            <p:cNvCxnSpPr/>
            <p:nvPr/>
          </p:nvCxnSpPr>
          <p:spPr>
            <a:xfrm>
              <a:off x="1828257" y="5315562"/>
              <a:ext cx="914400" cy="0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2" name="Straight Connector 561"/>
            <p:cNvCxnSpPr/>
            <p:nvPr/>
          </p:nvCxnSpPr>
          <p:spPr>
            <a:xfrm flipV="1">
              <a:off x="1819656" y="4498011"/>
              <a:ext cx="0" cy="217186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3" name="Straight Connector 562"/>
            <p:cNvCxnSpPr/>
            <p:nvPr/>
          </p:nvCxnSpPr>
          <p:spPr>
            <a:xfrm flipV="1">
              <a:off x="2742657" y="3846415"/>
              <a:ext cx="0" cy="144016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4" name="Straight Connector 563"/>
            <p:cNvCxnSpPr/>
            <p:nvPr/>
          </p:nvCxnSpPr>
          <p:spPr>
            <a:xfrm flipV="1">
              <a:off x="2742657" y="5171546"/>
              <a:ext cx="0" cy="144016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5" name="Straight Connector 564"/>
            <p:cNvCxnSpPr/>
            <p:nvPr/>
          </p:nvCxnSpPr>
          <p:spPr>
            <a:xfrm flipV="1">
              <a:off x="2742657" y="4410164"/>
              <a:ext cx="0" cy="357593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6" name="Straight Connector 565"/>
            <p:cNvCxnSpPr/>
            <p:nvPr/>
          </p:nvCxnSpPr>
          <p:spPr>
            <a:xfrm flipV="1">
              <a:off x="1819656" y="3717032"/>
              <a:ext cx="0" cy="294547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7" name="Straight Connector 566"/>
            <p:cNvCxnSpPr/>
            <p:nvPr/>
          </p:nvCxnSpPr>
          <p:spPr>
            <a:xfrm flipV="1">
              <a:off x="1819656" y="5208517"/>
              <a:ext cx="0" cy="294547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8" name="Straight Connector 567"/>
            <p:cNvCxnSpPr/>
            <p:nvPr/>
          </p:nvCxnSpPr>
          <p:spPr>
            <a:xfrm flipV="1">
              <a:off x="1819656" y="3048596"/>
              <a:ext cx="0" cy="217186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9" name="Straight Connector 568"/>
            <p:cNvCxnSpPr/>
            <p:nvPr/>
          </p:nvCxnSpPr>
          <p:spPr>
            <a:xfrm flipV="1">
              <a:off x="1819656" y="5949334"/>
              <a:ext cx="0" cy="217186"/>
            </a:xfrm>
            <a:prstGeom prst="line">
              <a:avLst/>
            </a:prstGeom>
            <a:ln w="1905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5926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CLMASTER" val="0"/>
  <p:tag name="SLIDESPERROW" val="4"/>
  <p:tag name="THUMBWIDTH" val="220"/>
  <p:tag name="INFINEON_CATEGORY" val="{&quot;CategoryList&quot;:[],&quot;CategoryDictionary&quot;:{}}"/>
</p:tagLst>
</file>

<file path=ppt/theme/theme1.xml><?xml version="1.0" encoding="utf-8"?>
<a:theme xmlns:a="http://schemas.openxmlformats.org/drawingml/2006/main" name="blank">
  <a:themeElements>
    <a:clrScheme name="InfineonColors">
      <a:dk1>
        <a:srgbClr val="000000"/>
      </a:dk1>
      <a:lt1>
        <a:srgbClr val="FFFFFF"/>
      </a:lt1>
      <a:dk2>
        <a:srgbClr val="84B6A7"/>
      </a:dk2>
      <a:lt2>
        <a:srgbClr val="E9E6E6"/>
      </a:lt2>
      <a:accent1>
        <a:srgbClr val="E30034"/>
      </a:accent1>
      <a:accent2>
        <a:srgbClr val="928285"/>
      </a:accent2>
      <a:accent3>
        <a:srgbClr val="FFE054"/>
      </a:accent3>
      <a:accent4>
        <a:srgbClr val="AEC067"/>
      </a:accent4>
      <a:accent5>
        <a:srgbClr val="EE813C"/>
      </a:accent5>
      <a:accent6>
        <a:srgbClr val="AB377A"/>
      </a:accent6>
      <a:hlink>
        <a:srgbClr val="1122CC"/>
      </a:hlink>
      <a:folHlink>
        <a:srgbClr val="1122CC"/>
      </a:folHlink>
    </a:clrScheme>
    <a:fontScheme name="InfineonFonts">
      <a:majorFont>
        <a:latin typeface="Arial"/>
        <a:ea typeface=""/>
        <a:cs typeface="Verdana"/>
      </a:majorFont>
      <a:minorFont>
        <a:latin typeface="Arial"/>
        <a:ea typeface=""/>
        <a:cs typeface="Verdana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4"/>
        </a:solidFill>
        <a:ln w="9525">
          <a:noFill/>
          <a:miter lim="800000"/>
          <a:headEnd/>
          <a:tailEnd/>
        </a:ln>
      </a:spPr>
      <a:bodyPr wrap="square" lIns="72000" tIns="72000" rIns="72000" bIns="72000" rtlCol="0" anchor="ctr"/>
      <a:lstStyle>
        <a:defPPr algn="ctr" eaLnBrk="0" hangingPunct="0">
          <a:defRPr sz="1600" dirty="0" smtClean="0">
            <a:latin typeface="+mn-lt"/>
            <a:ea typeface="Verdana" pitchFamily="34" charset="0"/>
            <a:cs typeface="Verdana" pitchFamily="34" charset="0"/>
          </a:defRPr>
        </a:defPPr>
      </a:lstStyle>
    </a:spDef>
    <a:lnDef>
      <a:spPr>
        <a:ln w="19050"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 wrap="none" lIns="0" tIns="0" rIns="0" bIns="0" rtlCol="0" anchor="ctr" anchorCtr="0">
        <a:spAutoFit/>
      </a:bodyPr>
      <a:lstStyle>
        <a:defPPr marL="285750" marR="0" indent="-285750" defTabSz="914400" eaLnBrk="0" fontAlgn="auto" latinLnBrk="0" hangingPunct="0">
          <a:spcBef>
            <a:spcPts val="0"/>
          </a:spcBef>
          <a:spcAft>
            <a:spcPts val="300"/>
          </a:spcAft>
          <a:buClr>
            <a:schemeClr val="accent1"/>
          </a:buClr>
          <a:buSzTx/>
          <a:buFont typeface="Arial" panose="020B0604020202020204" pitchFamily="34" charset="0"/>
          <a:buChar char="›"/>
          <a:tabLst/>
          <a:defRPr sz="1400" kern="0" dirty="0" smtClean="0">
            <a:latin typeface="+mn-lt"/>
            <a:ea typeface="Verdana" pitchFamily="34" charset="0"/>
            <a:cs typeface="Verdana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nfineonTemplate_4_3.potx" id="{106466A0-DFFB-440A-9B47-31A76E348F51}" vid="{18063072-B0A2-437D-80F7-279BB56FAA35}"/>
    </a:ext>
  </a:extLst>
</a:theme>
</file>

<file path=ppt/theme/theme2.xml><?xml version="1.0" encoding="utf-8"?>
<a:theme xmlns:a="http://schemas.openxmlformats.org/drawingml/2006/main" name="Larissa-Design">
  <a:themeElements>
    <a:clrScheme name="Infineon">
      <a:dk1>
        <a:srgbClr val="000000"/>
      </a:dk1>
      <a:lt1>
        <a:srgbClr val="FFFFFF"/>
      </a:lt1>
      <a:dk2>
        <a:srgbClr val="84B6A7"/>
      </a:dk2>
      <a:lt2>
        <a:srgbClr val="E9E6E6"/>
      </a:lt2>
      <a:accent1>
        <a:srgbClr val="E30034"/>
      </a:accent1>
      <a:accent2>
        <a:srgbClr val="928285"/>
      </a:accent2>
      <a:accent3>
        <a:srgbClr val="84B6A7"/>
      </a:accent3>
      <a:accent4>
        <a:srgbClr val="AEC067"/>
      </a:accent4>
      <a:accent5>
        <a:srgbClr val="EE813C"/>
      </a:accent5>
      <a:accent6>
        <a:srgbClr val="AB377A"/>
      </a:accent6>
      <a:hlink>
        <a:srgbClr val="1122CC"/>
      </a:hlink>
      <a:folHlink>
        <a:srgbClr val="1122CC"/>
      </a:folHlink>
    </a:clrScheme>
    <a:fontScheme name="Infineon Fonts">
      <a:majorFont>
        <a:latin typeface="Verdana"/>
        <a:ea typeface=""/>
        <a:cs typeface="Verdana"/>
      </a:majorFont>
      <a:minorFont>
        <a:latin typeface="Verdana"/>
        <a:ea typeface=""/>
        <a:cs typeface="Verdana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Infineon_ColorTheme_2012">
      <a:dk1>
        <a:srgbClr val="00214A"/>
      </a:dk1>
      <a:lt1>
        <a:srgbClr val="FFFFFF"/>
      </a:lt1>
      <a:dk2>
        <a:srgbClr val="00214A"/>
      </a:dk2>
      <a:lt2>
        <a:srgbClr val="C8D8E6"/>
      </a:lt2>
      <a:accent1>
        <a:srgbClr val="B70D28"/>
      </a:accent1>
      <a:accent2>
        <a:srgbClr val="E3EBF2"/>
      </a:accent2>
      <a:accent3>
        <a:srgbClr val="005DA9"/>
      </a:accent3>
      <a:accent4>
        <a:srgbClr val="969696"/>
      </a:accent4>
      <a:accent5>
        <a:srgbClr val="FDC400"/>
      </a:accent5>
      <a:accent6>
        <a:srgbClr val="009651"/>
      </a:accent6>
      <a:hlink>
        <a:srgbClr val="1122CC"/>
      </a:hlink>
      <a:folHlink>
        <a:srgbClr val="1122CC"/>
      </a:folHlink>
    </a:clrScheme>
    <a:fontScheme name="Infineon Fonts">
      <a:majorFont>
        <a:latin typeface="Verdana"/>
        <a:ea typeface=""/>
        <a:cs typeface="Verdana"/>
      </a:majorFont>
      <a:minorFont>
        <a:latin typeface="Verdana"/>
        <a:ea typeface=""/>
        <a:cs typeface="Verdana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er xmlns="a709603d-609a-478b-a91d-3c5e984c0e79">6</Ver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655AAE9148B404486CBFDD74AD2AA0B" ma:contentTypeVersion="2" ma:contentTypeDescription="Create a new document." ma:contentTypeScope="" ma:versionID="a24cc1775e4f53b56bd6bf310015a115">
  <xsd:schema xmlns:xsd="http://www.w3.org/2001/XMLSchema" xmlns:xs="http://www.w3.org/2001/XMLSchema" xmlns:p="http://schemas.microsoft.com/office/2006/metadata/properties" xmlns:ns2="a709603d-609a-478b-a91d-3c5e984c0e79" xmlns:ns3="6ef45842-284e-44e4-b2db-1749e7948b44" targetNamespace="http://schemas.microsoft.com/office/2006/metadata/properties" ma:root="true" ma:fieldsID="f8923fe8aa0ace7ab58ef4ccc8b43a85" ns2:_="" ns3:_="">
    <xsd:import namespace="a709603d-609a-478b-a91d-3c5e984c0e79"/>
    <xsd:import namespace="6ef45842-284e-44e4-b2db-1749e7948b44"/>
    <xsd:element name="properties">
      <xsd:complexType>
        <xsd:sequence>
          <xsd:element name="documentManagement">
            <xsd:complexType>
              <xsd:all>
                <xsd:element ref="ns2:Ver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09603d-609a-478b-a91d-3c5e984c0e79" elementFormDefault="qualified">
    <xsd:import namespace="http://schemas.microsoft.com/office/2006/documentManagement/types"/>
    <xsd:import namespace="http://schemas.microsoft.com/office/infopath/2007/PartnerControls"/>
    <xsd:element name="Ver" ma:index="8" nillable="true" ma:displayName="Ver" ma:default="0" ma:internalName="Ver" ma:percentage="FALSE">
      <xsd:simpleType>
        <xsd:restriction base="dms:Number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f45842-284e-44e4-b2db-1749e7948b44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customXsn xmlns="http://schemas.microsoft.com/office/2006/metadata/customXsn">
  <xsnLocation/>
  <cached>True</cached>
  <openByDefault>False</openByDefault>
  <xsnScope/>
</customXsn>
</file>

<file path=customXml/itemProps1.xml><?xml version="1.0" encoding="utf-8"?>
<ds:datastoreItem xmlns:ds="http://schemas.openxmlformats.org/officeDocument/2006/customXml" ds:itemID="{59A2C73D-5217-401F-9A34-91CEEFE385C1}">
  <ds:schemaRefs>
    <ds:schemaRef ds:uri="http://purl.org/dc/elements/1.1/"/>
    <ds:schemaRef ds:uri="http://purl.org/dc/dcmitype/"/>
    <ds:schemaRef ds:uri="6ef45842-284e-44e4-b2db-1749e7948b44"/>
    <ds:schemaRef ds:uri="http://purl.org/dc/terms/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a709603d-609a-478b-a91d-3c5e984c0e79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0798C815-8BFC-40A4-9A7C-EEF0C751F65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BD05732-A18E-4ACC-BAF0-4F5BA36371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09603d-609a-478b-a91d-3c5e984c0e79"/>
    <ds:schemaRef ds:uri="6ef45842-284e-44e4-b2db-1749e7948b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81A1D47A-9DC1-47A1-A34A-208239125E1E}">
  <ds:schemaRefs>
    <ds:schemaRef ds:uri="http://schemas.microsoft.com/office/2006/metadata/customXs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90</Words>
  <Application>Microsoft Office PowerPoint</Application>
  <PresentationFormat>On-screen Show (4:3)</PresentationFormat>
  <Paragraphs>40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Verdana</vt:lpstr>
      <vt:lpstr>blank</vt:lpstr>
      <vt:lpstr>High Efficiency Power Converter for 1500V PV and Energy Storage Systems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2019-05-12T21:31:26Z</dcterms:created>
  <dcterms:modified xsi:type="dcterms:W3CDTF">2019-05-20T14:39:45Z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umentID">
    <vt:lpwstr/>
  </property>
  <property fmtid="{D5CDD505-2E9C-101B-9397-08002B2CF9AE}" pid="3" name="DocumentVersion">
    <vt:lpwstr/>
  </property>
  <property fmtid="{D5CDD505-2E9C-101B-9397-08002B2CF9AE}" pid="4" name="Proprietary">
    <vt:lpwstr/>
  </property>
  <property fmtid="{D5CDD505-2E9C-101B-9397-08002B2CF9AE}" pid="5" name="ConfidentialityMarking">
    <vt:lpwstr>restricted</vt:lpwstr>
  </property>
  <property fmtid="{D5CDD505-2E9C-101B-9397-08002B2CF9AE}" pid="6" name="AdditionalMarking">
    <vt:lpwstr/>
  </property>
  <property fmtid="{D5CDD505-2E9C-101B-9397-08002B2CF9AE}" pid="7" name="TemplateCompany">
    <vt:lpwstr>IFX</vt:lpwstr>
  </property>
  <property fmtid="{D5CDD505-2E9C-101B-9397-08002B2CF9AE}" pid="8" name="ContentTypeId">
    <vt:lpwstr>0x010100A655AAE9148B404486CBFDD74AD2AA0B</vt:lpwstr>
  </property>
  <property fmtid="{D5CDD505-2E9C-101B-9397-08002B2CF9AE}" pid="9" name="TemplateVersion">
    <vt:lpwstr>v.02.00.01-2016-05-01</vt:lpwstr>
  </property>
</Properties>
</file>