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7" autoAdjust="0"/>
    <p:restoredTop sz="94660"/>
  </p:normalViewPr>
  <p:slideViewPr>
    <p:cSldViewPr snapToGrid="0">
      <p:cViewPr>
        <p:scale>
          <a:sx n="108" d="100"/>
          <a:sy n="108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18538-CD43-4ABA-AD77-AAB332AF72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4A7D28-A2C4-4CE6-B537-AB5A9A6565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320186-963F-4378-A2B5-2AFBEA8B4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E7F47-4607-4BA3-A214-1C88402D84DB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0CE0B8-B577-45AB-A0AE-0D2E5E6F3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33722C-5A16-4F11-8BFA-F401FE40A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01A13-4E2E-45DA-8AA8-43B819E21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226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35722-1498-4763-BD5E-2366C1C9C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0B6C4-3E6F-4B22-8A39-741984EED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836A3-FDAC-45F8-BDF1-75DD6E0AC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E7F47-4607-4BA3-A214-1C88402D84DB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6332E-B0D6-4396-8B7F-8489887B2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DC40B-3E35-4498-9E53-105A27157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01A13-4E2E-45DA-8AA8-43B819E21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062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26137-D0C4-4E9D-A19D-97EE43B10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5E2ACB-7BF1-4FD1-BD48-CED25559A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2D2B2-96B8-4BFB-8C83-8B68471CC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E7F47-4607-4BA3-A214-1C88402D84DB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2E22D-B8D1-473B-866E-BBE9BC8AA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2B4084-64BF-41DD-ACA4-B61E3111F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01A13-4E2E-45DA-8AA8-43B819E21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826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23CF8-3D99-4741-94D1-452B5A5C4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FCFFF-5D76-4797-94AC-C793281AC8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F477CB-930A-4AF6-8299-05739C3577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35C39F-7EE5-47C3-8A57-983D4B1BB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E7F47-4607-4BA3-A214-1C88402D84DB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BDA928-3652-4A40-837F-64663D99A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E918EB-5B08-48AD-8CAF-12AA806B6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01A13-4E2E-45DA-8AA8-43B819E21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655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3EFCF-79F5-44D6-996B-3E736106A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3704FF-7FE3-4FE4-9506-50E92B5528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C653EA-AEEE-403E-845D-44CEFB6457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D78E4D-41B3-47A2-9542-8A9E5B5C22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AF3947-4E3D-4A3C-8D63-5FC3B7D59C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E76D8E-C52F-4B8C-98CC-3FE46A845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E7F47-4607-4BA3-A214-1C88402D84DB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71012D-2AAE-466A-9C72-9990ECF18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EA8DE5-29AF-45AA-A133-8A20685E1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01A13-4E2E-45DA-8AA8-43B819E21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979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EDD48-0070-4711-841A-F9CE4EED0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973921-B3FE-442D-8824-809A21A17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E7F47-4607-4BA3-A214-1C88402D84DB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F71FFF-3B1A-4A2B-96ED-5A69F7EB0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4F875C-20D2-4124-B826-762BDCA0D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01A13-4E2E-45DA-8AA8-43B819E21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53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E9E42E-87DF-4F9A-82FA-C80B60F2A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E7F47-4607-4BA3-A214-1C88402D84DB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0375ED-707A-43B6-B531-D8BE91660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61F63E-2B16-417A-981C-7A791B8FF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01A13-4E2E-45DA-8AA8-43B819E21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068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38339-1008-4FB9-98EA-D43FDB63B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64074-37F5-4A7F-9090-2351D4E57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EAE22-1BBE-40F8-B1A0-D0538664FE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42A89B-D84A-48E5-85BD-A3BA321AC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E7F47-4607-4BA3-A214-1C88402D84DB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0E4EA0-05FC-4270-B215-7AC47A2AC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7B0874-4B4F-4B3A-B494-A570631EA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01A13-4E2E-45DA-8AA8-43B819E21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14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AAFF6-F9D4-436B-9E30-724D1B272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FF8E0F-6708-4C05-B9CA-CD7D046CFE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68317-8E46-490F-9DC5-A1F46C1D26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9AE120-92BF-422D-A4CF-B0A6C1984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E7F47-4607-4BA3-A214-1C88402D84DB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86653-B44D-4ABB-9027-2E6DEB73E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679739-1F80-4039-983F-EAA3EF48F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01A13-4E2E-45DA-8AA8-43B819E21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668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BFF38-91AE-43C8-A849-710CBEB3C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53566D-21EE-4670-B1B6-0C8C215B87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036D04-F370-41C5-AE7B-D6EF290DD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E7F47-4607-4BA3-A214-1C88402D84DB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E1486-E46D-4374-9D62-6F15EBA64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4B4F6-5E91-475E-A809-98BC1E153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01A13-4E2E-45DA-8AA8-43B819E21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36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208B39-B172-45C6-9467-1551251255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85BBB4-E8D6-42A5-A91A-BA20EABCD4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B440E4-A5E6-45B1-999C-E7C86C324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E7F47-4607-4BA3-A214-1C88402D84DB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BD763-CED5-422B-836D-2B06DC8D0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92CC3F-87F6-4037-A54F-7AAA792FE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01A13-4E2E-45DA-8AA8-43B819E21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15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2CB668-BAF9-4B4C-B885-8B05060A9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B9695-E180-43F1-9BF8-00106AE288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C496-D02D-45A7-B90E-F37BECCDAC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E7F47-4607-4BA3-A214-1C88402D84DB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B46E39-948E-403D-A405-C90A59BC59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D6D609-BD4E-4383-903B-F6618984FA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01A13-4E2E-45DA-8AA8-43B819E21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638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BCAC491-6B99-4283-8A69-36622A1E0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931" y="1948563"/>
            <a:ext cx="821672" cy="8327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4E2261-CDE5-446A-A811-D3FB791C3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31" y="3071759"/>
            <a:ext cx="821672" cy="8327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EAC683-C045-4FEA-91BF-D8D58121E9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931" y="4194954"/>
            <a:ext cx="821672" cy="8327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6669FC-AFB0-45BC-AC96-F0686ADC20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931" y="5318149"/>
            <a:ext cx="821672" cy="83277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2A63EF4-A53B-449A-8C59-7A69C39D44CB}"/>
              </a:ext>
            </a:extLst>
          </p:cNvPr>
          <p:cNvSpPr txBox="1"/>
          <p:nvPr/>
        </p:nvSpPr>
        <p:spPr>
          <a:xfrm>
            <a:off x="1529641" y="2133229"/>
            <a:ext cx="5857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Increased module production by up to 7%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E1AE87-99B0-4944-A5D6-BBF721CC30C9}"/>
              </a:ext>
            </a:extLst>
          </p:cNvPr>
          <p:cNvSpPr txBox="1"/>
          <p:nvPr/>
        </p:nvSpPr>
        <p:spPr>
          <a:xfrm>
            <a:off x="1529641" y="3198167"/>
            <a:ext cx="6654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80% faster install, 30% lower overall array cost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73FCC2-49F4-4BB6-8ABC-1D6E22764CA8}"/>
              </a:ext>
            </a:extLst>
          </p:cNvPr>
          <p:cNvSpPr txBox="1"/>
          <p:nvPr/>
        </p:nvSpPr>
        <p:spPr>
          <a:xfrm>
            <a:off x="1529641" y="4194954"/>
            <a:ext cx="58571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 penetration installation on surfaces to 50 degree slope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2E664E-6604-4BE4-998E-9BE927E1FE8B}"/>
              </a:ext>
            </a:extLst>
          </p:cNvPr>
          <p:cNvSpPr txBox="1"/>
          <p:nvPr/>
        </p:nvSpPr>
        <p:spPr>
          <a:xfrm>
            <a:off x="1529641" y="5318149"/>
            <a:ext cx="6022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40 degree (F) lower temperature in Standard Conditions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BB647B-FCD3-45A9-AE4C-5889C17CA5C9}"/>
              </a:ext>
            </a:extLst>
          </p:cNvPr>
          <p:cNvSpPr txBox="1"/>
          <p:nvPr/>
        </p:nvSpPr>
        <p:spPr>
          <a:xfrm>
            <a:off x="430931" y="294359"/>
            <a:ext cx="58571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60 Cell I 72 Cell</a:t>
            </a:r>
          </a:p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Integrated Solar Unit</a:t>
            </a:r>
          </a:p>
        </p:txBody>
      </p:sp>
      <p:pic>
        <p:nvPicPr>
          <p:cNvPr id="25" name="Picture 24" descr="A close up of a device&#10;&#10;Description automatically generated">
            <a:extLst>
              <a:ext uri="{FF2B5EF4-FFF2-40B4-BE49-F238E27FC236}">
                <a16:creationId xmlns:a16="http://schemas.microsoft.com/office/drawing/2014/main" id="{67E0514E-41B9-4C39-8463-CBB649D7048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1" t="8201" r="11927" b="18599"/>
          <a:stretch/>
        </p:blipFill>
        <p:spPr>
          <a:xfrm>
            <a:off x="8027600" y="2883574"/>
            <a:ext cx="3647907" cy="2292108"/>
          </a:xfrm>
          <a:prstGeom prst="rect">
            <a:avLst/>
          </a:prstGeom>
        </p:spPr>
      </p:pic>
      <p:pic>
        <p:nvPicPr>
          <p:cNvPr id="27" name="Picture 26" descr="A close up of a device&#10;&#10;Description automatically generated">
            <a:extLst>
              <a:ext uri="{FF2B5EF4-FFF2-40B4-BE49-F238E27FC236}">
                <a16:creationId xmlns:a16="http://schemas.microsoft.com/office/drawing/2014/main" id="{1D19FA06-56A5-4E07-9953-8B7C08248E3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1" t="48147" r="26979" b="46331"/>
          <a:stretch/>
        </p:blipFill>
        <p:spPr>
          <a:xfrm>
            <a:off x="8028989" y="5612288"/>
            <a:ext cx="3646518" cy="199505"/>
          </a:xfrm>
          <a:prstGeom prst="rect">
            <a:avLst/>
          </a:prstGeom>
        </p:spPr>
      </p:pic>
      <p:pic>
        <p:nvPicPr>
          <p:cNvPr id="33" name="Picture 32" descr="A close up of a device&#10;&#10;Description automatically generated">
            <a:extLst>
              <a:ext uri="{FF2B5EF4-FFF2-40B4-BE49-F238E27FC236}">
                <a16:creationId xmlns:a16="http://schemas.microsoft.com/office/drawing/2014/main" id="{BF1822CC-E767-40F4-A90A-FF19BFFC83A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26" t="13070" r="34146" b="14995"/>
          <a:stretch/>
        </p:blipFill>
        <p:spPr>
          <a:xfrm>
            <a:off x="9524665" y="498509"/>
            <a:ext cx="1694461" cy="2104889"/>
          </a:xfrm>
          <a:prstGeom prst="rect">
            <a:avLst/>
          </a:prstGeom>
        </p:spPr>
      </p:pic>
      <p:pic>
        <p:nvPicPr>
          <p:cNvPr id="1026" name="Picture 2" descr="https://lh5.googleusercontent.com/7FYYtGZ7Y_9Gwv_caHhkMY4MOTW3O5vi6uK-NKCHGaSnCBbilOop8fKIxp-elfUDvdK26PozsMfBNLunfKCf5Ddy_acHbohv1CebYPRrYcLaApPFc3hiGXpjmtaQh4slc1ww3YkuT3U">
            <a:extLst>
              <a:ext uri="{FF2B5EF4-FFF2-40B4-BE49-F238E27FC236}">
                <a16:creationId xmlns:a16="http://schemas.microsoft.com/office/drawing/2014/main" id="{42C4B476-DF9D-48A6-BE22-357DEA82AF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9" t="7655" r="13636" b="58854"/>
          <a:stretch/>
        </p:blipFill>
        <p:spPr bwMode="auto">
          <a:xfrm>
            <a:off x="430931" y="87736"/>
            <a:ext cx="3237321" cy="854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9E762D4-08A0-4843-8266-F3C65F8DD3C0}"/>
              </a:ext>
            </a:extLst>
          </p:cNvPr>
          <p:cNvSpPr txBox="1"/>
          <p:nvPr/>
        </p:nvSpPr>
        <p:spPr>
          <a:xfrm>
            <a:off x="8129980" y="5811793"/>
            <a:ext cx="344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Water Ballasted Friction Plate</a:t>
            </a:r>
          </a:p>
        </p:txBody>
      </p:sp>
    </p:spTree>
    <p:extLst>
      <p:ext uri="{BB962C8B-B14F-4D97-AF65-F5344CB8AC3E}">
        <p14:creationId xmlns:p14="http://schemas.microsoft.com/office/powerpoint/2010/main" val="950939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50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Lato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Ethan DeSota</dc:creator>
  <cp:lastModifiedBy>Ethan DeSota</cp:lastModifiedBy>
  <cp:revision>10</cp:revision>
  <dcterms:created xsi:type="dcterms:W3CDTF">2018-10-05T19:33:08Z</dcterms:created>
  <dcterms:modified xsi:type="dcterms:W3CDTF">2019-05-16T18:15:56Z</dcterms:modified>
</cp:coreProperties>
</file>