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4C80"/>
    <a:srgbClr val="721717"/>
    <a:srgbClr val="CFD9E9"/>
    <a:srgbClr val="E5EA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9" d="100"/>
          <a:sy n="149" d="100"/>
        </p:scale>
        <p:origin x="-344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4AF72-2171-8C49-B881-18B6992C0BF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044D5-6266-CC46-A39C-674A2F5F6E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7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044D5-6266-CC46-A39C-674A2F5F6E7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69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09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583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197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205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997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98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2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694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06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32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007BD-402F-4A47-8EA4-D90615CDC245}" type="datetimeFigureOut">
              <a:rPr lang="en-US" smtClean="0"/>
              <a:t>5/19/19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E3AC4-D29B-0349-946D-A02A0B5F8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24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microsoft.com/office/2007/relationships/hdphoto" Target="../media/hdphoto1.wdp"/><Relationship Id="rId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Solar Field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06"/>
          <a:stretch/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 descr="PCB.jpg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3" b="93056" l="3671" r="97950">
                        <a14:backgroundMark x1="75331" y1="15427" x2="75331" y2="15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555"/>
          <a:stretch/>
        </p:blipFill>
        <p:spPr>
          <a:xfrm>
            <a:off x="6010812" y="798590"/>
            <a:ext cx="3116618" cy="38830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620" y="1437489"/>
            <a:ext cx="616937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Helvetica"/>
                <a:cs typeface="Helvetica"/>
              </a:rPr>
              <a:t>High Capacity 250 kW Silicon Carbide </a:t>
            </a:r>
            <a:br>
              <a:rPr lang="en-US" sz="2600" b="1" dirty="0" smtClean="0">
                <a:latin typeface="Helvetica"/>
                <a:cs typeface="Helvetica"/>
              </a:rPr>
            </a:br>
            <a:r>
              <a:rPr lang="en-US" sz="2600" b="1" dirty="0" smtClean="0">
                <a:latin typeface="Helvetica"/>
                <a:cs typeface="Helvetica"/>
              </a:rPr>
              <a:t>Solar String Inverter</a:t>
            </a:r>
            <a:endParaRPr lang="en-US" sz="2600" b="1" dirty="0">
              <a:latin typeface="Helvetica"/>
              <a:cs typeface="Helvetica"/>
            </a:endParaRPr>
          </a:p>
        </p:txBody>
      </p:sp>
      <p:pic>
        <p:nvPicPr>
          <p:cNvPr id="9" name="Picture 8" descr="BREK LOGO NEW TRANSPARENT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8" y="-17046"/>
            <a:ext cx="3614130" cy="169412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41585" y="2282328"/>
            <a:ext cx="6392285" cy="2186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New Composite Architecture with </a:t>
            </a:r>
            <a:b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</a:b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novel Planar </a:t>
            </a:r>
            <a:r>
              <a:rPr lang="en-US" b="1" dirty="0">
                <a:solidFill>
                  <a:srgbClr val="174C80"/>
                </a:solidFill>
                <a:latin typeface="Helvetica"/>
                <a:cs typeface="Helvetica"/>
              </a:rPr>
              <a:t>M</a:t>
            </a: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agnetics optimized for SiC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Double the power at same size and weight</a:t>
            </a:r>
            <a:b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</a:br>
            <a:r>
              <a:rPr lang="en-US" sz="1600" b="1" dirty="0" smtClean="0">
                <a:solidFill>
                  <a:srgbClr val="174C80"/>
                </a:solidFill>
                <a:latin typeface="Helvetica"/>
                <a:cs typeface="Helvetica"/>
              </a:rPr>
              <a:t>when compared to conventional Silicon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System Efficiency &gt; 98% 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Longer inverter life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US" b="1" dirty="0" smtClean="0">
                <a:solidFill>
                  <a:srgbClr val="174C80"/>
                </a:solidFill>
                <a:latin typeface="Helvetica"/>
                <a:cs typeface="Helvetica"/>
              </a:rPr>
              <a:t>Built in the USA</a:t>
            </a:r>
            <a:endParaRPr lang="en-US" dirty="0">
              <a:latin typeface="Helvetica"/>
              <a:cs typeface="Helvetic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586" y="4452035"/>
            <a:ext cx="6639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Helvetica"/>
                <a:cs typeface="Helvetica"/>
              </a:rPr>
              <a:t>Designed for scalability, portability, high performance, </a:t>
            </a:r>
            <a:r>
              <a:rPr lang="en-US" b="1" dirty="0" smtClean="0">
                <a:latin typeface="Helvetica"/>
                <a:cs typeface="Helvetica"/>
              </a:rPr>
              <a:t/>
            </a:r>
            <a:br>
              <a:rPr lang="en-US" b="1" dirty="0" smtClean="0">
                <a:latin typeface="Helvetica"/>
                <a:cs typeface="Helvetica"/>
              </a:rPr>
            </a:br>
            <a:r>
              <a:rPr lang="en-US" b="1" dirty="0" smtClean="0">
                <a:latin typeface="Helvetica"/>
                <a:cs typeface="Helvetica"/>
              </a:rPr>
              <a:t>and </a:t>
            </a:r>
            <a:r>
              <a:rPr lang="en-US" b="1" dirty="0">
                <a:latin typeface="Helvetica"/>
                <a:cs typeface="Helvetica"/>
              </a:rPr>
              <a:t>high reliability </a:t>
            </a:r>
            <a:r>
              <a:rPr lang="en-US" b="1" dirty="0">
                <a:latin typeface="Wingdings"/>
                <a:ea typeface="Wingdings"/>
                <a:cs typeface="Wingdings"/>
                <a:sym typeface="Wingdings"/>
              </a:rPr>
              <a:t> </a:t>
            </a:r>
            <a:r>
              <a:rPr lang="en-US" b="1" dirty="0" smtClean="0">
                <a:latin typeface="Helvetica"/>
                <a:cs typeface="Helvetica"/>
              </a:rPr>
              <a:t> </a:t>
            </a:r>
            <a:r>
              <a:rPr lang="en-US" b="1" dirty="0">
                <a:latin typeface="Helvetica"/>
                <a:cs typeface="Helvetica"/>
              </a:rPr>
              <a:t>40% savings in CAPEX and OPEX</a:t>
            </a:r>
          </a:p>
          <a:p>
            <a:endParaRPr lang="en-US" dirty="0"/>
          </a:p>
        </p:txBody>
      </p:sp>
      <p:sp>
        <p:nvSpPr>
          <p:cNvPr id="2" name="Right Arrow 1"/>
          <p:cNvSpPr/>
          <p:nvPr/>
        </p:nvSpPr>
        <p:spPr>
          <a:xfrm>
            <a:off x="2540119" y="4832417"/>
            <a:ext cx="213097" cy="178979"/>
          </a:xfrm>
          <a:prstGeom prst="right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252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20</Words>
  <Application>Microsoft Macintosh PowerPoint</Application>
  <PresentationFormat>On-screen Show (16:9)</PresentationFormat>
  <Paragraphs>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Mark</cp:lastModifiedBy>
  <cp:revision>19</cp:revision>
  <dcterms:created xsi:type="dcterms:W3CDTF">2018-10-04T14:42:17Z</dcterms:created>
  <dcterms:modified xsi:type="dcterms:W3CDTF">2019-05-20T02:06:51Z</dcterms:modified>
</cp:coreProperties>
</file>