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0B57EA-AF81-4052-83E6-CF5A25641FA6}" v="18" dt="2019-05-12T19:11:21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>
        <p:scale>
          <a:sx n="92" d="100"/>
          <a:sy n="92" d="100"/>
        </p:scale>
        <p:origin x="3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den Bills" userId="3588c38d23507fb1" providerId="LiveId" clId="{8F0B57EA-AF81-4052-83E6-CF5A25641FA6}"/>
    <pc:docChg chg="undo custSel addSld delSld modSld">
      <pc:chgData name="Braden Bills" userId="3588c38d23507fb1" providerId="LiveId" clId="{8F0B57EA-AF81-4052-83E6-CF5A25641FA6}" dt="2019-05-12T19:14:51.833" v="268" actId="20577"/>
      <pc:docMkLst>
        <pc:docMk/>
      </pc:docMkLst>
      <pc:sldChg chg="addSp delSp modSp">
        <pc:chgData name="Braden Bills" userId="3588c38d23507fb1" providerId="LiveId" clId="{8F0B57EA-AF81-4052-83E6-CF5A25641FA6}" dt="2019-05-12T19:14:51.833" v="268" actId="20577"/>
        <pc:sldMkLst>
          <pc:docMk/>
          <pc:sldMk cId="36554914" sldId="340"/>
        </pc:sldMkLst>
        <pc:spChg chg="mod">
          <ac:chgData name="Braden Bills" userId="3588c38d23507fb1" providerId="LiveId" clId="{8F0B57EA-AF81-4052-83E6-CF5A25641FA6}" dt="2019-05-12T19:14:20.502" v="252" actId="1038"/>
          <ac:spMkLst>
            <pc:docMk/>
            <pc:sldMk cId="36554914" sldId="340"/>
            <ac:spMk id="3" creationId="{D599DFD8-9EA7-4654-A7E2-24D0D4DF907E}"/>
          </ac:spMkLst>
        </pc:spChg>
        <pc:spChg chg="mod">
          <ac:chgData name="Braden Bills" userId="3588c38d23507fb1" providerId="LiveId" clId="{8F0B57EA-AF81-4052-83E6-CF5A25641FA6}" dt="2019-05-12T19:13:35.317" v="171" actId="20577"/>
          <ac:spMkLst>
            <pc:docMk/>
            <pc:sldMk cId="36554914" sldId="340"/>
            <ac:spMk id="12" creationId="{14DED161-4296-4CA2-BAAB-7D1227D90C31}"/>
          </ac:spMkLst>
        </pc:spChg>
        <pc:spChg chg="del mod topLvl">
          <ac:chgData name="Braden Bills" userId="3588c38d23507fb1" providerId="LiveId" clId="{8F0B57EA-AF81-4052-83E6-CF5A25641FA6}" dt="2019-05-12T19:11:35.012" v="158" actId="478"/>
          <ac:spMkLst>
            <pc:docMk/>
            <pc:sldMk cId="36554914" sldId="340"/>
            <ac:spMk id="29" creationId="{21662EE9-4718-44F9-A13F-20E878AEC22C}"/>
          </ac:spMkLst>
        </pc:spChg>
        <pc:spChg chg="mod">
          <ac:chgData name="Braden Bills" userId="3588c38d23507fb1" providerId="LiveId" clId="{8F0B57EA-AF81-4052-83E6-CF5A25641FA6}" dt="2019-05-12T19:12:23.205" v="165" actId="1076"/>
          <ac:spMkLst>
            <pc:docMk/>
            <pc:sldMk cId="36554914" sldId="340"/>
            <ac:spMk id="37" creationId="{3BD2FC72-CFD4-4D60-A0CA-5920D8900A4E}"/>
          </ac:spMkLst>
        </pc:spChg>
        <pc:spChg chg="mod">
          <ac:chgData name="Braden Bills" userId="3588c38d23507fb1" providerId="LiveId" clId="{8F0B57EA-AF81-4052-83E6-CF5A25641FA6}" dt="2019-05-12T19:12:44.632" v="167" actId="1076"/>
          <ac:spMkLst>
            <pc:docMk/>
            <pc:sldMk cId="36554914" sldId="340"/>
            <ac:spMk id="42" creationId="{D5CC0476-63F6-466B-A62D-F9025BE02B97}"/>
          </ac:spMkLst>
        </pc:spChg>
        <pc:spChg chg="mod">
          <ac:chgData name="Braden Bills" userId="3588c38d23507fb1" providerId="LiveId" clId="{8F0B57EA-AF81-4052-83E6-CF5A25641FA6}" dt="2019-05-12T19:14:51.833" v="268" actId="20577"/>
          <ac:spMkLst>
            <pc:docMk/>
            <pc:sldMk cId="36554914" sldId="340"/>
            <ac:spMk id="51" creationId="{AA3A180B-1391-4CA6-8DFB-01D039BBCB05}"/>
          </ac:spMkLst>
        </pc:spChg>
        <pc:grpChg chg="add mod">
          <ac:chgData name="Braden Bills" userId="3588c38d23507fb1" providerId="LiveId" clId="{8F0B57EA-AF81-4052-83E6-CF5A25641FA6}" dt="2019-05-12T19:12:23.205" v="165" actId="1076"/>
          <ac:grpSpMkLst>
            <pc:docMk/>
            <pc:sldMk cId="36554914" sldId="340"/>
            <ac:grpSpMk id="39" creationId="{C593E4AA-DDF8-42BF-8271-9E088C80E951}"/>
          </ac:grpSpMkLst>
        </pc:grpChg>
        <pc:grpChg chg="add del">
          <ac:chgData name="Braden Bills" userId="3588c38d23507fb1" providerId="LiveId" clId="{8F0B57EA-AF81-4052-83E6-CF5A25641FA6}" dt="2019-05-12T19:01:32.979" v="21" actId="165"/>
          <ac:grpSpMkLst>
            <pc:docMk/>
            <pc:sldMk cId="36554914" sldId="340"/>
            <ac:grpSpMk id="54" creationId="{217FB11A-A6A5-4000-A009-363749DB5F77}"/>
          </ac:grpSpMkLst>
        </pc:grpChg>
        <pc:picChg chg="add del mod modCrop">
          <ac:chgData name="Braden Bills" userId="3588c38d23507fb1" providerId="LiveId" clId="{8F0B57EA-AF81-4052-83E6-CF5A25641FA6}" dt="2019-05-12T19:00:22.482" v="8"/>
          <ac:picMkLst>
            <pc:docMk/>
            <pc:sldMk cId="36554914" sldId="340"/>
            <ac:picMk id="7" creationId="{7BFFEC95-31E5-4531-BF3F-00B0F701BCB0}"/>
          </ac:picMkLst>
        </pc:picChg>
        <pc:picChg chg="add del mod">
          <ac:chgData name="Braden Bills" userId="3588c38d23507fb1" providerId="LiveId" clId="{8F0B57EA-AF81-4052-83E6-CF5A25641FA6}" dt="2019-05-12T19:02:02.983" v="27" actId="478"/>
          <ac:picMkLst>
            <pc:docMk/>
            <pc:sldMk cId="36554914" sldId="340"/>
            <ac:picMk id="8" creationId="{A4BE654F-2C42-45BF-9DE9-7116C6A3285B}"/>
          </ac:picMkLst>
        </pc:picChg>
        <pc:picChg chg="add mod">
          <ac:chgData name="Braden Bills" userId="3588c38d23507fb1" providerId="LiveId" clId="{8F0B57EA-AF81-4052-83E6-CF5A25641FA6}" dt="2019-05-12T19:12:23.205" v="165" actId="1076"/>
          <ac:picMkLst>
            <pc:docMk/>
            <pc:sldMk cId="36554914" sldId="340"/>
            <ac:picMk id="33" creationId="{E8D486D6-95AE-4D59-AE9A-CC7A48F40910}"/>
          </ac:picMkLst>
        </pc:picChg>
        <pc:picChg chg="add del mod topLvl">
          <ac:chgData name="Braden Bills" userId="3588c38d23507fb1" providerId="LiveId" clId="{8F0B57EA-AF81-4052-83E6-CF5A25641FA6}" dt="2019-05-12T19:01:45.260" v="24" actId="478"/>
          <ac:picMkLst>
            <pc:docMk/>
            <pc:sldMk cId="36554914" sldId="340"/>
            <ac:picMk id="34" creationId="{03A7DC0E-162C-408F-A708-3A754384DB43}"/>
          </ac:picMkLst>
        </pc:picChg>
        <pc:cxnChg chg="del mod topLvl">
          <ac:chgData name="Braden Bills" userId="3588c38d23507fb1" providerId="LiveId" clId="{8F0B57EA-AF81-4052-83E6-CF5A25641FA6}" dt="2019-05-12T19:11:43.832" v="161" actId="478"/>
          <ac:cxnSpMkLst>
            <pc:docMk/>
            <pc:sldMk cId="36554914" sldId="340"/>
            <ac:cxnSpMk id="16" creationId="{8D79453E-4E16-4CA0-BBAD-A833F04A6FCE}"/>
          </ac:cxnSpMkLst>
        </pc:cxnChg>
        <pc:cxnChg chg="del mod topLvl">
          <ac:chgData name="Braden Bills" userId="3588c38d23507fb1" providerId="LiveId" clId="{8F0B57EA-AF81-4052-83E6-CF5A25641FA6}" dt="2019-05-12T19:11:30.250" v="156" actId="478"/>
          <ac:cxnSpMkLst>
            <pc:docMk/>
            <pc:sldMk cId="36554914" sldId="340"/>
            <ac:cxnSpMk id="20" creationId="{BDC729F1-95EC-4FF1-A75C-617098F69ED5}"/>
          </ac:cxnSpMkLst>
        </pc:cxnChg>
      </pc:sldChg>
      <pc:sldChg chg="addSp delSp modSp add del">
        <pc:chgData name="Braden Bills" userId="3588c38d23507fb1" providerId="LiveId" clId="{8F0B57EA-AF81-4052-83E6-CF5A25641FA6}" dt="2019-05-12T19:13:22.927" v="169" actId="2696"/>
        <pc:sldMkLst>
          <pc:docMk/>
          <pc:sldMk cId="2447701329" sldId="341"/>
        </pc:sldMkLst>
        <pc:spChg chg="del">
          <ac:chgData name="Braden Bills" userId="3588c38d23507fb1" providerId="LiveId" clId="{8F0B57EA-AF81-4052-83E6-CF5A25641FA6}" dt="2019-05-12T19:09:07.729" v="56"/>
          <ac:spMkLst>
            <pc:docMk/>
            <pc:sldMk cId="2447701329" sldId="341"/>
            <ac:spMk id="3" creationId="{08582D90-571E-4CB6-A52F-D23507E8B913}"/>
          </ac:spMkLst>
        </pc:spChg>
        <pc:spChg chg="add mod">
          <ac:chgData name="Braden Bills" userId="3588c38d23507fb1" providerId="LiveId" clId="{8F0B57EA-AF81-4052-83E6-CF5A25641FA6}" dt="2019-05-12T19:11:05.161" v="151" actId="164"/>
          <ac:spMkLst>
            <pc:docMk/>
            <pc:sldMk cId="2447701329" sldId="341"/>
            <ac:spMk id="7" creationId="{352D3AC6-CB9B-4EAF-9916-C5D8F91188D6}"/>
          </ac:spMkLst>
        </pc:spChg>
        <pc:spChg chg="add mod">
          <ac:chgData name="Braden Bills" userId="3588c38d23507fb1" providerId="LiveId" clId="{8F0B57EA-AF81-4052-83E6-CF5A25641FA6}" dt="2019-05-12T19:11:05.161" v="151" actId="164"/>
          <ac:spMkLst>
            <pc:docMk/>
            <pc:sldMk cId="2447701329" sldId="341"/>
            <ac:spMk id="8" creationId="{5B68D809-B712-474D-9996-460A2C356AE5}"/>
          </ac:spMkLst>
        </pc:spChg>
        <pc:spChg chg="add del mod">
          <ac:chgData name="Braden Bills" userId="3588c38d23507fb1" providerId="LiveId" clId="{8F0B57EA-AF81-4052-83E6-CF5A25641FA6}" dt="2019-05-12T19:09:54.375" v="104"/>
          <ac:spMkLst>
            <pc:docMk/>
            <pc:sldMk cId="2447701329" sldId="341"/>
            <ac:spMk id="15" creationId="{9FDE9F51-C60A-4A32-A759-898EA44BDBB0}"/>
          </ac:spMkLst>
        </pc:spChg>
        <pc:spChg chg="add mod">
          <ac:chgData name="Braden Bills" userId="3588c38d23507fb1" providerId="LiveId" clId="{8F0B57EA-AF81-4052-83E6-CF5A25641FA6}" dt="2019-05-12T19:11:18.468" v="152"/>
          <ac:spMkLst>
            <pc:docMk/>
            <pc:sldMk cId="2447701329" sldId="341"/>
            <ac:spMk id="18" creationId="{7EF890DB-9E0D-435D-BAE1-D747526C3835}"/>
          </ac:spMkLst>
        </pc:spChg>
        <pc:grpChg chg="add del mod">
          <ac:chgData name="Braden Bills" userId="3588c38d23507fb1" providerId="LiveId" clId="{8F0B57EA-AF81-4052-83E6-CF5A25641FA6}" dt="2019-05-12T19:11:18.468" v="152"/>
          <ac:grpSpMkLst>
            <pc:docMk/>
            <pc:sldMk cId="2447701329" sldId="341"/>
            <ac:grpSpMk id="17" creationId="{FEA34BFC-0B59-47EA-A954-59E48BD687CC}"/>
          </ac:grpSpMkLst>
        </pc:grpChg>
        <pc:picChg chg="add del mod modCrop">
          <ac:chgData name="Braden Bills" userId="3588c38d23507fb1" providerId="LiveId" clId="{8F0B57EA-AF81-4052-83E6-CF5A25641FA6}" dt="2019-05-12T19:09:03.870" v="55"/>
          <ac:picMkLst>
            <pc:docMk/>
            <pc:sldMk cId="2447701329" sldId="341"/>
            <ac:picMk id="4" creationId="{064C3145-301A-41FB-A435-69982C01D5C7}"/>
          </ac:picMkLst>
        </pc:picChg>
        <pc:picChg chg="add del mod modCrop">
          <ac:chgData name="Braden Bills" userId="3588c38d23507fb1" providerId="LiveId" clId="{8F0B57EA-AF81-4052-83E6-CF5A25641FA6}" dt="2019-05-12T19:09:51.322" v="103"/>
          <ac:picMkLst>
            <pc:docMk/>
            <pc:sldMk cId="2447701329" sldId="341"/>
            <ac:picMk id="14" creationId="{F844519C-B846-4751-81AC-6B5EB7CAAAC6}"/>
          </ac:picMkLst>
        </pc:picChg>
        <pc:picChg chg="add del mod ord">
          <ac:chgData name="Braden Bills" userId="3588c38d23507fb1" providerId="LiveId" clId="{8F0B57EA-AF81-4052-83E6-CF5A25641FA6}" dt="2019-05-12T19:11:18.468" v="152"/>
          <ac:picMkLst>
            <pc:docMk/>
            <pc:sldMk cId="2447701329" sldId="341"/>
            <ac:picMk id="16" creationId="{2CB81251-1055-4937-99E3-BE32322EDAF9}"/>
          </ac:picMkLst>
        </pc:picChg>
        <pc:cxnChg chg="add mod">
          <ac:chgData name="Braden Bills" userId="3588c38d23507fb1" providerId="LiveId" clId="{8F0B57EA-AF81-4052-83E6-CF5A25641FA6}" dt="2019-05-12T19:11:05.161" v="151" actId="164"/>
          <ac:cxnSpMkLst>
            <pc:docMk/>
            <pc:sldMk cId="2447701329" sldId="341"/>
            <ac:cxnSpMk id="5" creationId="{959E4A84-8CCF-4D27-B571-70384A30A657}"/>
          </ac:cxnSpMkLst>
        </pc:cxnChg>
        <pc:cxnChg chg="add mod">
          <ac:chgData name="Braden Bills" userId="3588c38d23507fb1" providerId="LiveId" clId="{8F0B57EA-AF81-4052-83E6-CF5A25641FA6}" dt="2019-05-12T19:11:05.161" v="151" actId="164"/>
          <ac:cxnSpMkLst>
            <pc:docMk/>
            <pc:sldMk cId="2447701329" sldId="341"/>
            <ac:cxnSpMk id="6" creationId="{1B6D34FA-ED57-412C-8875-B005C7F957F2}"/>
          </ac:cxnSpMkLst>
        </pc:cxnChg>
        <pc:cxnChg chg="add del mod">
          <ac:chgData name="Braden Bills" userId="3588c38d23507fb1" providerId="LiveId" clId="{8F0B57EA-AF81-4052-83E6-CF5A25641FA6}" dt="2019-05-12T19:03:47.711" v="37" actId="478"/>
          <ac:cxnSpMkLst>
            <pc:docMk/>
            <pc:sldMk cId="2447701329" sldId="341"/>
            <ac:cxnSpMk id="10" creationId="{44C1F1FE-FD3F-41F7-A6FD-7258E0A504A1}"/>
          </ac:cxnSpMkLst>
        </pc:cxnChg>
      </pc:sldChg>
    </pc:docChg>
  </pc:docChgLst>
  <pc:docChgLst>
    <pc:chgData name="Braden Bills" userId="3588c38d23507fb1" providerId="LiveId" clId="{A1E99923-C1B9-4083-A554-86838FC1BC44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DCF52-36D6-41D5-B13F-8ACF393B8638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7E9A6-5F00-4BB1-A85B-D793BD18A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0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how it works…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6F5DE4-5679-47E5-A46E-E658F79092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85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2DD25-631C-4E79-B619-B180E4C6D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943441-805A-4F47-A39D-008218750B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D1555-9910-4C16-B73C-6A1652F37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FB2AC-4578-4733-A438-5E8668EC27E6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09B7B-F8F3-415F-968B-DECB27A0F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505A7-07B0-4312-81A2-8F9295E53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4AA2-AD71-4BD5-94E0-900C73DF7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24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C736A-A2A8-488E-A55C-8C0EA0535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22D99-5544-4B71-A8B7-973DD9EBA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11EDD-C223-4B2D-BDEE-98088A9B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FB2AC-4578-4733-A438-5E8668EC27E6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13501-7BF9-40B8-AAFD-EBA8762F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2C39F-FF9E-4588-8D40-89675FB9A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4AA2-AD71-4BD5-94E0-900C73DF7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62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989C-9FDA-4615-A001-0735926D8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E24CEE-3EFA-4414-AF79-6A2D5C4F2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1B812-4129-4853-BC88-54AE984B0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FB2AC-4578-4733-A438-5E8668EC27E6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500B3-A1DF-4D7B-8F58-408A204E9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921B0-582D-410E-97FE-AD254B38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4AA2-AD71-4BD5-94E0-900C73DF7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071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AA3D7-EF53-4D5E-930B-C1095D06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951B7-C2E2-4F9A-9583-37C88CBAA3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DA21A5-D868-469F-9A13-644FE885BF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D0E8D-133C-480B-9457-ED542DD14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FB2AC-4578-4733-A438-5E8668EC27E6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17E444-1F41-4C61-B8E2-B862B9B09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F5BE6-1ECE-4F96-B43D-33A40267A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4AA2-AD71-4BD5-94E0-900C73DF7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56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FE611-A75B-42BA-B8B3-2D336409E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87B965-12A0-4357-A785-2A57A9D51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AEB3E0-BDFD-4364-9E5A-933443253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8FDD0C-C0B1-476D-A23D-9ABD111E53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176930-7DD0-4911-A679-B4EC644E1A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28907E-CD44-46FB-9B9D-23EB367C4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FB2AC-4578-4733-A438-5E8668EC27E6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4C1E4C-0A8E-4C40-8CE4-81DF15293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4DA0A9-49C8-4014-9916-2C7A804D1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4AA2-AD71-4BD5-94E0-900C73DF7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70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8551D-05F0-4D50-B2CA-DAA377A03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A0AA1A-8F07-4C51-B840-D06F1F245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FB2AC-4578-4733-A438-5E8668EC27E6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378059-94C2-4B57-BEC7-0EC99384F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2BE68A-45D3-4F15-BD7A-CDB8D2378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4AA2-AD71-4BD5-94E0-900C73DF7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3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60BF27-D12F-46B5-B9A3-635BB2354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FB2AC-4578-4733-A438-5E8668EC27E6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DE068-C3B4-4414-AD06-0A2F6596E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567AC-0CE4-42E8-9C03-EA3A481DB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4AA2-AD71-4BD5-94E0-900C73DF7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151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83AC8-B846-44C4-AEF5-80070AFB3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493CF-3AF3-4DC5-B35B-AD5231C43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066B6-43EC-4EA3-A942-18699B4CB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525F60-2CA8-4695-8A07-AACC90F9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FB2AC-4578-4733-A438-5E8668EC27E6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BEB7C-4BED-4908-8D8B-6DE169AA3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FA7EE6-84F6-4EA0-8431-0EC8E186A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4AA2-AD71-4BD5-94E0-900C73DF7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37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068A1-70FD-412B-A58F-7CAABB337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5FA6C5-CFCB-4989-B218-1BF51A736D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51B8E-E365-430F-AE7F-8EC71C26A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3FCE8-0625-44EB-937F-514DFDF24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FB2AC-4578-4733-A438-5E8668EC27E6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FB802-BA9B-413E-8512-5954A7546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1BE142-2079-41D4-AD20-BBDAA78A4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4AA2-AD71-4BD5-94E0-900C73DF7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81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052FC-CEB2-4CFF-91D9-13F522263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A946A-314A-4555-AC0E-BA61AB915D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A7094-BE35-4DDC-BED6-E017FAC01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FB2AC-4578-4733-A438-5E8668EC27E6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3A1C7-EA49-4D2F-83A6-50E9BA526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B0FC9-E5A8-401C-B394-B4AF713B3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4AA2-AD71-4BD5-94E0-900C73DF7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676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A111CA-B3A6-4C21-B47E-854BC76B0D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0AE62F-7C62-4991-856D-DF57F6AA3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7A755-529A-48B7-85DD-81BC2107D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FB2AC-4578-4733-A438-5E8668EC27E6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ED4F2-9401-4BE3-93D1-35BBDAB49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C83E8-A66B-4FFC-89E5-1D37014A3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14AA2-AD71-4BD5-94E0-900C73DF7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78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A1BEFA-9E93-41DB-967D-81576A6C7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2ABB2-BF50-49F8-9DFD-ED2F72619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41FBE-2A35-4F98-BC3F-42F4E6210E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FB2AC-4578-4733-A438-5E8668EC27E6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BF8E7-F476-48BD-898A-9FE6DD0B85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EF540-51B3-4081-8666-991AD5BDC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14AA2-AD71-4BD5-94E0-900C73DF7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7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9A9AD06-756A-4A8C-8820-8278210F3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4" y="21731"/>
            <a:ext cx="3420152" cy="652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E2F48A-D122-4826-9F33-020B331D5430}"/>
              </a:ext>
            </a:extLst>
          </p:cNvPr>
          <p:cNvSpPr txBox="1"/>
          <p:nvPr/>
        </p:nvSpPr>
        <p:spPr>
          <a:xfrm>
            <a:off x="419771" y="1088602"/>
            <a:ext cx="22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Small size, big power with high efficiency cells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A8C74F-772C-4C90-BCBC-B8F4FF04F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2933" y="2566772"/>
            <a:ext cx="685800" cy="1371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DED161-4296-4CA2-BAAB-7D1227D90C31}"/>
              </a:ext>
            </a:extLst>
          </p:cNvPr>
          <p:cNvSpPr txBox="1"/>
          <p:nvPr/>
        </p:nvSpPr>
        <p:spPr>
          <a:xfrm>
            <a:off x="908766" y="2929405"/>
            <a:ext cx="1354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Lightweight </a:t>
            </a:r>
          </a:p>
          <a:p>
            <a:r>
              <a:rPr lang="en-US" dirty="0"/>
              <a:t>(5 lbs.)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6C68339-FBE1-42B7-ACA9-A19C0588CD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6304" y="891112"/>
            <a:ext cx="1371600" cy="13716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CBD20AF-3E52-4860-8D10-4D72E86BA0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3576" y="891112"/>
            <a:ext cx="1078847" cy="13716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BD2FC72-CFD4-4D60-A0CA-5920D8900A4E}"/>
              </a:ext>
            </a:extLst>
          </p:cNvPr>
          <p:cNvSpPr txBox="1"/>
          <p:nvPr/>
        </p:nvSpPr>
        <p:spPr>
          <a:xfrm>
            <a:off x="5374319" y="4410580"/>
            <a:ext cx="455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2’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284A39-A050-4850-B127-A4C423C5903A}"/>
              </a:ext>
            </a:extLst>
          </p:cNvPr>
          <p:cNvSpPr txBox="1"/>
          <p:nvPr/>
        </p:nvSpPr>
        <p:spPr>
          <a:xfrm>
            <a:off x="9167904" y="1415588"/>
            <a:ext cx="2122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Directly plug into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5CC0476-63F6-466B-A62D-F9025BE02B97}"/>
              </a:ext>
            </a:extLst>
          </p:cNvPr>
          <p:cNvSpPr txBox="1"/>
          <p:nvPr/>
        </p:nvSpPr>
        <p:spPr>
          <a:xfrm>
            <a:off x="4248816" y="797590"/>
            <a:ext cx="3161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+mj-lt"/>
                <a:cs typeface="Aharoni" panose="020B0604020202020204" pitchFamily="2" charset="-79"/>
              </a:rPr>
              <a:t>Solar</a:t>
            </a:r>
            <a:r>
              <a:rPr lang="en-US" sz="4000" b="1" dirty="0" err="1">
                <a:solidFill>
                  <a:srgbClr val="BA2640"/>
                </a:solidFill>
                <a:latin typeface="+mj-lt"/>
                <a:cs typeface="Aharoni" panose="020B0604020202020204" pitchFamily="2" charset="-79"/>
              </a:rPr>
              <a:t>VITA</a:t>
            </a:r>
            <a:endParaRPr lang="en-US" sz="4000" dirty="0">
              <a:latin typeface="+mj-lt"/>
              <a:cs typeface="Aharoni" panose="020B0604020202020204" pitchFamily="2" charset="-79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750416-E245-40AA-8428-9F57EBA9ABF9}"/>
              </a:ext>
            </a:extLst>
          </p:cNvPr>
          <p:cNvSpPr txBox="1"/>
          <p:nvPr/>
        </p:nvSpPr>
        <p:spPr>
          <a:xfrm>
            <a:off x="4106964" y="5341771"/>
            <a:ext cx="3390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cs typeface="Aharoni" panose="020B0604020202020204" pitchFamily="2" charset="-79"/>
              </a:rPr>
              <a:t>Patent-pending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B255F4E0-5591-48F9-9D5D-86EEE76402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2075" y="2696861"/>
            <a:ext cx="1371600" cy="13716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8BFB9B82-5A34-4842-8283-D8330ACA5328}"/>
              </a:ext>
            </a:extLst>
          </p:cNvPr>
          <p:cNvSpPr txBox="1"/>
          <p:nvPr/>
        </p:nvSpPr>
        <p:spPr>
          <a:xfrm>
            <a:off x="9748159" y="2792716"/>
            <a:ext cx="2027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Snap together for more power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480D3C4-3415-45D8-B834-D02042CA8AE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9490" b="21048"/>
          <a:stretch/>
        </p:blipFill>
        <p:spPr>
          <a:xfrm>
            <a:off x="1873865" y="4611642"/>
            <a:ext cx="2306651" cy="13716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01932AFC-0F0D-4F24-8C15-ABCE50128153}"/>
              </a:ext>
            </a:extLst>
          </p:cNvPr>
          <p:cNvSpPr txBox="1"/>
          <p:nvPr/>
        </p:nvSpPr>
        <p:spPr>
          <a:xfrm>
            <a:off x="419770" y="4926272"/>
            <a:ext cx="1552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Portable and easily stored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A3A180B-1391-4CA6-8DFB-01D039BBCB05}"/>
              </a:ext>
            </a:extLst>
          </p:cNvPr>
          <p:cNvSpPr/>
          <p:nvPr/>
        </p:nvSpPr>
        <p:spPr>
          <a:xfrm>
            <a:off x="3494314" y="1"/>
            <a:ext cx="8697686" cy="676656"/>
          </a:xfrm>
          <a:prstGeom prst="rect">
            <a:avLst/>
          </a:prstGeom>
          <a:solidFill>
            <a:srgbClr val="BA2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425575" algn="l"/>
              </a:tabLst>
            </a:pPr>
            <a:r>
              <a:rPr lang="en-US" sz="3100" b="1" i="1" dirty="0"/>
              <a:t>Solar Building Blocks </a:t>
            </a:r>
            <a:r>
              <a:rPr lang="en-US" sz="3100" dirty="0"/>
              <a:t>for Portable, Plug &amp; Play Power</a:t>
            </a:r>
            <a:endParaRPr lang="en-US" sz="3100" b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CEEE83E-2B44-4F75-B8A2-9FEDB5D79379}"/>
              </a:ext>
            </a:extLst>
          </p:cNvPr>
          <p:cNvSpPr/>
          <p:nvPr/>
        </p:nvSpPr>
        <p:spPr>
          <a:xfrm>
            <a:off x="0" y="6165670"/>
            <a:ext cx="12192000" cy="692330"/>
          </a:xfrm>
          <a:prstGeom prst="rect">
            <a:avLst/>
          </a:prstGeom>
          <a:solidFill>
            <a:srgbClr val="BA2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/>
              <a:t>Easy | Plug &amp; Play | Portable | Multiuse| Waterproof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0D7FB-3081-4373-B71A-D3B1CE61B37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0294" t="4818" r="9737"/>
          <a:stretch/>
        </p:blipFill>
        <p:spPr>
          <a:xfrm>
            <a:off x="7905912" y="4539291"/>
            <a:ext cx="1152383" cy="13716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2D8194A-FC69-4AEC-B50F-ED49F96B28E0}"/>
              </a:ext>
            </a:extLst>
          </p:cNvPr>
          <p:cNvSpPr txBox="1"/>
          <p:nvPr/>
        </p:nvSpPr>
        <p:spPr>
          <a:xfrm>
            <a:off x="9294266" y="5064771"/>
            <a:ext cx="2122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Waterproof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599DFD8-9EA7-4654-A7E2-24D0D4DF907E}"/>
              </a:ext>
            </a:extLst>
          </p:cNvPr>
          <p:cNvSpPr>
            <a:spLocks noChangeAspect="1"/>
          </p:cNvSpPr>
          <p:nvPr/>
        </p:nvSpPr>
        <p:spPr>
          <a:xfrm>
            <a:off x="3033071" y="390245"/>
            <a:ext cx="5861838" cy="5861838"/>
          </a:xfrm>
          <a:prstGeom prst="ellipse">
            <a:avLst/>
          </a:prstGeom>
          <a:solidFill>
            <a:srgbClr val="BA2640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9D3968-5D7C-432D-A5FF-A3B450FE71F9}"/>
              </a:ext>
            </a:extLst>
          </p:cNvPr>
          <p:cNvGrpSpPr/>
          <p:nvPr/>
        </p:nvGrpSpPr>
        <p:grpSpPr>
          <a:xfrm>
            <a:off x="9721508" y="3375425"/>
            <a:ext cx="2381065" cy="623563"/>
            <a:chOff x="9721508" y="3545241"/>
            <a:chExt cx="2381065" cy="623563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5D42398-54DF-4C6F-8C35-1333355313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21508" y="3620164"/>
              <a:ext cx="548640" cy="548640"/>
            </a:xfrm>
            <a:prstGeom prst="roundRect">
              <a:avLst/>
            </a:prstGeom>
            <a:noFill/>
            <a:ln w="317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BA2640"/>
                </a:solidFill>
              </a:endParaRP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A7741347-74A6-4805-BA87-6E7954D4DD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5623" y="3608854"/>
              <a:ext cx="548640" cy="548640"/>
            </a:xfrm>
            <a:prstGeom prst="roundRect">
              <a:avLst/>
            </a:prstGeom>
            <a:noFill/>
            <a:ln w="317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BA2640"/>
                </a:solidFill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27112FDC-39A6-4B9A-B0C6-875FC8311D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16298" y="3620164"/>
              <a:ext cx="548640" cy="548640"/>
            </a:xfrm>
            <a:prstGeom prst="roundRect">
              <a:avLst/>
            </a:prstGeom>
            <a:noFill/>
            <a:ln w="317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BA264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CFFFD92-B067-4261-AEBD-D8C47A78B162}"/>
                </a:ext>
              </a:extLst>
            </p:cNvPr>
            <p:cNvSpPr txBox="1"/>
            <p:nvPr/>
          </p:nvSpPr>
          <p:spPr>
            <a:xfrm>
              <a:off x="11553933" y="3545241"/>
              <a:ext cx="5486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…</a:t>
              </a:r>
              <a:endParaRPr lang="en-US" b="1" dirty="0"/>
            </a:p>
          </p:txBody>
        </p:sp>
      </p:grpSp>
      <p:pic>
        <p:nvPicPr>
          <p:cNvPr id="33" name="Content Placeholder 15">
            <a:extLst>
              <a:ext uri="{FF2B5EF4-FFF2-40B4-BE49-F238E27FC236}">
                <a16:creationId xmlns:a16="http://schemas.microsoft.com/office/drawing/2014/main" id="{E8D486D6-95AE-4D59-AE9A-CC7A48F409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1"/>
          <a:stretch>
            <a:fillRect/>
          </a:stretch>
        </p:blipFill>
        <p:spPr>
          <a:xfrm>
            <a:off x="4442181" y="1577557"/>
            <a:ext cx="3176291" cy="3487214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593E4AA-DDF8-42BF-8271-9E088C80E951}"/>
              </a:ext>
            </a:extLst>
          </p:cNvPr>
          <p:cNvGrpSpPr/>
          <p:nvPr/>
        </p:nvGrpSpPr>
        <p:grpSpPr>
          <a:xfrm>
            <a:off x="4389829" y="2151391"/>
            <a:ext cx="3005168" cy="2983689"/>
            <a:chOff x="4429527" y="2930236"/>
            <a:chExt cx="3005168" cy="2983689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2285227-4D27-40E0-A494-D836B14E29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31923" y="5392882"/>
              <a:ext cx="2202772" cy="324685"/>
            </a:xfrm>
            <a:prstGeom prst="straightConnector1">
              <a:avLst/>
            </a:prstGeom>
            <a:ln>
              <a:solidFill>
                <a:schemeClr val="bg1"/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CB734BD-DE79-425E-BE10-B6AF0793F1CE}"/>
                </a:ext>
              </a:extLst>
            </p:cNvPr>
            <p:cNvCxnSpPr>
              <a:cxnSpLocks/>
            </p:cNvCxnSpPr>
            <p:nvPr/>
          </p:nvCxnSpPr>
          <p:spPr>
            <a:xfrm>
              <a:off x="4630932" y="2930236"/>
              <a:ext cx="356704" cy="2717223"/>
            </a:xfrm>
            <a:prstGeom prst="straightConnector1">
              <a:avLst/>
            </a:prstGeom>
            <a:ln>
              <a:solidFill>
                <a:schemeClr val="bg1"/>
              </a:solidFill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DCC4456-EA07-45C6-8356-B5A347AD0C44}"/>
                </a:ext>
              </a:extLst>
            </p:cNvPr>
            <p:cNvSpPr txBox="1"/>
            <p:nvPr/>
          </p:nvSpPr>
          <p:spPr>
            <a:xfrm>
              <a:off x="4429527" y="4146460"/>
              <a:ext cx="4028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2’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30128D8-D335-4DAB-9F4A-CF0F2AFCE8FD}"/>
                </a:ext>
              </a:extLst>
            </p:cNvPr>
            <p:cNvSpPr txBox="1"/>
            <p:nvPr/>
          </p:nvSpPr>
          <p:spPr>
            <a:xfrm>
              <a:off x="6245121" y="5513815"/>
              <a:ext cx="4552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2’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54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64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Braden Bills</dc:creator>
  <cp:lastModifiedBy>Braden Bills</cp:lastModifiedBy>
  <cp:revision>1</cp:revision>
  <dcterms:created xsi:type="dcterms:W3CDTF">2018-10-05T13:15:34Z</dcterms:created>
  <dcterms:modified xsi:type="dcterms:W3CDTF">2019-05-12T19:14:57Z</dcterms:modified>
</cp:coreProperties>
</file>