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8CBFCA9-DBAB-49D9-8D8F-31DE1F366B33}">
          <p14:sldIdLst/>
        </p14:section>
        <p14:section name="Untitled Section" id="{4BD89873-CEC0-4903-BC1D-289303BE71D0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43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520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465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21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571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99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138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58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78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545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06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C66FA-5A5B-494B-B7D9-70377BE9C2C1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B89F2-D8F1-4C4B-9992-A510A652D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18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22000">
              <a:schemeClr val="accent2">
                <a:lumMod val="75000"/>
              </a:schemeClr>
            </a:gs>
            <a:gs pos="72000">
              <a:schemeClr val="accent2">
                <a:lumMod val="60000"/>
                <a:lumOff val="40000"/>
              </a:schemeClr>
            </a:gs>
            <a:gs pos="93000">
              <a:schemeClr val="accent2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671187"/>
            <a:ext cx="8898678" cy="206229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977632"/>
            <a:ext cx="9144000" cy="480118"/>
          </a:xfrm>
        </p:spPr>
        <p:txBody>
          <a:bodyPr/>
          <a:lstStyle/>
          <a:p>
            <a:r>
              <a:rPr lang="en-US" sz="18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Making solar safer and improving production with power-electronics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6821" y="5933263"/>
            <a:ext cx="85183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Jimmy Chandler</a:t>
            </a:r>
          </a:p>
          <a:p>
            <a:pPr algn="ctr"/>
            <a:r>
              <a:rPr lang="en-US" sz="1400" dirty="0"/>
              <a:t>SolidStateSolar.com</a:t>
            </a:r>
          </a:p>
          <a:p>
            <a:pPr algn="ctr"/>
            <a:r>
              <a:rPr lang="en-US" sz="1400" dirty="0" smtClean="0"/>
              <a:t>JC@CoopSolarPower.com</a:t>
            </a:r>
            <a:endParaRPr lang="en-US" sz="14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524000" y="2298123"/>
            <a:ext cx="9144000" cy="29189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Why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would you use a 15-Amp fuse on a Solar string that can only generate 9 Amps?</a:t>
            </a:r>
          </a:p>
          <a:p>
            <a:pPr algn="l"/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Why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would you rely on a hand held voltmeter to monitor faults on a 100MW+ solar site?</a:t>
            </a:r>
          </a:p>
          <a:p>
            <a:pPr algn="l"/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Why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would you operate a solar array with no safety protections against exposed open-circuits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(electrocution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hazards) or shorts (fire hazards)?</a:t>
            </a:r>
          </a:p>
          <a:p>
            <a:pPr algn="l"/>
            <a:r>
              <a:rPr lang="en-US" b="1" dirty="0"/>
              <a:t>Why </a:t>
            </a:r>
            <a:r>
              <a:rPr lang="en-US" b="1" dirty="0" smtClean="0"/>
              <a:t>Not </a:t>
            </a:r>
            <a:r>
              <a:rPr lang="en-US" dirty="0" smtClean="0"/>
              <a:t>use instead:  </a:t>
            </a:r>
          </a:p>
          <a:p>
            <a:pPr algn="l"/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  <a:ea typeface="+mj-ea"/>
                <a:cs typeface="+mj-cs"/>
              </a:rPr>
              <a:t>Solid-state </a:t>
            </a:r>
            <a:r>
              <a:rPr lang="en-US" sz="3000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  <a:ea typeface="+mj-ea"/>
                <a:cs typeface="+mj-cs"/>
              </a:rPr>
              <a:t>Power-electronics </a:t>
            </a:r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  <a:ea typeface="+mj-ea"/>
                <a:cs typeface="+mj-cs"/>
              </a:rPr>
              <a:t>for Protection</a:t>
            </a:r>
            <a:r>
              <a:rPr lang="en-US" sz="3000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  <a:ea typeface="+mj-ea"/>
                <a:cs typeface="+mj-cs"/>
              </a:rPr>
              <a:t>, Control and </a:t>
            </a:r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  <a:ea typeface="+mj-ea"/>
                <a:cs typeface="+mj-cs"/>
              </a:rPr>
              <a:t>Monitoring</a:t>
            </a:r>
            <a:endParaRPr lang="en-US" sz="3000" dirty="0" smtClean="0"/>
          </a:p>
          <a:p>
            <a:pPr algn="l"/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514" y="4614333"/>
            <a:ext cx="1813992" cy="21191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99922" y="137779"/>
            <a:ext cx="1265923" cy="1183021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36" y="147231"/>
            <a:ext cx="2054437" cy="1155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389" y="147231"/>
            <a:ext cx="2056341" cy="11556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8594" y="137779"/>
            <a:ext cx="1553431" cy="11650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2300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Progressive Power Products </a:t>
            </a:r>
            <a:r>
              <a:rPr lang="en-US" sz="11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LLC,</a:t>
            </a:r>
            <a:endParaRPr lang="en-US" sz="11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774" y="145019"/>
            <a:ext cx="2057867" cy="115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91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Monotype Corsiva</vt:lpstr>
      <vt:lpstr>Office Theme</vt:lpstr>
      <vt:lpstr>Progressive Power Products LLC,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Progressive Power Products</dc:title>
  <dc:creator>Jimmy Chandler</dc:creator>
  <cp:lastModifiedBy>Jimmy Chandler</cp:lastModifiedBy>
  <cp:revision>32</cp:revision>
  <dcterms:created xsi:type="dcterms:W3CDTF">2015-10-25T11:50:01Z</dcterms:created>
  <dcterms:modified xsi:type="dcterms:W3CDTF">2019-05-14T23:35:58Z</dcterms:modified>
</cp:coreProperties>
</file>