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77"/>
  </p:normalViewPr>
  <p:slideViewPr>
    <p:cSldViewPr snapToGrid="0" snapToObjects="1">
      <p:cViewPr>
        <p:scale>
          <a:sx n="82" d="100"/>
          <a:sy n="82" d="100"/>
        </p:scale>
        <p:origin x="1160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72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36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47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2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98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0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0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2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3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2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448"/>
          <a:stretch/>
        </p:blipFill>
        <p:spPr>
          <a:xfrm>
            <a:off x="0" y="1581"/>
            <a:ext cx="12137292" cy="685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2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Russell, Thomas C.</dc:creator>
  <cp:lastModifiedBy>Russell, Thomas C.</cp:lastModifiedBy>
  <cp:revision>5</cp:revision>
  <dcterms:created xsi:type="dcterms:W3CDTF">2019-05-03T21:06:00Z</dcterms:created>
  <dcterms:modified xsi:type="dcterms:W3CDTF">2019-05-03T21:11:06Z</dcterms:modified>
</cp:coreProperties>
</file>