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864" r:id="rId4"/>
  </p:sldMasterIdLst>
  <p:sldIdLst>
    <p:sldId id="263" r:id="rId5"/>
    <p:sldId id="264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12" autoAdjust="0"/>
  </p:normalViewPr>
  <p:slideViewPr>
    <p:cSldViewPr snapToGrid="0">
      <p:cViewPr varScale="1">
        <p:scale>
          <a:sx n="56" d="100"/>
          <a:sy n="56" d="100"/>
        </p:scale>
        <p:origin x="12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660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794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62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777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660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2046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4920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6981" y="1852122"/>
            <a:ext cx="2458230" cy="200867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xmlns="" id="{87B0DF2F-DAFD-4616-9E25-0C28D75BF30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491805" y="1852122"/>
            <a:ext cx="2458230" cy="200867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xmlns="" id="{336DA0F9-D851-437C-A45B-EC125A3D3DB3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9076629" y="1852122"/>
            <a:ext cx="2458230" cy="200867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0FF0BA98-3AB4-4D88-B1C2-6279BCACFAD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887792" y="3971924"/>
            <a:ext cx="2477419" cy="803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xmlns="" id="{D9DEF72B-B924-4A0D-8C83-3B370632C0D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472616" y="3971925"/>
            <a:ext cx="2477419" cy="803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xmlns="" id="{E9D30C54-E9E8-4300-8DA4-352DB3A71A4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070240" y="3971924"/>
            <a:ext cx="2458230" cy="803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080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9410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3974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192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3/27/2019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939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 Blueprints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Produce Engineering blueprints for installing the prototype on a typical house, or on several different types of houses.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982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Make Bill of Materials </a:t>
            </a:r>
            <a:br>
              <a:rPr lang="en-US" dirty="0" smtClean="0"/>
            </a:br>
            <a:r>
              <a:rPr lang="en-US" dirty="0" smtClean="0"/>
              <a:t>(and Cost Estimates)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Produce </a:t>
            </a:r>
            <a:r>
              <a:rPr lang="en-US" dirty="0" smtClean="0"/>
              <a:t>the </a:t>
            </a:r>
            <a:r>
              <a:rPr lang="en-US" dirty="0"/>
              <a:t>Bill of Materials, along with cost estimates.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1721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xmlns="" id="{474A7FC5-56F0-4FE3-8383-04EE92963F2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orking">
            <a:extLst>
              <a:ext uri="{FF2B5EF4-FFF2-40B4-BE49-F238E27FC236}">
                <a16:creationId xmlns:a16="http://schemas.microsoft.com/office/drawing/2014/main" xmlns="" id="{BC829010-59E7-4B6E-AE76-EEE7D0ED0D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-1"/>
            <a:ext cx="1218893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DE6BEBC3-6A99-4A53-9835-9875E08415A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93299F-3E8A-4BF7-9C3D-B9F22CF94C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2130552"/>
          </a:xfrm>
        </p:spPr>
        <p:txBody>
          <a:bodyPr>
            <a:normAutofit/>
          </a:bodyPr>
          <a:lstStyle/>
          <a:p>
            <a:r>
              <a:rPr lang="en-US" dirty="0"/>
              <a:t>Thank you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F6083A9-53C1-4358-80D7-727411C121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15" y="3454094"/>
            <a:ext cx="7315200" cy="2130552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Dave Stauffer, Inventor</a:t>
            </a:r>
          </a:p>
          <a:p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D1006911-EDB8-4CDF-AEAA-A3FA060851F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5816944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18A1B607-7BAE-46D6-8090-545AC7BDD73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>Problem:  Make a working prototype for Dave Stauffer's Zero-Fossil-Fuel-Using Heating and Cooling Apparatus, as described in U.S. Patent 10072637.</MediaServiceKeyPoint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0541854-87B3-4953-A183-EF3BD285377B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FB9BFA2-1FA5-44A1-B975-10D6BF58ECD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77E783-5AB8-45E6-9E56-AE40075231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Architecture Frame design</Template>
  <TotalTime>0</TotalTime>
  <Words>23</Words>
  <Application>Microsoft Office PowerPoint</Application>
  <PresentationFormat>Widescreen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Corbel</vt:lpstr>
      <vt:lpstr>Wingdings 2</vt:lpstr>
      <vt:lpstr>Frame</vt:lpstr>
      <vt:lpstr>Get Blueprints</vt:lpstr>
      <vt:lpstr>Make Bill of Materials  (and Cost Estimates)</vt:lpstr>
      <vt:lpstr>Thank you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Build the Prototype for the Zero-Fossil-Fuel-Using Heating and Colling  Apparatus</dc:title>
  <dc:creator/>
  <cp:lastModifiedBy/>
  <cp:revision>1</cp:revision>
  <dcterms:created xsi:type="dcterms:W3CDTF">2019-03-27T20:27:26Z</dcterms:created>
  <dcterms:modified xsi:type="dcterms:W3CDTF">2019-03-27T20:46:52Z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