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handoutMasterIdLst>
    <p:handoutMasterId r:id="rId32"/>
  </p:handoutMasterIdLst>
  <p:sldIdLst>
    <p:sldId id="256" r:id="rId2"/>
    <p:sldId id="257" r:id="rId3"/>
    <p:sldId id="266" r:id="rId4"/>
    <p:sldId id="258" r:id="rId5"/>
    <p:sldId id="267" r:id="rId6"/>
    <p:sldId id="262" r:id="rId7"/>
    <p:sldId id="288" r:id="rId8"/>
    <p:sldId id="298" r:id="rId9"/>
    <p:sldId id="290" r:id="rId10"/>
    <p:sldId id="274" r:id="rId11"/>
    <p:sldId id="265" r:id="rId12"/>
    <p:sldId id="270" r:id="rId13"/>
    <p:sldId id="273" r:id="rId14"/>
    <p:sldId id="305" r:id="rId15"/>
    <p:sldId id="312" r:id="rId16"/>
    <p:sldId id="313" r:id="rId17"/>
    <p:sldId id="299" r:id="rId18"/>
    <p:sldId id="300" r:id="rId19"/>
    <p:sldId id="301" r:id="rId20"/>
    <p:sldId id="302" r:id="rId21"/>
    <p:sldId id="303" r:id="rId22"/>
    <p:sldId id="304" r:id="rId23"/>
    <p:sldId id="306" r:id="rId24"/>
    <p:sldId id="307" r:id="rId25"/>
    <p:sldId id="308" r:id="rId26"/>
    <p:sldId id="309" r:id="rId27"/>
    <p:sldId id="310" r:id="rId28"/>
    <p:sldId id="311" r:id="rId29"/>
    <p:sldId id="291" r:id="rId30"/>
  </p:sldIdLst>
  <p:sldSz cx="9144000" cy="6858000" type="screen4x3"/>
  <p:notesSz cx="6858000" cy="9236075"/>
  <p:custDataLst>
    <p:tags r:id="rId3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730419-0FCF-469A-865E-425FE10F8FC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E19AD083-2CCB-4BDC-B2ED-7A1998BB3D2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Command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One commander or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unified command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E6030F5B-F25B-47C4-AF65-7FFB8B65F64B}" type="parTrans" cxnId="{93C6C1D6-5223-435F-8FFA-9EA6F639A148}">
      <dgm:prSet/>
      <dgm:spPr/>
    </dgm:pt>
    <dgm:pt modelId="{61FECE26-4B38-45F7-BE47-3BD886B14B6B}" type="sibTrans" cxnId="{93C6C1D6-5223-435F-8FFA-9EA6F639A148}">
      <dgm:prSet/>
      <dgm:spPr/>
    </dgm:pt>
    <dgm:pt modelId="{F32FB5D2-BB29-4FE5-8F8B-2B602B3D2FCD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PIO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640670D-3A98-40B6-BB1B-00ACCDA8F35C}" type="parTrans" cxnId="{7AC72BA0-33C4-4AC9-AFC7-BF7059C630D9}">
      <dgm:prSet/>
      <dgm:spPr/>
    </dgm:pt>
    <dgm:pt modelId="{F294C201-2C69-40DB-BEB4-BAA148213069}" type="sibTrans" cxnId="{7AC72BA0-33C4-4AC9-AFC7-BF7059C630D9}">
      <dgm:prSet/>
      <dgm:spPr/>
    </dgm:pt>
    <dgm:pt modelId="{72B2DADB-77CC-4AA3-8739-9B4F95478FAB}" type="asst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Safety Officer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D7CB23D9-DD25-4FD8-86DD-A9AD68DC5CFC}" type="parTrans" cxnId="{6C1450BF-5D16-4494-8259-3AA0ED3EAFA4}">
      <dgm:prSet/>
      <dgm:spPr/>
    </dgm:pt>
    <dgm:pt modelId="{252A48E9-8291-4F13-B791-E07933E4FFEE}" type="sibTrans" cxnId="{6C1450BF-5D16-4494-8259-3AA0ED3EAFA4}">
      <dgm:prSet/>
      <dgm:spPr/>
    </dgm:pt>
    <dgm:pt modelId="{809602BE-9134-4F1A-925F-C1CD9C6B481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Operations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(Chief)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2D37CB0-B910-438D-9BF0-DF76733E6CC1}" type="parTrans" cxnId="{0A757F71-2B4E-4589-AC59-04DCFCC8CE42}">
      <dgm:prSet/>
      <dgm:spPr/>
    </dgm:pt>
    <dgm:pt modelId="{1E74AD65-E1C2-4D66-ADED-FA705B397DB3}" type="sibTrans" cxnId="{0A757F71-2B4E-4589-AC59-04DCFCC8CE42}">
      <dgm:prSet/>
      <dgm:spPr/>
    </dgm:pt>
    <dgm:pt modelId="{0B32C374-CD60-46AA-86A0-251FF0C11CA8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Branches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(Branch Director)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52ACE2E7-7124-42B3-84A6-6ADAF0533FC8}" type="parTrans" cxnId="{30C2527B-ADD8-43FA-BD73-9EDC59FFF54C}">
      <dgm:prSet/>
      <dgm:spPr/>
    </dgm:pt>
    <dgm:pt modelId="{D1DCE9D8-BC14-4C73-99A7-1EC57F8CF2E9}" type="sibTrans" cxnId="{30C2527B-ADD8-43FA-BD73-9EDC59FFF54C}">
      <dgm:prSet/>
      <dgm:spPr/>
    </dgm:pt>
    <dgm:pt modelId="{9CB5E439-BCE7-4885-8531-82F86DF4574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Logistics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(Chief)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B8566A3D-A8E8-4454-AB62-F7F29FEF2905}" type="parTrans" cxnId="{8B22AAEB-C9BB-4D92-B7BE-404D032C62C4}">
      <dgm:prSet/>
      <dgm:spPr/>
    </dgm:pt>
    <dgm:pt modelId="{6F5DE042-AD8B-496D-B1EE-A14C6600D86C}" type="sibTrans" cxnId="{8B22AAEB-C9BB-4D92-B7BE-404D032C62C4}">
      <dgm:prSet/>
      <dgm:spPr/>
    </dgm:pt>
    <dgm:pt modelId="{FCF67F35-9589-4415-BA6F-E2FBDAD5E25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Planning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(Chief)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1E6B51C5-6B3B-419F-89BE-86A76C7047E2}" type="parTrans" cxnId="{B95BBC7B-037E-41D7-ABE2-D02A3DD7BC8F}">
      <dgm:prSet/>
      <dgm:spPr/>
    </dgm:pt>
    <dgm:pt modelId="{0AB48F76-D581-4EEF-812C-494FAFC813A8}" type="sibTrans" cxnId="{B95BBC7B-037E-41D7-ABE2-D02A3DD7BC8F}">
      <dgm:prSet/>
      <dgm:spPr/>
    </dgm:pt>
    <dgm:pt modelId="{19283AE5-9F48-4AC7-9922-32A676FE137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Finance / Adm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(Chief)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3B6717E-48F9-4ABE-AE79-5B099E6F846A}" type="parTrans" cxnId="{BA705AC6-63FD-49DC-933D-650A1EB282D1}">
      <dgm:prSet/>
      <dgm:spPr/>
    </dgm:pt>
    <dgm:pt modelId="{37AA9E06-DA19-466E-B54C-E0E91CFC573F}" type="sibTrans" cxnId="{BA705AC6-63FD-49DC-933D-650A1EB282D1}">
      <dgm:prSet/>
      <dgm:spPr/>
    </dgm:pt>
    <dgm:pt modelId="{1A3BA486-AB83-4AF7-A115-C78D6820706C}" type="pres">
      <dgm:prSet presAssocID="{72730419-0FCF-469A-865E-425FE10F8FC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29630EA-A771-4FF5-B94B-B19E1618B983}" type="pres">
      <dgm:prSet presAssocID="{E19AD083-2CCB-4BDC-B2ED-7A1998BB3D2E}" presName="hierRoot1" presStyleCnt="0">
        <dgm:presLayoutVars>
          <dgm:hierBranch/>
        </dgm:presLayoutVars>
      </dgm:prSet>
      <dgm:spPr/>
    </dgm:pt>
    <dgm:pt modelId="{711F48C8-E64E-401B-BD58-AA08A3EEE369}" type="pres">
      <dgm:prSet presAssocID="{E19AD083-2CCB-4BDC-B2ED-7A1998BB3D2E}" presName="rootComposite1" presStyleCnt="0"/>
      <dgm:spPr/>
    </dgm:pt>
    <dgm:pt modelId="{B1A8BE36-F95C-40D7-BF9A-E2EE4BAAF966}" type="pres">
      <dgm:prSet presAssocID="{E19AD083-2CCB-4BDC-B2ED-7A1998BB3D2E}" presName="rootText1" presStyleLbl="node0" presStyleIdx="0" presStyleCnt="1">
        <dgm:presLayoutVars>
          <dgm:chPref val="3"/>
        </dgm:presLayoutVars>
      </dgm:prSet>
      <dgm:spPr/>
    </dgm:pt>
    <dgm:pt modelId="{3B778186-E615-4B9B-9BCB-58657C2097DE}" type="pres">
      <dgm:prSet presAssocID="{E19AD083-2CCB-4BDC-B2ED-7A1998BB3D2E}" presName="rootConnector1" presStyleLbl="node1" presStyleIdx="0" presStyleCnt="0"/>
      <dgm:spPr/>
    </dgm:pt>
    <dgm:pt modelId="{C1622733-E335-4D64-A140-51334CAA8512}" type="pres">
      <dgm:prSet presAssocID="{E19AD083-2CCB-4BDC-B2ED-7A1998BB3D2E}" presName="hierChild2" presStyleCnt="0"/>
      <dgm:spPr/>
    </dgm:pt>
    <dgm:pt modelId="{54AEBE82-7094-46B6-B626-BABE58FF5D1D}" type="pres">
      <dgm:prSet presAssocID="{32D37CB0-B910-438D-9BF0-DF76733E6CC1}" presName="Name35" presStyleLbl="parChTrans1D2" presStyleIdx="0" presStyleCnt="6"/>
      <dgm:spPr/>
    </dgm:pt>
    <dgm:pt modelId="{6B65717F-1077-484B-92FF-6BF190E929A9}" type="pres">
      <dgm:prSet presAssocID="{809602BE-9134-4F1A-925F-C1CD9C6B4814}" presName="hierRoot2" presStyleCnt="0">
        <dgm:presLayoutVars>
          <dgm:hierBranch/>
        </dgm:presLayoutVars>
      </dgm:prSet>
      <dgm:spPr/>
    </dgm:pt>
    <dgm:pt modelId="{6A6E3422-FE15-471D-B1C1-65CECA257E8C}" type="pres">
      <dgm:prSet presAssocID="{809602BE-9134-4F1A-925F-C1CD9C6B4814}" presName="rootComposite" presStyleCnt="0"/>
      <dgm:spPr/>
    </dgm:pt>
    <dgm:pt modelId="{7315B41D-BB4D-4A83-BC65-9A555698D4DD}" type="pres">
      <dgm:prSet presAssocID="{809602BE-9134-4F1A-925F-C1CD9C6B4814}" presName="rootText" presStyleLbl="node2" presStyleIdx="0" presStyleCnt="4">
        <dgm:presLayoutVars>
          <dgm:chPref val="3"/>
        </dgm:presLayoutVars>
      </dgm:prSet>
      <dgm:spPr/>
    </dgm:pt>
    <dgm:pt modelId="{D2742F84-D805-44BA-B088-8845F8E8AAF0}" type="pres">
      <dgm:prSet presAssocID="{809602BE-9134-4F1A-925F-C1CD9C6B4814}" presName="rootConnector" presStyleLbl="node2" presStyleIdx="0" presStyleCnt="4"/>
      <dgm:spPr/>
    </dgm:pt>
    <dgm:pt modelId="{A5E3E7E1-761C-48EF-BCDA-786A965DED17}" type="pres">
      <dgm:prSet presAssocID="{809602BE-9134-4F1A-925F-C1CD9C6B4814}" presName="hierChild4" presStyleCnt="0"/>
      <dgm:spPr/>
    </dgm:pt>
    <dgm:pt modelId="{6FE57608-42D1-4473-AE4D-515D3AFAD8EE}" type="pres">
      <dgm:prSet presAssocID="{52ACE2E7-7124-42B3-84A6-6ADAF0533FC8}" presName="Name35" presStyleLbl="parChTrans1D3" presStyleIdx="0" presStyleCnt="1"/>
      <dgm:spPr/>
    </dgm:pt>
    <dgm:pt modelId="{D1D9797F-A35E-42AC-ACB6-4F296E70ABC9}" type="pres">
      <dgm:prSet presAssocID="{0B32C374-CD60-46AA-86A0-251FF0C11CA8}" presName="hierRoot2" presStyleCnt="0">
        <dgm:presLayoutVars>
          <dgm:hierBranch val="r"/>
        </dgm:presLayoutVars>
      </dgm:prSet>
      <dgm:spPr/>
    </dgm:pt>
    <dgm:pt modelId="{A69B0D6E-51EC-46EA-B896-C089D6B1F794}" type="pres">
      <dgm:prSet presAssocID="{0B32C374-CD60-46AA-86A0-251FF0C11CA8}" presName="rootComposite" presStyleCnt="0"/>
      <dgm:spPr/>
    </dgm:pt>
    <dgm:pt modelId="{9E6B1AEE-F4F5-4768-AD18-71C8504EA778}" type="pres">
      <dgm:prSet presAssocID="{0B32C374-CD60-46AA-86A0-251FF0C11CA8}" presName="rootText" presStyleLbl="node3" presStyleIdx="0" presStyleCnt="1">
        <dgm:presLayoutVars>
          <dgm:chPref val="3"/>
        </dgm:presLayoutVars>
      </dgm:prSet>
      <dgm:spPr/>
    </dgm:pt>
    <dgm:pt modelId="{1A5BA1B2-71DB-465A-BDD9-C4C467EB3CDC}" type="pres">
      <dgm:prSet presAssocID="{0B32C374-CD60-46AA-86A0-251FF0C11CA8}" presName="rootConnector" presStyleLbl="node3" presStyleIdx="0" presStyleCnt="1"/>
      <dgm:spPr/>
    </dgm:pt>
    <dgm:pt modelId="{7113A1BF-BCF6-43B7-BB27-707A338F31EA}" type="pres">
      <dgm:prSet presAssocID="{0B32C374-CD60-46AA-86A0-251FF0C11CA8}" presName="hierChild4" presStyleCnt="0"/>
      <dgm:spPr/>
    </dgm:pt>
    <dgm:pt modelId="{67BAA680-7A3C-4B21-B522-D54D089200DC}" type="pres">
      <dgm:prSet presAssocID="{0B32C374-CD60-46AA-86A0-251FF0C11CA8}" presName="hierChild5" presStyleCnt="0"/>
      <dgm:spPr/>
    </dgm:pt>
    <dgm:pt modelId="{ED5C383F-0B9C-4981-99A3-A7540D948847}" type="pres">
      <dgm:prSet presAssocID="{809602BE-9134-4F1A-925F-C1CD9C6B4814}" presName="hierChild5" presStyleCnt="0"/>
      <dgm:spPr/>
    </dgm:pt>
    <dgm:pt modelId="{B26A4741-7BB1-4F82-BBE0-62A81C694505}" type="pres">
      <dgm:prSet presAssocID="{B8566A3D-A8E8-4454-AB62-F7F29FEF2905}" presName="Name35" presStyleLbl="parChTrans1D2" presStyleIdx="1" presStyleCnt="6"/>
      <dgm:spPr/>
    </dgm:pt>
    <dgm:pt modelId="{BFB1948B-3EC2-4CDA-9DAC-608639F87B94}" type="pres">
      <dgm:prSet presAssocID="{9CB5E439-BCE7-4885-8531-82F86DF4574B}" presName="hierRoot2" presStyleCnt="0">
        <dgm:presLayoutVars>
          <dgm:hierBranch/>
        </dgm:presLayoutVars>
      </dgm:prSet>
      <dgm:spPr/>
    </dgm:pt>
    <dgm:pt modelId="{5DE08AB8-9A2C-4E09-8A69-01D813AE1EB0}" type="pres">
      <dgm:prSet presAssocID="{9CB5E439-BCE7-4885-8531-82F86DF4574B}" presName="rootComposite" presStyleCnt="0"/>
      <dgm:spPr/>
    </dgm:pt>
    <dgm:pt modelId="{E8138252-7D36-4FDE-A159-324D2631D8DB}" type="pres">
      <dgm:prSet presAssocID="{9CB5E439-BCE7-4885-8531-82F86DF4574B}" presName="rootText" presStyleLbl="node2" presStyleIdx="1" presStyleCnt="4">
        <dgm:presLayoutVars>
          <dgm:chPref val="3"/>
        </dgm:presLayoutVars>
      </dgm:prSet>
      <dgm:spPr/>
    </dgm:pt>
    <dgm:pt modelId="{E6CBBAE4-BEF3-49EA-AD95-D9ACBF52453C}" type="pres">
      <dgm:prSet presAssocID="{9CB5E439-BCE7-4885-8531-82F86DF4574B}" presName="rootConnector" presStyleLbl="node2" presStyleIdx="1" presStyleCnt="4"/>
      <dgm:spPr/>
    </dgm:pt>
    <dgm:pt modelId="{050F7853-7232-4E6A-9CEA-F123268D592D}" type="pres">
      <dgm:prSet presAssocID="{9CB5E439-BCE7-4885-8531-82F86DF4574B}" presName="hierChild4" presStyleCnt="0"/>
      <dgm:spPr/>
    </dgm:pt>
    <dgm:pt modelId="{19357A42-FEDE-4569-BBE5-9515577DA059}" type="pres">
      <dgm:prSet presAssocID="{9CB5E439-BCE7-4885-8531-82F86DF4574B}" presName="hierChild5" presStyleCnt="0"/>
      <dgm:spPr/>
    </dgm:pt>
    <dgm:pt modelId="{1A3F33F0-F313-4603-99B7-4509470DC3C6}" type="pres">
      <dgm:prSet presAssocID="{1E6B51C5-6B3B-419F-89BE-86A76C7047E2}" presName="Name35" presStyleLbl="parChTrans1D2" presStyleIdx="2" presStyleCnt="6"/>
      <dgm:spPr/>
    </dgm:pt>
    <dgm:pt modelId="{8F54F187-8324-4419-9745-C2975A823E8F}" type="pres">
      <dgm:prSet presAssocID="{FCF67F35-9589-4415-BA6F-E2FBDAD5E255}" presName="hierRoot2" presStyleCnt="0">
        <dgm:presLayoutVars>
          <dgm:hierBranch/>
        </dgm:presLayoutVars>
      </dgm:prSet>
      <dgm:spPr/>
    </dgm:pt>
    <dgm:pt modelId="{F7F7DD5D-2BE8-4E73-A307-089657F55EE0}" type="pres">
      <dgm:prSet presAssocID="{FCF67F35-9589-4415-BA6F-E2FBDAD5E255}" presName="rootComposite" presStyleCnt="0"/>
      <dgm:spPr/>
    </dgm:pt>
    <dgm:pt modelId="{CFC1F222-D2F9-48DB-979D-76D949CE23C0}" type="pres">
      <dgm:prSet presAssocID="{FCF67F35-9589-4415-BA6F-E2FBDAD5E255}" presName="rootText" presStyleLbl="node2" presStyleIdx="2" presStyleCnt="4">
        <dgm:presLayoutVars>
          <dgm:chPref val="3"/>
        </dgm:presLayoutVars>
      </dgm:prSet>
      <dgm:spPr/>
    </dgm:pt>
    <dgm:pt modelId="{2D570A0D-9809-4F8F-894C-3725CFB453B1}" type="pres">
      <dgm:prSet presAssocID="{FCF67F35-9589-4415-BA6F-E2FBDAD5E255}" presName="rootConnector" presStyleLbl="node2" presStyleIdx="2" presStyleCnt="4"/>
      <dgm:spPr/>
    </dgm:pt>
    <dgm:pt modelId="{9775A53D-C899-4C1A-9FF1-5EAE56FF945C}" type="pres">
      <dgm:prSet presAssocID="{FCF67F35-9589-4415-BA6F-E2FBDAD5E255}" presName="hierChild4" presStyleCnt="0"/>
      <dgm:spPr/>
    </dgm:pt>
    <dgm:pt modelId="{5C271A8F-EB45-4475-8D4A-84339A7B0466}" type="pres">
      <dgm:prSet presAssocID="{FCF67F35-9589-4415-BA6F-E2FBDAD5E255}" presName="hierChild5" presStyleCnt="0"/>
      <dgm:spPr/>
    </dgm:pt>
    <dgm:pt modelId="{838D4314-DB1D-4B60-85A3-CCEE2DEE4191}" type="pres">
      <dgm:prSet presAssocID="{33B6717E-48F9-4ABE-AE79-5B099E6F846A}" presName="Name35" presStyleLbl="parChTrans1D2" presStyleIdx="3" presStyleCnt="6"/>
      <dgm:spPr/>
    </dgm:pt>
    <dgm:pt modelId="{9007500E-8EDB-4C08-A996-C41BFE5E5EB9}" type="pres">
      <dgm:prSet presAssocID="{19283AE5-9F48-4AC7-9922-32A676FE137C}" presName="hierRoot2" presStyleCnt="0">
        <dgm:presLayoutVars>
          <dgm:hierBranch/>
        </dgm:presLayoutVars>
      </dgm:prSet>
      <dgm:spPr/>
    </dgm:pt>
    <dgm:pt modelId="{8F36CC0A-D81D-40FD-8111-55C575AD68BF}" type="pres">
      <dgm:prSet presAssocID="{19283AE5-9F48-4AC7-9922-32A676FE137C}" presName="rootComposite" presStyleCnt="0"/>
      <dgm:spPr/>
    </dgm:pt>
    <dgm:pt modelId="{EDD6A371-1968-449A-BA1A-526C1F5224AD}" type="pres">
      <dgm:prSet presAssocID="{19283AE5-9F48-4AC7-9922-32A676FE137C}" presName="rootText" presStyleLbl="node2" presStyleIdx="3" presStyleCnt="4">
        <dgm:presLayoutVars>
          <dgm:chPref val="3"/>
        </dgm:presLayoutVars>
      </dgm:prSet>
      <dgm:spPr/>
    </dgm:pt>
    <dgm:pt modelId="{1875BD8A-DE88-474D-8D0A-DC6125E222C8}" type="pres">
      <dgm:prSet presAssocID="{19283AE5-9F48-4AC7-9922-32A676FE137C}" presName="rootConnector" presStyleLbl="node2" presStyleIdx="3" presStyleCnt="4"/>
      <dgm:spPr/>
    </dgm:pt>
    <dgm:pt modelId="{E64104F9-6087-4384-BB12-8A649B7B0E5E}" type="pres">
      <dgm:prSet presAssocID="{19283AE5-9F48-4AC7-9922-32A676FE137C}" presName="hierChild4" presStyleCnt="0"/>
      <dgm:spPr/>
    </dgm:pt>
    <dgm:pt modelId="{5C7054C4-EAED-46B0-A759-957FA7239752}" type="pres">
      <dgm:prSet presAssocID="{19283AE5-9F48-4AC7-9922-32A676FE137C}" presName="hierChild5" presStyleCnt="0"/>
      <dgm:spPr/>
    </dgm:pt>
    <dgm:pt modelId="{F6DC39A0-2996-4F71-8F67-04838B58A21A}" type="pres">
      <dgm:prSet presAssocID="{E19AD083-2CCB-4BDC-B2ED-7A1998BB3D2E}" presName="hierChild3" presStyleCnt="0"/>
      <dgm:spPr/>
    </dgm:pt>
    <dgm:pt modelId="{DFC58425-DC20-4FA9-BD20-12AFBA5171E5}" type="pres">
      <dgm:prSet presAssocID="{3640670D-3A98-40B6-BB1B-00ACCDA8F35C}" presName="Name111" presStyleLbl="parChTrans1D2" presStyleIdx="4" presStyleCnt="6"/>
      <dgm:spPr/>
    </dgm:pt>
    <dgm:pt modelId="{C530A994-AAA0-4B1D-82A3-CFAD88885826}" type="pres">
      <dgm:prSet presAssocID="{F32FB5D2-BB29-4FE5-8F8B-2B602B3D2FCD}" presName="hierRoot3" presStyleCnt="0">
        <dgm:presLayoutVars>
          <dgm:hierBranch/>
        </dgm:presLayoutVars>
      </dgm:prSet>
      <dgm:spPr/>
    </dgm:pt>
    <dgm:pt modelId="{80EE56F8-55FB-4131-9F1D-8F84E20644E2}" type="pres">
      <dgm:prSet presAssocID="{F32FB5D2-BB29-4FE5-8F8B-2B602B3D2FCD}" presName="rootComposite3" presStyleCnt="0"/>
      <dgm:spPr/>
    </dgm:pt>
    <dgm:pt modelId="{5D1C72B1-2070-4835-A140-DB20BAF7861F}" type="pres">
      <dgm:prSet presAssocID="{F32FB5D2-BB29-4FE5-8F8B-2B602B3D2FCD}" presName="rootText3" presStyleLbl="asst1" presStyleIdx="0" presStyleCnt="2">
        <dgm:presLayoutVars>
          <dgm:chPref val="3"/>
        </dgm:presLayoutVars>
      </dgm:prSet>
      <dgm:spPr/>
    </dgm:pt>
    <dgm:pt modelId="{8D056AD8-E0BB-43D1-BA93-9297BB248C52}" type="pres">
      <dgm:prSet presAssocID="{F32FB5D2-BB29-4FE5-8F8B-2B602B3D2FCD}" presName="rootConnector3" presStyleLbl="asst1" presStyleIdx="0" presStyleCnt="2"/>
      <dgm:spPr/>
    </dgm:pt>
    <dgm:pt modelId="{33A48D07-E94A-46D4-A6B7-974692FE355E}" type="pres">
      <dgm:prSet presAssocID="{F32FB5D2-BB29-4FE5-8F8B-2B602B3D2FCD}" presName="hierChild6" presStyleCnt="0"/>
      <dgm:spPr/>
    </dgm:pt>
    <dgm:pt modelId="{337B2253-552F-4486-B38C-50657CF2F95F}" type="pres">
      <dgm:prSet presAssocID="{F32FB5D2-BB29-4FE5-8F8B-2B602B3D2FCD}" presName="hierChild7" presStyleCnt="0"/>
      <dgm:spPr/>
    </dgm:pt>
    <dgm:pt modelId="{0C3C7577-04E7-4125-BA81-B09E5C7EADB8}" type="pres">
      <dgm:prSet presAssocID="{D7CB23D9-DD25-4FD8-86DD-A9AD68DC5CFC}" presName="Name111" presStyleLbl="parChTrans1D2" presStyleIdx="5" presStyleCnt="6"/>
      <dgm:spPr/>
    </dgm:pt>
    <dgm:pt modelId="{A519CD61-21CE-48CC-8B13-184038F86A73}" type="pres">
      <dgm:prSet presAssocID="{72B2DADB-77CC-4AA3-8739-9B4F95478FAB}" presName="hierRoot3" presStyleCnt="0">
        <dgm:presLayoutVars>
          <dgm:hierBranch/>
        </dgm:presLayoutVars>
      </dgm:prSet>
      <dgm:spPr/>
    </dgm:pt>
    <dgm:pt modelId="{24F42023-485D-4905-8468-4036E1C75912}" type="pres">
      <dgm:prSet presAssocID="{72B2DADB-77CC-4AA3-8739-9B4F95478FAB}" presName="rootComposite3" presStyleCnt="0"/>
      <dgm:spPr/>
    </dgm:pt>
    <dgm:pt modelId="{49AADE5B-9470-4281-BF88-BB93A2D15E97}" type="pres">
      <dgm:prSet presAssocID="{72B2DADB-77CC-4AA3-8739-9B4F95478FAB}" presName="rootText3" presStyleLbl="asst1" presStyleIdx="1" presStyleCnt="2">
        <dgm:presLayoutVars>
          <dgm:chPref val="3"/>
        </dgm:presLayoutVars>
      </dgm:prSet>
      <dgm:spPr/>
    </dgm:pt>
    <dgm:pt modelId="{B5D50001-7FE6-44EB-903F-92C3560D9667}" type="pres">
      <dgm:prSet presAssocID="{72B2DADB-77CC-4AA3-8739-9B4F95478FAB}" presName="rootConnector3" presStyleLbl="asst1" presStyleIdx="1" presStyleCnt="2"/>
      <dgm:spPr/>
    </dgm:pt>
    <dgm:pt modelId="{364D69E7-360D-4D4B-AC9E-1E975B5D413C}" type="pres">
      <dgm:prSet presAssocID="{72B2DADB-77CC-4AA3-8739-9B4F95478FAB}" presName="hierChild6" presStyleCnt="0"/>
      <dgm:spPr/>
    </dgm:pt>
    <dgm:pt modelId="{DBE59742-19BB-4F09-AB2C-8287E664F1C0}" type="pres">
      <dgm:prSet presAssocID="{72B2DADB-77CC-4AA3-8739-9B4F95478FAB}" presName="hierChild7" presStyleCnt="0"/>
      <dgm:spPr/>
    </dgm:pt>
  </dgm:ptLst>
  <dgm:cxnLst>
    <dgm:cxn modelId="{A36D637A-5B47-499F-A012-40FC12313989}" type="presOf" srcId="{809602BE-9134-4F1A-925F-C1CD9C6B4814}" destId="{7315B41D-BB4D-4A83-BC65-9A555698D4DD}" srcOrd="0" destOrd="0" presId="urn:microsoft.com/office/officeart/2005/8/layout/orgChart1"/>
    <dgm:cxn modelId="{2EE0297C-63B4-49FF-9393-8793C658E9D6}" type="presOf" srcId="{1E6B51C5-6B3B-419F-89BE-86A76C7047E2}" destId="{1A3F33F0-F313-4603-99B7-4509470DC3C6}" srcOrd="0" destOrd="0" presId="urn:microsoft.com/office/officeart/2005/8/layout/orgChart1"/>
    <dgm:cxn modelId="{C88BE37A-F053-4189-8AEC-3775E2A87556}" type="presOf" srcId="{FCF67F35-9589-4415-BA6F-E2FBDAD5E255}" destId="{2D570A0D-9809-4F8F-894C-3725CFB453B1}" srcOrd="1" destOrd="0" presId="urn:microsoft.com/office/officeart/2005/8/layout/orgChart1"/>
    <dgm:cxn modelId="{5414EE2B-B2BC-4154-8A90-659F7902B110}" type="presOf" srcId="{52ACE2E7-7124-42B3-84A6-6ADAF0533FC8}" destId="{6FE57608-42D1-4473-AE4D-515D3AFAD8EE}" srcOrd="0" destOrd="0" presId="urn:microsoft.com/office/officeart/2005/8/layout/orgChart1"/>
    <dgm:cxn modelId="{BA705AC6-63FD-49DC-933D-650A1EB282D1}" srcId="{E19AD083-2CCB-4BDC-B2ED-7A1998BB3D2E}" destId="{19283AE5-9F48-4AC7-9922-32A676FE137C}" srcOrd="5" destOrd="0" parTransId="{33B6717E-48F9-4ABE-AE79-5B099E6F846A}" sibTransId="{37AA9E06-DA19-466E-B54C-E0E91CFC573F}"/>
    <dgm:cxn modelId="{355189E8-A048-4D79-810D-C97A08CC8BE7}" type="presOf" srcId="{72B2DADB-77CC-4AA3-8739-9B4F95478FAB}" destId="{B5D50001-7FE6-44EB-903F-92C3560D9667}" srcOrd="1" destOrd="0" presId="urn:microsoft.com/office/officeart/2005/8/layout/orgChart1"/>
    <dgm:cxn modelId="{3E041534-227E-4086-9B35-3F2F55DAF534}" type="presOf" srcId="{B8566A3D-A8E8-4454-AB62-F7F29FEF2905}" destId="{B26A4741-7BB1-4F82-BBE0-62A81C694505}" srcOrd="0" destOrd="0" presId="urn:microsoft.com/office/officeart/2005/8/layout/orgChart1"/>
    <dgm:cxn modelId="{29427D81-6699-484C-B4CA-86BE0264DF77}" type="presOf" srcId="{0B32C374-CD60-46AA-86A0-251FF0C11CA8}" destId="{1A5BA1B2-71DB-465A-BDD9-C4C467EB3CDC}" srcOrd="1" destOrd="0" presId="urn:microsoft.com/office/officeart/2005/8/layout/orgChart1"/>
    <dgm:cxn modelId="{4D56C7B1-D10C-41DC-AE77-B8E52D4164F0}" type="presOf" srcId="{19283AE5-9F48-4AC7-9922-32A676FE137C}" destId="{1875BD8A-DE88-474D-8D0A-DC6125E222C8}" srcOrd="1" destOrd="0" presId="urn:microsoft.com/office/officeart/2005/8/layout/orgChart1"/>
    <dgm:cxn modelId="{B95BBC7B-037E-41D7-ABE2-D02A3DD7BC8F}" srcId="{E19AD083-2CCB-4BDC-B2ED-7A1998BB3D2E}" destId="{FCF67F35-9589-4415-BA6F-E2FBDAD5E255}" srcOrd="4" destOrd="0" parTransId="{1E6B51C5-6B3B-419F-89BE-86A76C7047E2}" sibTransId="{0AB48F76-D581-4EEF-812C-494FAFC813A8}"/>
    <dgm:cxn modelId="{7AC72BA0-33C4-4AC9-AFC7-BF7059C630D9}" srcId="{E19AD083-2CCB-4BDC-B2ED-7A1998BB3D2E}" destId="{F32FB5D2-BB29-4FE5-8F8B-2B602B3D2FCD}" srcOrd="0" destOrd="0" parTransId="{3640670D-3A98-40B6-BB1B-00ACCDA8F35C}" sibTransId="{F294C201-2C69-40DB-BEB4-BAA148213069}"/>
    <dgm:cxn modelId="{765FF456-DA5A-43F5-9C89-86A3E70E396B}" type="presOf" srcId="{32D37CB0-B910-438D-9BF0-DF76733E6CC1}" destId="{54AEBE82-7094-46B6-B626-BABE58FF5D1D}" srcOrd="0" destOrd="0" presId="urn:microsoft.com/office/officeart/2005/8/layout/orgChart1"/>
    <dgm:cxn modelId="{6C1450BF-5D16-4494-8259-3AA0ED3EAFA4}" srcId="{E19AD083-2CCB-4BDC-B2ED-7A1998BB3D2E}" destId="{72B2DADB-77CC-4AA3-8739-9B4F95478FAB}" srcOrd="1" destOrd="0" parTransId="{D7CB23D9-DD25-4FD8-86DD-A9AD68DC5CFC}" sibTransId="{252A48E9-8291-4F13-B791-E07933E4FFEE}"/>
    <dgm:cxn modelId="{30C2527B-ADD8-43FA-BD73-9EDC59FFF54C}" srcId="{809602BE-9134-4F1A-925F-C1CD9C6B4814}" destId="{0B32C374-CD60-46AA-86A0-251FF0C11CA8}" srcOrd="0" destOrd="0" parTransId="{52ACE2E7-7124-42B3-84A6-6ADAF0533FC8}" sibTransId="{D1DCE9D8-BC14-4C73-99A7-1EC57F8CF2E9}"/>
    <dgm:cxn modelId="{A28E14CA-C09F-495E-9871-D85D6314DF18}" type="presOf" srcId="{E19AD083-2CCB-4BDC-B2ED-7A1998BB3D2E}" destId="{B1A8BE36-F95C-40D7-BF9A-E2EE4BAAF966}" srcOrd="0" destOrd="0" presId="urn:microsoft.com/office/officeart/2005/8/layout/orgChart1"/>
    <dgm:cxn modelId="{7FC955E1-8391-4E3B-A7C5-3BD9ADC74379}" type="presOf" srcId="{FCF67F35-9589-4415-BA6F-E2FBDAD5E255}" destId="{CFC1F222-D2F9-48DB-979D-76D949CE23C0}" srcOrd="0" destOrd="0" presId="urn:microsoft.com/office/officeart/2005/8/layout/orgChart1"/>
    <dgm:cxn modelId="{93C6C1D6-5223-435F-8FFA-9EA6F639A148}" srcId="{72730419-0FCF-469A-865E-425FE10F8FC1}" destId="{E19AD083-2CCB-4BDC-B2ED-7A1998BB3D2E}" srcOrd="0" destOrd="0" parTransId="{E6030F5B-F25B-47C4-AF65-7FFB8B65F64B}" sibTransId="{61FECE26-4B38-45F7-BE47-3BD886B14B6B}"/>
    <dgm:cxn modelId="{20F83787-167D-4AB4-853E-0C699AA34314}" type="presOf" srcId="{3640670D-3A98-40B6-BB1B-00ACCDA8F35C}" destId="{DFC58425-DC20-4FA9-BD20-12AFBA5171E5}" srcOrd="0" destOrd="0" presId="urn:microsoft.com/office/officeart/2005/8/layout/orgChart1"/>
    <dgm:cxn modelId="{19A36B76-D8BB-40FD-B087-F38DBF9075B3}" type="presOf" srcId="{F32FB5D2-BB29-4FE5-8F8B-2B602B3D2FCD}" destId="{5D1C72B1-2070-4835-A140-DB20BAF7861F}" srcOrd="0" destOrd="0" presId="urn:microsoft.com/office/officeart/2005/8/layout/orgChart1"/>
    <dgm:cxn modelId="{8B22AAEB-C9BB-4D92-B7BE-404D032C62C4}" srcId="{E19AD083-2CCB-4BDC-B2ED-7A1998BB3D2E}" destId="{9CB5E439-BCE7-4885-8531-82F86DF4574B}" srcOrd="3" destOrd="0" parTransId="{B8566A3D-A8E8-4454-AB62-F7F29FEF2905}" sibTransId="{6F5DE042-AD8B-496D-B1EE-A14C6600D86C}"/>
    <dgm:cxn modelId="{08DE8808-9CCB-44E7-A83A-15C67FC1DD59}" type="presOf" srcId="{9CB5E439-BCE7-4885-8531-82F86DF4574B}" destId="{E6CBBAE4-BEF3-49EA-AD95-D9ACBF52453C}" srcOrd="1" destOrd="0" presId="urn:microsoft.com/office/officeart/2005/8/layout/orgChart1"/>
    <dgm:cxn modelId="{D903BF05-F053-4730-A0E3-87E86D16A2DE}" type="presOf" srcId="{809602BE-9134-4F1A-925F-C1CD9C6B4814}" destId="{D2742F84-D805-44BA-B088-8845F8E8AAF0}" srcOrd="1" destOrd="0" presId="urn:microsoft.com/office/officeart/2005/8/layout/orgChart1"/>
    <dgm:cxn modelId="{46067721-B718-4415-B658-3F29D64A4BEC}" type="presOf" srcId="{19283AE5-9F48-4AC7-9922-32A676FE137C}" destId="{EDD6A371-1968-449A-BA1A-526C1F5224AD}" srcOrd="0" destOrd="0" presId="urn:microsoft.com/office/officeart/2005/8/layout/orgChart1"/>
    <dgm:cxn modelId="{46BAA268-7B0E-4F10-BFD3-49F8997D4B5E}" type="presOf" srcId="{D7CB23D9-DD25-4FD8-86DD-A9AD68DC5CFC}" destId="{0C3C7577-04E7-4125-BA81-B09E5C7EADB8}" srcOrd="0" destOrd="0" presId="urn:microsoft.com/office/officeart/2005/8/layout/orgChart1"/>
    <dgm:cxn modelId="{C7868F48-95A7-417B-9DDC-05304792C869}" type="presOf" srcId="{72730419-0FCF-469A-865E-425FE10F8FC1}" destId="{1A3BA486-AB83-4AF7-A115-C78D6820706C}" srcOrd="0" destOrd="0" presId="urn:microsoft.com/office/officeart/2005/8/layout/orgChart1"/>
    <dgm:cxn modelId="{74B7E732-9044-489D-AC46-5F3DE58AA787}" type="presOf" srcId="{E19AD083-2CCB-4BDC-B2ED-7A1998BB3D2E}" destId="{3B778186-E615-4B9B-9BCB-58657C2097DE}" srcOrd="1" destOrd="0" presId="urn:microsoft.com/office/officeart/2005/8/layout/orgChart1"/>
    <dgm:cxn modelId="{EE5CAF3B-8CA2-4434-BCAF-DE7DD14F15EE}" type="presOf" srcId="{F32FB5D2-BB29-4FE5-8F8B-2B602B3D2FCD}" destId="{8D056AD8-E0BB-43D1-BA93-9297BB248C52}" srcOrd="1" destOrd="0" presId="urn:microsoft.com/office/officeart/2005/8/layout/orgChart1"/>
    <dgm:cxn modelId="{01A71B48-BECF-4D7C-8E1D-3568872B9367}" type="presOf" srcId="{0B32C374-CD60-46AA-86A0-251FF0C11CA8}" destId="{9E6B1AEE-F4F5-4768-AD18-71C8504EA778}" srcOrd="0" destOrd="0" presId="urn:microsoft.com/office/officeart/2005/8/layout/orgChart1"/>
    <dgm:cxn modelId="{0A757F71-2B4E-4589-AC59-04DCFCC8CE42}" srcId="{E19AD083-2CCB-4BDC-B2ED-7A1998BB3D2E}" destId="{809602BE-9134-4F1A-925F-C1CD9C6B4814}" srcOrd="2" destOrd="0" parTransId="{32D37CB0-B910-438D-9BF0-DF76733E6CC1}" sibTransId="{1E74AD65-E1C2-4D66-ADED-FA705B397DB3}"/>
    <dgm:cxn modelId="{AA9F7A5B-E18B-4D3D-9154-EFDD4339BC45}" type="presOf" srcId="{33B6717E-48F9-4ABE-AE79-5B099E6F846A}" destId="{838D4314-DB1D-4B60-85A3-CCEE2DEE4191}" srcOrd="0" destOrd="0" presId="urn:microsoft.com/office/officeart/2005/8/layout/orgChart1"/>
    <dgm:cxn modelId="{8CFB7963-7B08-48E8-A562-1A5104E5ED9B}" type="presOf" srcId="{72B2DADB-77CC-4AA3-8739-9B4F95478FAB}" destId="{49AADE5B-9470-4281-BF88-BB93A2D15E97}" srcOrd="0" destOrd="0" presId="urn:microsoft.com/office/officeart/2005/8/layout/orgChart1"/>
    <dgm:cxn modelId="{8E876CAA-1AC3-480B-A905-4DB207C78B52}" type="presOf" srcId="{9CB5E439-BCE7-4885-8531-82F86DF4574B}" destId="{E8138252-7D36-4FDE-A159-324D2631D8DB}" srcOrd="0" destOrd="0" presId="urn:microsoft.com/office/officeart/2005/8/layout/orgChart1"/>
    <dgm:cxn modelId="{1C323735-6413-4653-8265-189047F0B307}" type="presParOf" srcId="{1A3BA486-AB83-4AF7-A115-C78D6820706C}" destId="{929630EA-A771-4FF5-B94B-B19E1618B983}" srcOrd="0" destOrd="0" presId="urn:microsoft.com/office/officeart/2005/8/layout/orgChart1"/>
    <dgm:cxn modelId="{281A5B72-6444-4F6E-8CF8-57C50D08E3D4}" type="presParOf" srcId="{929630EA-A771-4FF5-B94B-B19E1618B983}" destId="{711F48C8-E64E-401B-BD58-AA08A3EEE369}" srcOrd="0" destOrd="0" presId="urn:microsoft.com/office/officeart/2005/8/layout/orgChart1"/>
    <dgm:cxn modelId="{8C757725-82CA-4C1D-94DB-C6E25E082466}" type="presParOf" srcId="{711F48C8-E64E-401B-BD58-AA08A3EEE369}" destId="{B1A8BE36-F95C-40D7-BF9A-E2EE4BAAF966}" srcOrd="0" destOrd="0" presId="urn:microsoft.com/office/officeart/2005/8/layout/orgChart1"/>
    <dgm:cxn modelId="{AF86561D-490D-4F43-AA24-E35F8B63A248}" type="presParOf" srcId="{711F48C8-E64E-401B-BD58-AA08A3EEE369}" destId="{3B778186-E615-4B9B-9BCB-58657C2097DE}" srcOrd="1" destOrd="0" presId="urn:microsoft.com/office/officeart/2005/8/layout/orgChart1"/>
    <dgm:cxn modelId="{9A6A04C1-8D07-4FC7-ACE3-D10DD2FC2CA2}" type="presParOf" srcId="{929630EA-A771-4FF5-B94B-B19E1618B983}" destId="{C1622733-E335-4D64-A140-51334CAA8512}" srcOrd="1" destOrd="0" presId="urn:microsoft.com/office/officeart/2005/8/layout/orgChart1"/>
    <dgm:cxn modelId="{558E9A49-5676-4E5E-9BBA-FDF5B6074E5A}" type="presParOf" srcId="{C1622733-E335-4D64-A140-51334CAA8512}" destId="{54AEBE82-7094-46B6-B626-BABE58FF5D1D}" srcOrd="0" destOrd="0" presId="urn:microsoft.com/office/officeart/2005/8/layout/orgChart1"/>
    <dgm:cxn modelId="{64C52E69-9433-48CD-B52D-612B756BBB02}" type="presParOf" srcId="{C1622733-E335-4D64-A140-51334CAA8512}" destId="{6B65717F-1077-484B-92FF-6BF190E929A9}" srcOrd="1" destOrd="0" presId="urn:microsoft.com/office/officeart/2005/8/layout/orgChart1"/>
    <dgm:cxn modelId="{4D43C28D-773E-43C6-90B0-7C6AEC6555A0}" type="presParOf" srcId="{6B65717F-1077-484B-92FF-6BF190E929A9}" destId="{6A6E3422-FE15-471D-B1C1-65CECA257E8C}" srcOrd="0" destOrd="0" presId="urn:microsoft.com/office/officeart/2005/8/layout/orgChart1"/>
    <dgm:cxn modelId="{6F3D7333-7BC0-4A3A-BBF2-83300F993E44}" type="presParOf" srcId="{6A6E3422-FE15-471D-B1C1-65CECA257E8C}" destId="{7315B41D-BB4D-4A83-BC65-9A555698D4DD}" srcOrd="0" destOrd="0" presId="urn:microsoft.com/office/officeart/2005/8/layout/orgChart1"/>
    <dgm:cxn modelId="{81B16403-3885-4A13-8CEC-A0FDDC0E6924}" type="presParOf" srcId="{6A6E3422-FE15-471D-B1C1-65CECA257E8C}" destId="{D2742F84-D805-44BA-B088-8845F8E8AAF0}" srcOrd="1" destOrd="0" presId="urn:microsoft.com/office/officeart/2005/8/layout/orgChart1"/>
    <dgm:cxn modelId="{7F569185-4C5C-4D40-9B75-7A9C6BF71426}" type="presParOf" srcId="{6B65717F-1077-484B-92FF-6BF190E929A9}" destId="{A5E3E7E1-761C-48EF-BCDA-786A965DED17}" srcOrd="1" destOrd="0" presId="urn:microsoft.com/office/officeart/2005/8/layout/orgChart1"/>
    <dgm:cxn modelId="{4E942D18-0D96-421C-AAC7-1F8AE0F3B2DF}" type="presParOf" srcId="{A5E3E7E1-761C-48EF-BCDA-786A965DED17}" destId="{6FE57608-42D1-4473-AE4D-515D3AFAD8EE}" srcOrd="0" destOrd="0" presId="urn:microsoft.com/office/officeart/2005/8/layout/orgChart1"/>
    <dgm:cxn modelId="{B2F33A5C-57E9-4B7E-B61E-F1564DC5A4BC}" type="presParOf" srcId="{A5E3E7E1-761C-48EF-BCDA-786A965DED17}" destId="{D1D9797F-A35E-42AC-ACB6-4F296E70ABC9}" srcOrd="1" destOrd="0" presId="urn:microsoft.com/office/officeart/2005/8/layout/orgChart1"/>
    <dgm:cxn modelId="{9E8A398D-CCD5-49E2-B7E6-160A0C3CB123}" type="presParOf" srcId="{D1D9797F-A35E-42AC-ACB6-4F296E70ABC9}" destId="{A69B0D6E-51EC-46EA-B896-C089D6B1F794}" srcOrd="0" destOrd="0" presId="urn:microsoft.com/office/officeart/2005/8/layout/orgChart1"/>
    <dgm:cxn modelId="{17F26DEF-9C6E-48D0-96E7-4B3CAD41FDF7}" type="presParOf" srcId="{A69B0D6E-51EC-46EA-B896-C089D6B1F794}" destId="{9E6B1AEE-F4F5-4768-AD18-71C8504EA778}" srcOrd="0" destOrd="0" presId="urn:microsoft.com/office/officeart/2005/8/layout/orgChart1"/>
    <dgm:cxn modelId="{228EC6D5-11D6-4063-ADAB-E11F04BED529}" type="presParOf" srcId="{A69B0D6E-51EC-46EA-B896-C089D6B1F794}" destId="{1A5BA1B2-71DB-465A-BDD9-C4C467EB3CDC}" srcOrd="1" destOrd="0" presId="urn:microsoft.com/office/officeart/2005/8/layout/orgChart1"/>
    <dgm:cxn modelId="{23177DE4-88F4-47FA-A34F-FB74AB83E514}" type="presParOf" srcId="{D1D9797F-A35E-42AC-ACB6-4F296E70ABC9}" destId="{7113A1BF-BCF6-43B7-BB27-707A338F31EA}" srcOrd="1" destOrd="0" presId="urn:microsoft.com/office/officeart/2005/8/layout/orgChart1"/>
    <dgm:cxn modelId="{9DE1FCC3-934E-4FA9-B35B-9F13DBB28CC1}" type="presParOf" srcId="{D1D9797F-A35E-42AC-ACB6-4F296E70ABC9}" destId="{67BAA680-7A3C-4B21-B522-D54D089200DC}" srcOrd="2" destOrd="0" presId="urn:microsoft.com/office/officeart/2005/8/layout/orgChart1"/>
    <dgm:cxn modelId="{86D62119-8EAB-4380-BAEF-9FFB43132BAD}" type="presParOf" srcId="{6B65717F-1077-484B-92FF-6BF190E929A9}" destId="{ED5C383F-0B9C-4981-99A3-A7540D948847}" srcOrd="2" destOrd="0" presId="urn:microsoft.com/office/officeart/2005/8/layout/orgChart1"/>
    <dgm:cxn modelId="{691CEC44-3228-4346-8890-FDDEC999C17C}" type="presParOf" srcId="{C1622733-E335-4D64-A140-51334CAA8512}" destId="{B26A4741-7BB1-4F82-BBE0-62A81C694505}" srcOrd="2" destOrd="0" presId="urn:microsoft.com/office/officeart/2005/8/layout/orgChart1"/>
    <dgm:cxn modelId="{082FE8A9-2871-4E78-A5E8-AC3A66AD26A3}" type="presParOf" srcId="{C1622733-E335-4D64-A140-51334CAA8512}" destId="{BFB1948B-3EC2-4CDA-9DAC-608639F87B94}" srcOrd="3" destOrd="0" presId="urn:microsoft.com/office/officeart/2005/8/layout/orgChart1"/>
    <dgm:cxn modelId="{4A4A234E-0337-449B-9A1A-194224428F01}" type="presParOf" srcId="{BFB1948B-3EC2-4CDA-9DAC-608639F87B94}" destId="{5DE08AB8-9A2C-4E09-8A69-01D813AE1EB0}" srcOrd="0" destOrd="0" presId="urn:microsoft.com/office/officeart/2005/8/layout/orgChart1"/>
    <dgm:cxn modelId="{3783D70C-AAE0-4438-A57E-9618A9326F40}" type="presParOf" srcId="{5DE08AB8-9A2C-4E09-8A69-01D813AE1EB0}" destId="{E8138252-7D36-4FDE-A159-324D2631D8DB}" srcOrd="0" destOrd="0" presId="urn:microsoft.com/office/officeart/2005/8/layout/orgChart1"/>
    <dgm:cxn modelId="{2598EF5D-294E-471A-B224-11B0CCFB2DC8}" type="presParOf" srcId="{5DE08AB8-9A2C-4E09-8A69-01D813AE1EB0}" destId="{E6CBBAE4-BEF3-49EA-AD95-D9ACBF52453C}" srcOrd="1" destOrd="0" presId="urn:microsoft.com/office/officeart/2005/8/layout/orgChart1"/>
    <dgm:cxn modelId="{A6827C1D-F489-46E7-8041-C7DE03CA723A}" type="presParOf" srcId="{BFB1948B-3EC2-4CDA-9DAC-608639F87B94}" destId="{050F7853-7232-4E6A-9CEA-F123268D592D}" srcOrd="1" destOrd="0" presId="urn:microsoft.com/office/officeart/2005/8/layout/orgChart1"/>
    <dgm:cxn modelId="{3B337D69-BF1F-4921-9C7D-18B05E5FED22}" type="presParOf" srcId="{BFB1948B-3EC2-4CDA-9DAC-608639F87B94}" destId="{19357A42-FEDE-4569-BBE5-9515577DA059}" srcOrd="2" destOrd="0" presId="urn:microsoft.com/office/officeart/2005/8/layout/orgChart1"/>
    <dgm:cxn modelId="{A5B6B1FF-3B0D-4F8A-9C95-DC9459AC3978}" type="presParOf" srcId="{C1622733-E335-4D64-A140-51334CAA8512}" destId="{1A3F33F0-F313-4603-99B7-4509470DC3C6}" srcOrd="4" destOrd="0" presId="urn:microsoft.com/office/officeart/2005/8/layout/orgChart1"/>
    <dgm:cxn modelId="{408E7C77-A820-43D6-A19E-26944D15AB0C}" type="presParOf" srcId="{C1622733-E335-4D64-A140-51334CAA8512}" destId="{8F54F187-8324-4419-9745-C2975A823E8F}" srcOrd="5" destOrd="0" presId="urn:microsoft.com/office/officeart/2005/8/layout/orgChart1"/>
    <dgm:cxn modelId="{A587D355-84E7-44E1-917C-1EC191E4BA0E}" type="presParOf" srcId="{8F54F187-8324-4419-9745-C2975A823E8F}" destId="{F7F7DD5D-2BE8-4E73-A307-089657F55EE0}" srcOrd="0" destOrd="0" presId="urn:microsoft.com/office/officeart/2005/8/layout/orgChart1"/>
    <dgm:cxn modelId="{33C0BD5B-1357-4EB6-9CA0-4EEBC181A3CC}" type="presParOf" srcId="{F7F7DD5D-2BE8-4E73-A307-089657F55EE0}" destId="{CFC1F222-D2F9-48DB-979D-76D949CE23C0}" srcOrd="0" destOrd="0" presId="urn:microsoft.com/office/officeart/2005/8/layout/orgChart1"/>
    <dgm:cxn modelId="{F86099D7-24BD-422E-A9DD-6AB126BC1ACE}" type="presParOf" srcId="{F7F7DD5D-2BE8-4E73-A307-089657F55EE0}" destId="{2D570A0D-9809-4F8F-894C-3725CFB453B1}" srcOrd="1" destOrd="0" presId="urn:microsoft.com/office/officeart/2005/8/layout/orgChart1"/>
    <dgm:cxn modelId="{D5535F49-BCB5-4BBF-8B95-28B1BD9CBDE2}" type="presParOf" srcId="{8F54F187-8324-4419-9745-C2975A823E8F}" destId="{9775A53D-C899-4C1A-9FF1-5EAE56FF945C}" srcOrd="1" destOrd="0" presId="urn:microsoft.com/office/officeart/2005/8/layout/orgChart1"/>
    <dgm:cxn modelId="{8F7A16DB-1075-4126-8316-75D0ED158474}" type="presParOf" srcId="{8F54F187-8324-4419-9745-C2975A823E8F}" destId="{5C271A8F-EB45-4475-8D4A-84339A7B0466}" srcOrd="2" destOrd="0" presId="urn:microsoft.com/office/officeart/2005/8/layout/orgChart1"/>
    <dgm:cxn modelId="{437CC389-B558-4E3B-B518-605E87F49F91}" type="presParOf" srcId="{C1622733-E335-4D64-A140-51334CAA8512}" destId="{838D4314-DB1D-4B60-85A3-CCEE2DEE4191}" srcOrd="6" destOrd="0" presId="urn:microsoft.com/office/officeart/2005/8/layout/orgChart1"/>
    <dgm:cxn modelId="{390EBD7C-A824-4E68-B533-7471D58B5BD9}" type="presParOf" srcId="{C1622733-E335-4D64-A140-51334CAA8512}" destId="{9007500E-8EDB-4C08-A996-C41BFE5E5EB9}" srcOrd="7" destOrd="0" presId="urn:microsoft.com/office/officeart/2005/8/layout/orgChart1"/>
    <dgm:cxn modelId="{F50FC4AF-A322-4556-BD22-595500B488B5}" type="presParOf" srcId="{9007500E-8EDB-4C08-A996-C41BFE5E5EB9}" destId="{8F36CC0A-D81D-40FD-8111-55C575AD68BF}" srcOrd="0" destOrd="0" presId="urn:microsoft.com/office/officeart/2005/8/layout/orgChart1"/>
    <dgm:cxn modelId="{4ED3EE28-2EA2-4111-95AF-F7B8E50EBF4D}" type="presParOf" srcId="{8F36CC0A-D81D-40FD-8111-55C575AD68BF}" destId="{EDD6A371-1968-449A-BA1A-526C1F5224AD}" srcOrd="0" destOrd="0" presId="urn:microsoft.com/office/officeart/2005/8/layout/orgChart1"/>
    <dgm:cxn modelId="{F41A0F5F-3FAB-4E61-A1B4-DFC0071D3B8E}" type="presParOf" srcId="{8F36CC0A-D81D-40FD-8111-55C575AD68BF}" destId="{1875BD8A-DE88-474D-8D0A-DC6125E222C8}" srcOrd="1" destOrd="0" presId="urn:microsoft.com/office/officeart/2005/8/layout/orgChart1"/>
    <dgm:cxn modelId="{32BD6B49-D269-45A4-947D-EC484791CDA8}" type="presParOf" srcId="{9007500E-8EDB-4C08-A996-C41BFE5E5EB9}" destId="{E64104F9-6087-4384-BB12-8A649B7B0E5E}" srcOrd="1" destOrd="0" presId="urn:microsoft.com/office/officeart/2005/8/layout/orgChart1"/>
    <dgm:cxn modelId="{9CC56634-6133-4612-AE58-E9CEC84927A0}" type="presParOf" srcId="{9007500E-8EDB-4C08-A996-C41BFE5E5EB9}" destId="{5C7054C4-EAED-46B0-A759-957FA7239752}" srcOrd="2" destOrd="0" presId="urn:microsoft.com/office/officeart/2005/8/layout/orgChart1"/>
    <dgm:cxn modelId="{37671D5D-DA92-47FD-97F7-6213FFCA8096}" type="presParOf" srcId="{929630EA-A771-4FF5-B94B-B19E1618B983}" destId="{F6DC39A0-2996-4F71-8F67-04838B58A21A}" srcOrd="2" destOrd="0" presId="urn:microsoft.com/office/officeart/2005/8/layout/orgChart1"/>
    <dgm:cxn modelId="{A08C876F-A979-40F8-9D40-71E06DA444A4}" type="presParOf" srcId="{F6DC39A0-2996-4F71-8F67-04838B58A21A}" destId="{DFC58425-DC20-4FA9-BD20-12AFBA5171E5}" srcOrd="0" destOrd="0" presId="urn:microsoft.com/office/officeart/2005/8/layout/orgChart1"/>
    <dgm:cxn modelId="{5EEF6D74-C2DD-468A-BFE2-13D281AA7D7D}" type="presParOf" srcId="{F6DC39A0-2996-4F71-8F67-04838B58A21A}" destId="{C530A994-AAA0-4B1D-82A3-CFAD88885826}" srcOrd="1" destOrd="0" presId="urn:microsoft.com/office/officeart/2005/8/layout/orgChart1"/>
    <dgm:cxn modelId="{4D6F21BD-26A7-4E27-A5A5-0436F679D844}" type="presParOf" srcId="{C530A994-AAA0-4B1D-82A3-CFAD88885826}" destId="{80EE56F8-55FB-4131-9F1D-8F84E20644E2}" srcOrd="0" destOrd="0" presId="urn:microsoft.com/office/officeart/2005/8/layout/orgChart1"/>
    <dgm:cxn modelId="{CC2ACE57-2D67-48E5-91CC-8F4C03727A95}" type="presParOf" srcId="{80EE56F8-55FB-4131-9F1D-8F84E20644E2}" destId="{5D1C72B1-2070-4835-A140-DB20BAF7861F}" srcOrd="0" destOrd="0" presId="urn:microsoft.com/office/officeart/2005/8/layout/orgChart1"/>
    <dgm:cxn modelId="{3E152571-A608-4C83-96E6-779244FA7AF1}" type="presParOf" srcId="{80EE56F8-55FB-4131-9F1D-8F84E20644E2}" destId="{8D056AD8-E0BB-43D1-BA93-9297BB248C52}" srcOrd="1" destOrd="0" presId="urn:microsoft.com/office/officeart/2005/8/layout/orgChart1"/>
    <dgm:cxn modelId="{CE5C7730-2ECE-4015-A329-FA91F6EE99E5}" type="presParOf" srcId="{C530A994-AAA0-4B1D-82A3-CFAD88885826}" destId="{33A48D07-E94A-46D4-A6B7-974692FE355E}" srcOrd="1" destOrd="0" presId="urn:microsoft.com/office/officeart/2005/8/layout/orgChart1"/>
    <dgm:cxn modelId="{8D375A83-C4E5-42AE-B690-3188F0EF1385}" type="presParOf" srcId="{C530A994-AAA0-4B1D-82A3-CFAD88885826}" destId="{337B2253-552F-4486-B38C-50657CF2F95F}" srcOrd="2" destOrd="0" presId="urn:microsoft.com/office/officeart/2005/8/layout/orgChart1"/>
    <dgm:cxn modelId="{117FDC02-5EBF-4378-BDF9-185D3897B7A3}" type="presParOf" srcId="{F6DC39A0-2996-4F71-8F67-04838B58A21A}" destId="{0C3C7577-04E7-4125-BA81-B09E5C7EADB8}" srcOrd="2" destOrd="0" presId="urn:microsoft.com/office/officeart/2005/8/layout/orgChart1"/>
    <dgm:cxn modelId="{DF6A0F7B-67CE-415A-A934-5EF1E19ADAF2}" type="presParOf" srcId="{F6DC39A0-2996-4F71-8F67-04838B58A21A}" destId="{A519CD61-21CE-48CC-8B13-184038F86A73}" srcOrd="3" destOrd="0" presId="urn:microsoft.com/office/officeart/2005/8/layout/orgChart1"/>
    <dgm:cxn modelId="{862F23F2-4F96-42DD-8C1F-FE906E305A1E}" type="presParOf" srcId="{A519CD61-21CE-48CC-8B13-184038F86A73}" destId="{24F42023-485D-4905-8468-4036E1C75912}" srcOrd="0" destOrd="0" presId="urn:microsoft.com/office/officeart/2005/8/layout/orgChart1"/>
    <dgm:cxn modelId="{C08B1712-242A-4781-80FA-8C994244780A}" type="presParOf" srcId="{24F42023-485D-4905-8468-4036E1C75912}" destId="{49AADE5B-9470-4281-BF88-BB93A2D15E97}" srcOrd="0" destOrd="0" presId="urn:microsoft.com/office/officeart/2005/8/layout/orgChart1"/>
    <dgm:cxn modelId="{D7CB9AF4-ABA1-43F1-85F9-988720C79ADC}" type="presParOf" srcId="{24F42023-485D-4905-8468-4036E1C75912}" destId="{B5D50001-7FE6-44EB-903F-92C3560D9667}" srcOrd="1" destOrd="0" presId="urn:microsoft.com/office/officeart/2005/8/layout/orgChart1"/>
    <dgm:cxn modelId="{58939E99-16C6-403C-93C3-24498B2018D2}" type="presParOf" srcId="{A519CD61-21CE-48CC-8B13-184038F86A73}" destId="{364D69E7-360D-4D4B-AC9E-1E975B5D413C}" srcOrd="1" destOrd="0" presId="urn:microsoft.com/office/officeart/2005/8/layout/orgChart1"/>
    <dgm:cxn modelId="{38EEA233-0C3F-4B23-9646-A79C84B6A81C}" type="presParOf" srcId="{A519CD61-21CE-48CC-8B13-184038F86A73}" destId="{DBE59742-19BB-4F09-AB2C-8287E664F1C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71E137-4419-4A4C-96C9-6728D10C328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FEC1E148-35BC-47CD-B3C2-42F7938C2DC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ICS Command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1E2A97E3-5F31-4DF0-B1F4-7BC5E2142EC5}" type="parTrans" cxnId="{47445725-C3A3-40F9-ADA9-3A06BAD1EC07}">
      <dgm:prSet/>
      <dgm:spPr/>
    </dgm:pt>
    <dgm:pt modelId="{393E470E-AC4A-47D0-9F26-9D7ADB7A118F}" type="sibTrans" cxnId="{47445725-C3A3-40F9-ADA9-3A06BAD1EC07}">
      <dgm:prSet/>
      <dgm:spPr/>
    </dgm:pt>
    <dgm:pt modelId="{D380E83A-39B3-4607-9AF6-FD0A9E7DDB8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ICS Ops Section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(Chief)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1322B94A-0B16-4B6A-955A-22603A54E51A}" type="parTrans" cxnId="{CA87227E-2203-443A-9303-A32C94D95B5C}">
      <dgm:prSet/>
      <dgm:spPr/>
    </dgm:pt>
    <dgm:pt modelId="{6F96D1FD-932E-463C-86D1-1A94345BBD4B}" type="sibTrans" cxnId="{CA87227E-2203-443A-9303-A32C94D95B5C}">
      <dgm:prSet/>
      <dgm:spPr/>
    </dgm:pt>
    <dgm:pt modelId="{D4D2F139-8B69-4BB3-82B6-316EDFB201B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EMS Branch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(Branch Director)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ADF4CD3C-ACB9-4912-B76A-B076A53833EE}" type="parTrans" cxnId="{722C40B5-4B0E-4BD5-9CBC-530235C28576}">
      <dgm:prSet/>
      <dgm:spPr/>
    </dgm:pt>
    <dgm:pt modelId="{0B6C4012-62B1-484C-B8C0-4EE113977EA2}" type="sibTrans" cxnId="{722C40B5-4B0E-4BD5-9CBC-530235C28576}">
      <dgm:prSet/>
      <dgm:spPr/>
    </dgm:pt>
    <dgm:pt modelId="{5C247768-7CE9-419C-A449-0B5839542D11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Triage Unit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(Leader)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2F6331C3-F6CB-4787-8432-32E74B27AA01}" type="parTrans" cxnId="{7299BECB-E26E-4217-921C-05DCD41AEBC4}">
      <dgm:prSet/>
      <dgm:spPr/>
    </dgm:pt>
    <dgm:pt modelId="{AFE9796C-7F71-48AC-B4C2-638BFE194AC5}" type="sibTrans" cxnId="{7299BECB-E26E-4217-921C-05DCD41AEBC4}">
      <dgm:prSet/>
      <dgm:spPr/>
    </dgm:pt>
    <dgm:pt modelId="{0F46A691-FD52-4ECA-8FFE-5D283D1C7D7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Triage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Personnel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9A8AA80B-3DE8-4C14-B477-525F973C36E2}" type="parTrans" cxnId="{E5BF6AAD-621E-4BC7-BB63-2A4853DB8660}">
      <dgm:prSet/>
      <dgm:spPr/>
    </dgm:pt>
    <dgm:pt modelId="{BD0AACBB-FCB1-4607-9FBC-B3F99349D806}" type="sibTrans" cxnId="{E5BF6AAD-621E-4BC7-BB63-2A4853DB8660}">
      <dgm:prSet/>
      <dgm:spPr/>
    </dgm:pt>
    <dgm:pt modelId="{F836B906-1751-4392-9208-82342ED2A10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Treatment Unit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(Leader)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ACD06379-CB44-4126-A125-8E4643E15904}" type="parTrans" cxnId="{5B63C2F5-C31B-4F4F-BCCB-2A77577CAA1D}">
      <dgm:prSet/>
      <dgm:spPr/>
    </dgm:pt>
    <dgm:pt modelId="{AB1B6E21-009A-472C-AADD-1D8AEFE0FC63}" type="sibTrans" cxnId="{5B63C2F5-C31B-4F4F-BCCB-2A77577CAA1D}">
      <dgm:prSet/>
      <dgm:spPr/>
    </dgm:pt>
    <dgm:pt modelId="{4AEAD2B6-8F88-4686-8F28-1514BEE1691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Immediate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BB9B3990-92EB-4D51-8263-D17D0B2A3A7D}" type="parTrans" cxnId="{B40D8C4E-24E4-4D44-897B-FB228B81E18F}">
      <dgm:prSet/>
      <dgm:spPr/>
    </dgm:pt>
    <dgm:pt modelId="{598D31F9-8BBD-407D-A2F3-7BB2862CB8F4}" type="sibTrans" cxnId="{B40D8C4E-24E4-4D44-897B-FB228B81E18F}">
      <dgm:prSet/>
      <dgm:spPr/>
    </dgm:pt>
    <dgm:pt modelId="{434FB540-A2A3-4C5C-B49D-A1B8C77A896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Minor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D418243B-2C23-4F65-895B-F3DD6B42FF9E}" type="parTrans" cxnId="{6847DC7F-FE8E-47F7-9369-C58C78902265}">
      <dgm:prSet/>
      <dgm:spPr/>
    </dgm:pt>
    <dgm:pt modelId="{6D59C030-BD98-4868-8A77-A6A2260C1B49}" type="sibTrans" cxnId="{6847DC7F-FE8E-47F7-9369-C58C78902265}">
      <dgm:prSet/>
      <dgm:spPr/>
    </dgm:pt>
    <dgm:pt modelId="{5444F82B-766D-483B-89CD-838D1889377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Delayed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FB61641-6234-4D64-B2B4-A7796997D28B}" type="parTrans" cxnId="{8B9EA03B-740B-4BB6-B151-EE52C79CA1FC}">
      <dgm:prSet/>
      <dgm:spPr/>
    </dgm:pt>
    <dgm:pt modelId="{732D4B20-7A11-44B3-A66D-EC6E11E8440D}" type="sibTrans" cxnId="{8B9EA03B-740B-4BB6-B151-EE52C79CA1FC}">
      <dgm:prSet/>
      <dgm:spPr/>
    </dgm:pt>
    <dgm:pt modelId="{1BB56374-BA9E-45C6-979B-B6DFB91B08B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Transport Unit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(Leader)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94A81327-D09F-4FF5-AA6E-3D0D9078575B}" type="parTrans" cxnId="{273020DF-3104-4874-80DE-56E32D1E303F}">
      <dgm:prSet/>
      <dgm:spPr/>
    </dgm:pt>
    <dgm:pt modelId="{9A9AF4FB-3894-4AE8-867A-69D3B1E6AAA0}" type="sibTrans" cxnId="{273020DF-3104-4874-80DE-56E32D1E303F}">
      <dgm:prSet/>
      <dgm:spPr/>
    </dgm:pt>
    <dgm:pt modelId="{CED7DFB0-F865-4394-A0ED-559396A3E7B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Ground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Ambulances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BC6A62C7-5D45-419F-9CEB-A8BC048AE0F2}" type="parTrans" cxnId="{B1D8DE48-AAB8-412A-A2D6-F7A4AF9DC8E9}">
      <dgm:prSet/>
      <dgm:spPr/>
    </dgm:pt>
    <dgm:pt modelId="{77435B57-4BA6-41B4-83F0-3AEA8B22F129}" type="sibTrans" cxnId="{B1D8DE48-AAB8-412A-A2D6-F7A4AF9DC8E9}">
      <dgm:prSet/>
      <dgm:spPr/>
    </dgm:pt>
    <dgm:pt modelId="{3D444D4A-67A5-45DB-84B3-0E958BFA2FB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Air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Ambulances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2E7D94E1-7D0F-41B2-AF1E-CEBC10579F37}" type="parTrans" cxnId="{28319699-0A2F-452D-8B9D-FB07F1427E3D}">
      <dgm:prSet/>
      <dgm:spPr/>
    </dgm:pt>
    <dgm:pt modelId="{D1149F30-AFE7-45AD-8AEF-ACC8A5102966}" type="sibTrans" cxnId="{28319699-0A2F-452D-8B9D-FB07F1427E3D}">
      <dgm:prSet/>
      <dgm:spPr/>
    </dgm:pt>
    <dgm:pt modelId="{D12625EF-E1AA-4E31-AA26-23820EB4ABA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Staging Unit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(Leader)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0463251-CA45-4123-A7F6-34D7D30597EF}" type="parTrans" cxnId="{4E3FBF0A-D33E-42F8-8007-D2F21C0134B1}">
      <dgm:prSet/>
      <dgm:spPr/>
    </dgm:pt>
    <dgm:pt modelId="{397684A6-6B2A-478E-B0B4-E1641D030D3B}" type="sibTrans" cxnId="{4E3FBF0A-D33E-42F8-8007-D2F21C0134B1}">
      <dgm:prSet/>
      <dgm:spPr/>
    </dgm:pt>
    <dgm:pt modelId="{4963FD4C-D2DF-4576-9294-03FFA99EE79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Ground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3FC5412A-B8B1-4644-87AF-715075BE826D}" type="parTrans" cxnId="{73552E28-976B-437F-9BB9-43A21F6E7100}">
      <dgm:prSet/>
      <dgm:spPr/>
    </dgm:pt>
    <dgm:pt modelId="{AF4753F7-EB77-4356-9DC9-F85BFA55F1CA}" type="sibTrans" cxnId="{73552E28-976B-437F-9BB9-43A21F6E7100}">
      <dgm:prSet/>
      <dgm:spPr/>
    </dgm:pt>
    <dgm:pt modelId="{840AB163-75A9-4829-8531-690D318EBB15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Air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F410FC53-B993-437A-A77B-BB5929CAF0C8}" type="parTrans" cxnId="{3B90CBE7-F47C-467A-BD78-2B1A5F4779DB}">
      <dgm:prSet/>
      <dgm:spPr/>
    </dgm:pt>
    <dgm:pt modelId="{D0AE2875-F4B7-4C5C-A64D-4C34F5161980}" type="sibTrans" cxnId="{3B90CBE7-F47C-467A-BD78-2B1A5F4779DB}">
      <dgm:prSet/>
      <dgm:spPr/>
    </dgm:pt>
    <dgm:pt modelId="{8E3497AB-ABF0-47EB-8ABF-DDDE768B586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Morgue Unit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US" altLang="en-US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rPr>
            <a:t>(Leader)</a:t>
          </a:r>
          <a:endParaRPr kumimoji="0" lang="en-US" altLang="en-US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endParaRPr>
        </a:p>
      </dgm:t>
    </dgm:pt>
    <dgm:pt modelId="{401A8D65-7824-4850-93DB-3FC6A380E7B8}" type="parTrans" cxnId="{128B5C1B-AAF4-4AF8-863A-ED94D8B9285A}">
      <dgm:prSet/>
      <dgm:spPr/>
    </dgm:pt>
    <dgm:pt modelId="{C6AF2937-51F6-4961-A206-5062E70DD331}" type="sibTrans" cxnId="{128B5C1B-AAF4-4AF8-863A-ED94D8B9285A}">
      <dgm:prSet/>
      <dgm:spPr/>
    </dgm:pt>
    <dgm:pt modelId="{25078EE6-9E74-41FB-AF7F-8134D67D07BD}" type="pres">
      <dgm:prSet presAssocID="{E471E137-4419-4A4C-96C9-6728D10C328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D46CD4B-F0BF-4CB5-816E-B8E8D5776EE5}" type="pres">
      <dgm:prSet presAssocID="{FEC1E148-35BC-47CD-B3C2-42F7938C2DC9}" presName="hierRoot1" presStyleCnt="0">
        <dgm:presLayoutVars>
          <dgm:hierBranch/>
        </dgm:presLayoutVars>
      </dgm:prSet>
      <dgm:spPr/>
    </dgm:pt>
    <dgm:pt modelId="{C2230DC9-3872-4E59-91AC-41B9ECDF4300}" type="pres">
      <dgm:prSet presAssocID="{FEC1E148-35BC-47CD-B3C2-42F7938C2DC9}" presName="rootComposite1" presStyleCnt="0"/>
      <dgm:spPr/>
    </dgm:pt>
    <dgm:pt modelId="{B8700F30-F966-456A-9164-D3523B63BBD6}" type="pres">
      <dgm:prSet presAssocID="{FEC1E148-35BC-47CD-B3C2-42F7938C2DC9}" presName="rootText1" presStyleLbl="node0" presStyleIdx="0" presStyleCnt="1">
        <dgm:presLayoutVars>
          <dgm:chPref val="3"/>
        </dgm:presLayoutVars>
      </dgm:prSet>
      <dgm:spPr/>
    </dgm:pt>
    <dgm:pt modelId="{8CA1640D-21ED-4FB8-A907-985C4088D014}" type="pres">
      <dgm:prSet presAssocID="{FEC1E148-35BC-47CD-B3C2-42F7938C2DC9}" presName="rootConnector1" presStyleLbl="node1" presStyleIdx="0" presStyleCnt="0"/>
      <dgm:spPr/>
    </dgm:pt>
    <dgm:pt modelId="{4A4ED7F9-54AC-4156-B7CF-BECE676EE9DB}" type="pres">
      <dgm:prSet presAssocID="{FEC1E148-35BC-47CD-B3C2-42F7938C2DC9}" presName="hierChild2" presStyleCnt="0"/>
      <dgm:spPr/>
    </dgm:pt>
    <dgm:pt modelId="{15A4345C-B84F-4729-B1CE-00714B13D513}" type="pres">
      <dgm:prSet presAssocID="{1322B94A-0B16-4B6A-955A-22603A54E51A}" presName="Name35" presStyleLbl="parChTrans1D2" presStyleIdx="0" presStyleCnt="1"/>
      <dgm:spPr/>
    </dgm:pt>
    <dgm:pt modelId="{ED21712C-B518-466E-80CE-795027FD9570}" type="pres">
      <dgm:prSet presAssocID="{D380E83A-39B3-4607-9AF6-FD0A9E7DDB81}" presName="hierRoot2" presStyleCnt="0">
        <dgm:presLayoutVars>
          <dgm:hierBranch/>
        </dgm:presLayoutVars>
      </dgm:prSet>
      <dgm:spPr/>
    </dgm:pt>
    <dgm:pt modelId="{C6BB5941-246C-48D3-AF54-6C9D5BF00FF0}" type="pres">
      <dgm:prSet presAssocID="{D380E83A-39B3-4607-9AF6-FD0A9E7DDB81}" presName="rootComposite" presStyleCnt="0"/>
      <dgm:spPr/>
    </dgm:pt>
    <dgm:pt modelId="{02FB2E6F-F8AE-45D9-90D9-6B440A89605D}" type="pres">
      <dgm:prSet presAssocID="{D380E83A-39B3-4607-9AF6-FD0A9E7DDB81}" presName="rootText" presStyleLbl="node2" presStyleIdx="0" presStyleCnt="1">
        <dgm:presLayoutVars>
          <dgm:chPref val="3"/>
        </dgm:presLayoutVars>
      </dgm:prSet>
      <dgm:spPr/>
    </dgm:pt>
    <dgm:pt modelId="{C394A109-8522-4A89-90C0-E015427850F4}" type="pres">
      <dgm:prSet presAssocID="{D380E83A-39B3-4607-9AF6-FD0A9E7DDB81}" presName="rootConnector" presStyleLbl="node2" presStyleIdx="0" presStyleCnt="1"/>
      <dgm:spPr/>
    </dgm:pt>
    <dgm:pt modelId="{C3393C97-036E-4F48-ABD1-17A6E04859DA}" type="pres">
      <dgm:prSet presAssocID="{D380E83A-39B3-4607-9AF6-FD0A9E7DDB81}" presName="hierChild4" presStyleCnt="0"/>
      <dgm:spPr/>
    </dgm:pt>
    <dgm:pt modelId="{788BFDD6-5C90-4E39-8EFA-C031F9DC8037}" type="pres">
      <dgm:prSet presAssocID="{ADF4CD3C-ACB9-4912-B76A-B076A53833EE}" presName="Name35" presStyleLbl="parChTrans1D3" presStyleIdx="0" presStyleCnt="1"/>
      <dgm:spPr/>
    </dgm:pt>
    <dgm:pt modelId="{60CF85BE-AF9A-4FA9-AE1D-5B69613E2956}" type="pres">
      <dgm:prSet presAssocID="{D4D2F139-8B69-4BB3-82B6-316EDFB201B4}" presName="hierRoot2" presStyleCnt="0">
        <dgm:presLayoutVars>
          <dgm:hierBranch/>
        </dgm:presLayoutVars>
      </dgm:prSet>
      <dgm:spPr/>
    </dgm:pt>
    <dgm:pt modelId="{2119486E-E51D-41D8-BB15-4A7B98A83A19}" type="pres">
      <dgm:prSet presAssocID="{D4D2F139-8B69-4BB3-82B6-316EDFB201B4}" presName="rootComposite" presStyleCnt="0"/>
      <dgm:spPr/>
    </dgm:pt>
    <dgm:pt modelId="{AA2C7953-B7F1-4245-B67F-D2239808AB50}" type="pres">
      <dgm:prSet presAssocID="{D4D2F139-8B69-4BB3-82B6-316EDFB201B4}" presName="rootText" presStyleLbl="node3" presStyleIdx="0" presStyleCnt="1">
        <dgm:presLayoutVars>
          <dgm:chPref val="3"/>
        </dgm:presLayoutVars>
      </dgm:prSet>
      <dgm:spPr/>
    </dgm:pt>
    <dgm:pt modelId="{090502B7-5FE5-4946-AB2F-18F5EB5F85B1}" type="pres">
      <dgm:prSet presAssocID="{D4D2F139-8B69-4BB3-82B6-316EDFB201B4}" presName="rootConnector" presStyleLbl="node3" presStyleIdx="0" presStyleCnt="1"/>
      <dgm:spPr/>
    </dgm:pt>
    <dgm:pt modelId="{0C46FCE6-8511-4625-946D-46D4F9C39A76}" type="pres">
      <dgm:prSet presAssocID="{D4D2F139-8B69-4BB3-82B6-316EDFB201B4}" presName="hierChild4" presStyleCnt="0"/>
      <dgm:spPr/>
    </dgm:pt>
    <dgm:pt modelId="{3A1B3BAD-00A2-48A3-B60A-01B3CF6E6312}" type="pres">
      <dgm:prSet presAssocID="{2F6331C3-F6CB-4787-8432-32E74B27AA01}" presName="Name35" presStyleLbl="parChTrans1D4" presStyleIdx="0" presStyleCnt="13"/>
      <dgm:spPr/>
    </dgm:pt>
    <dgm:pt modelId="{0D223BBE-5830-4800-B528-A908CE4DA027}" type="pres">
      <dgm:prSet presAssocID="{5C247768-7CE9-419C-A449-0B5839542D11}" presName="hierRoot2" presStyleCnt="0">
        <dgm:presLayoutVars>
          <dgm:hierBranch val="r"/>
        </dgm:presLayoutVars>
      </dgm:prSet>
      <dgm:spPr/>
    </dgm:pt>
    <dgm:pt modelId="{999F5FA5-D685-4D67-8465-232B7314813E}" type="pres">
      <dgm:prSet presAssocID="{5C247768-7CE9-419C-A449-0B5839542D11}" presName="rootComposite" presStyleCnt="0"/>
      <dgm:spPr/>
    </dgm:pt>
    <dgm:pt modelId="{8AB44CFF-93D7-4608-9162-7A51F46DDECE}" type="pres">
      <dgm:prSet presAssocID="{5C247768-7CE9-419C-A449-0B5839542D11}" presName="rootText" presStyleLbl="node4" presStyleIdx="0" presStyleCnt="13">
        <dgm:presLayoutVars>
          <dgm:chPref val="3"/>
        </dgm:presLayoutVars>
      </dgm:prSet>
      <dgm:spPr/>
    </dgm:pt>
    <dgm:pt modelId="{31859137-F8A6-429F-92C2-6F00E456ACEA}" type="pres">
      <dgm:prSet presAssocID="{5C247768-7CE9-419C-A449-0B5839542D11}" presName="rootConnector" presStyleLbl="node4" presStyleIdx="0" presStyleCnt="13"/>
      <dgm:spPr/>
    </dgm:pt>
    <dgm:pt modelId="{220025FE-1B2E-4957-A00A-0F0A61553CB4}" type="pres">
      <dgm:prSet presAssocID="{5C247768-7CE9-419C-A449-0B5839542D11}" presName="hierChild4" presStyleCnt="0"/>
      <dgm:spPr/>
    </dgm:pt>
    <dgm:pt modelId="{977FB358-1B24-4D0F-BBD7-22A2D36976F7}" type="pres">
      <dgm:prSet presAssocID="{9A8AA80B-3DE8-4C14-B477-525F973C36E2}" presName="Name50" presStyleLbl="parChTrans1D4" presStyleIdx="1" presStyleCnt="13"/>
      <dgm:spPr/>
    </dgm:pt>
    <dgm:pt modelId="{88720A62-B9FD-4263-AC79-C43D4C7CD363}" type="pres">
      <dgm:prSet presAssocID="{0F46A691-FD52-4ECA-8FFE-5D283D1C7D73}" presName="hierRoot2" presStyleCnt="0">
        <dgm:presLayoutVars>
          <dgm:hierBranch val="r"/>
        </dgm:presLayoutVars>
      </dgm:prSet>
      <dgm:spPr/>
    </dgm:pt>
    <dgm:pt modelId="{40601653-2BA5-4F35-9BEA-D5657D76949F}" type="pres">
      <dgm:prSet presAssocID="{0F46A691-FD52-4ECA-8FFE-5D283D1C7D73}" presName="rootComposite" presStyleCnt="0"/>
      <dgm:spPr/>
    </dgm:pt>
    <dgm:pt modelId="{02EF5C05-68E8-404C-BE53-846237859D3C}" type="pres">
      <dgm:prSet presAssocID="{0F46A691-FD52-4ECA-8FFE-5D283D1C7D73}" presName="rootText" presStyleLbl="node4" presStyleIdx="1" presStyleCnt="13">
        <dgm:presLayoutVars>
          <dgm:chPref val="3"/>
        </dgm:presLayoutVars>
      </dgm:prSet>
      <dgm:spPr/>
    </dgm:pt>
    <dgm:pt modelId="{54C00625-7377-483B-8176-0E8496BFBC48}" type="pres">
      <dgm:prSet presAssocID="{0F46A691-FD52-4ECA-8FFE-5D283D1C7D73}" presName="rootConnector" presStyleLbl="node4" presStyleIdx="1" presStyleCnt="13"/>
      <dgm:spPr/>
    </dgm:pt>
    <dgm:pt modelId="{2B91A6E8-D1B0-4B64-BDF7-EE89F4CFE76D}" type="pres">
      <dgm:prSet presAssocID="{0F46A691-FD52-4ECA-8FFE-5D283D1C7D73}" presName="hierChild4" presStyleCnt="0"/>
      <dgm:spPr/>
    </dgm:pt>
    <dgm:pt modelId="{A84AC4AA-6608-4CF2-9724-FBBB6144C692}" type="pres">
      <dgm:prSet presAssocID="{0F46A691-FD52-4ECA-8FFE-5D283D1C7D73}" presName="hierChild5" presStyleCnt="0"/>
      <dgm:spPr/>
    </dgm:pt>
    <dgm:pt modelId="{7D942497-5613-4760-87B8-C23F207E4D04}" type="pres">
      <dgm:prSet presAssocID="{5C247768-7CE9-419C-A449-0B5839542D11}" presName="hierChild5" presStyleCnt="0"/>
      <dgm:spPr/>
    </dgm:pt>
    <dgm:pt modelId="{019EFC52-9A37-42A2-B2D1-09540A72968D}" type="pres">
      <dgm:prSet presAssocID="{ACD06379-CB44-4126-A125-8E4643E15904}" presName="Name35" presStyleLbl="parChTrans1D4" presStyleIdx="2" presStyleCnt="13"/>
      <dgm:spPr/>
    </dgm:pt>
    <dgm:pt modelId="{004B66EB-EC74-47B9-B558-44A45F203E0D}" type="pres">
      <dgm:prSet presAssocID="{F836B906-1751-4392-9208-82342ED2A10F}" presName="hierRoot2" presStyleCnt="0">
        <dgm:presLayoutVars>
          <dgm:hierBranch val="r"/>
        </dgm:presLayoutVars>
      </dgm:prSet>
      <dgm:spPr/>
    </dgm:pt>
    <dgm:pt modelId="{5EB789F9-4968-4CE7-B068-893CE8444236}" type="pres">
      <dgm:prSet presAssocID="{F836B906-1751-4392-9208-82342ED2A10F}" presName="rootComposite" presStyleCnt="0"/>
      <dgm:spPr/>
    </dgm:pt>
    <dgm:pt modelId="{7A3FD56A-BF58-43AF-8323-92C9438D48E8}" type="pres">
      <dgm:prSet presAssocID="{F836B906-1751-4392-9208-82342ED2A10F}" presName="rootText" presStyleLbl="node4" presStyleIdx="2" presStyleCnt="13">
        <dgm:presLayoutVars>
          <dgm:chPref val="3"/>
        </dgm:presLayoutVars>
      </dgm:prSet>
      <dgm:spPr/>
    </dgm:pt>
    <dgm:pt modelId="{6DEAB2CF-F0BB-4DE0-9BA6-DA1E37940890}" type="pres">
      <dgm:prSet presAssocID="{F836B906-1751-4392-9208-82342ED2A10F}" presName="rootConnector" presStyleLbl="node4" presStyleIdx="2" presStyleCnt="13"/>
      <dgm:spPr/>
    </dgm:pt>
    <dgm:pt modelId="{1F490F27-6FE1-462E-A18B-EB8C7DE30398}" type="pres">
      <dgm:prSet presAssocID="{F836B906-1751-4392-9208-82342ED2A10F}" presName="hierChild4" presStyleCnt="0"/>
      <dgm:spPr/>
    </dgm:pt>
    <dgm:pt modelId="{38409932-B286-40A0-8D6D-A3EB7BD3190D}" type="pres">
      <dgm:prSet presAssocID="{BB9B3990-92EB-4D51-8263-D17D0B2A3A7D}" presName="Name50" presStyleLbl="parChTrans1D4" presStyleIdx="3" presStyleCnt="13"/>
      <dgm:spPr/>
    </dgm:pt>
    <dgm:pt modelId="{93429680-1DCA-4FB5-8822-CD646754A24F}" type="pres">
      <dgm:prSet presAssocID="{4AEAD2B6-8F88-4686-8F28-1514BEE16914}" presName="hierRoot2" presStyleCnt="0">
        <dgm:presLayoutVars>
          <dgm:hierBranch val="r"/>
        </dgm:presLayoutVars>
      </dgm:prSet>
      <dgm:spPr/>
    </dgm:pt>
    <dgm:pt modelId="{4C832CD7-C005-4F77-AC47-FCDCDFF6A84A}" type="pres">
      <dgm:prSet presAssocID="{4AEAD2B6-8F88-4686-8F28-1514BEE16914}" presName="rootComposite" presStyleCnt="0"/>
      <dgm:spPr/>
    </dgm:pt>
    <dgm:pt modelId="{E7AE4F25-F8D6-4EA8-B923-1544BA0F2AEA}" type="pres">
      <dgm:prSet presAssocID="{4AEAD2B6-8F88-4686-8F28-1514BEE16914}" presName="rootText" presStyleLbl="node4" presStyleIdx="3" presStyleCnt="13">
        <dgm:presLayoutVars>
          <dgm:chPref val="3"/>
        </dgm:presLayoutVars>
      </dgm:prSet>
      <dgm:spPr/>
    </dgm:pt>
    <dgm:pt modelId="{1754E25F-C048-4D2A-BC6F-4E3F1DF0BE9D}" type="pres">
      <dgm:prSet presAssocID="{4AEAD2B6-8F88-4686-8F28-1514BEE16914}" presName="rootConnector" presStyleLbl="node4" presStyleIdx="3" presStyleCnt="13"/>
      <dgm:spPr/>
    </dgm:pt>
    <dgm:pt modelId="{8CB1DA3C-40F0-49AB-A7EB-A4CCA7627F03}" type="pres">
      <dgm:prSet presAssocID="{4AEAD2B6-8F88-4686-8F28-1514BEE16914}" presName="hierChild4" presStyleCnt="0"/>
      <dgm:spPr/>
    </dgm:pt>
    <dgm:pt modelId="{669B9D1B-CD02-4674-A2F4-C74EBB84F153}" type="pres">
      <dgm:prSet presAssocID="{4AEAD2B6-8F88-4686-8F28-1514BEE16914}" presName="hierChild5" presStyleCnt="0"/>
      <dgm:spPr/>
    </dgm:pt>
    <dgm:pt modelId="{57627E93-B904-488B-9AF9-75D461E24E85}" type="pres">
      <dgm:prSet presAssocID="{D418243B-2C23-4F65-895B-F3DD6B42FF9E}" presName="Name50" presStyleLbl="parChTrans1D4" presStyleIdx="4" presStyleCnt="13"/>
      <dgm:spPr/>
    </dgm:pt>
    <dgm:pt modelId="{3C36B835-D47B-4628-9D4E-8CDAFBEA606E}" type="pres">
      <dgm:prSet presAssocID="{434FB540-A2A3-4C5C-B49D-A1B8C77A8969}" presName="hierRoot2" presStyleCnt="0">
        <dgm:presLayoutVars>
          <dgm:hierBranch val="r"/>
        </dgm:presLayoutVars>
      </dgm:prSet>
      <dgm:spPr/>
    </dgm:pt>
    <dgm:pt modelId="{A7775B38-5AC5-4546-8D37-38C5D13E03B3}" type="pres">
      <dgm:prSet presAssocID="{434FB540-A2A3-4C5C-B49D-A1B8C77A8969}" presName="rootComposite" presStyleCnt="0"/>
      <dgm:spPr/>
    </dgm:pt>
    <dgm:pt modelId="{A7ED14C7-F751-415B-9C48-98DCC79AEEB2}" type="pres">
      <dgm:prSet presAssocID="{434FB540-A2A3-4C5C-B49D-A1B8C77A8969}" presName="rootText" presStyleLbl="node4" presStyleIdx="4" presStyleCnt="13">
        <dgm:presLayoutVars>
          <dgm:chPref val="3"/>
        </dgm:presLayoutVars>
      </dgm:prSet>
      <dgm:spPr/>
    </dgm:pt>
    <dgm:pt modelId="{D4ACA5B7-1D2D-4456-BA18-0FED507F5106}" type="pres">
      <dgm:prSet presAssocID="{434FB540-A2A3-4C5C-B49D-A1B8C77A8969}" presName="rootConnector" presStyleLbl="node4" presStyleIdx="4" presStyleCnt="13"/>
      <dgm:spPr/>
    </dgm:pt>
    <dgm:pt modelId="{D07377F3-8CD7-48AD-9697-32E9A3048135}" type="pres">
      <dgm:prSet presAssocID="{434FB540-A2A3-4C5C-B49D-A1B8C77A8969}" presName="hierChild4" presStyleCnt="0"/>
      <dgm:spPr/>
    </dgm:pt>
    <dgm:pt modelId="{DB0DF11F-97B8-4A2E-9008-D5E65E3D8F97}" type="pres">
      <dgm:prSet presAssocID="{434FB540-A2A3-4C5C-B49D-A1B8C77A8969}" presName="hierChild5" presStyleCnt="0"/>
      <dgm:spPr/>
    </dgm:pt>
    <dgm:pt modelId="{6D5D14B4-6346-4B01-A23F-080686B3B319}" type="pres">
      <dgm:prSet presAssocID="{3FB61641-6234-4D64-B2B4-A7796997D28B}" presName="Name50" presStyleLbl="parChTrans1D4" presStyleIdx="5" presStyleCnt="13"/>
      <dgm:spPr/>
    </dgm:pt>
    <dgm:pt modelId="{120E9D47-6B2F-47DF-9A9C-BC0AAC2C9041}" type="pres">
      <dgm:prSet presAssocID="{5444F82B-766D-483B-89CD-838D18893775}" presName="hierRoot2" presStyleCnt="0">
        <dgm:presLayoutVars>
          <dgm:hierBranch val="r"/>
        </dgm:presLayoutVars>
      </dgm:prSet>
      <dgm:spPr/>
    </dgm:pt>
    <dgm:pt modelId="{28F3B6F7-A35D-4BFB-ACB4-B53B2B0D4FED}" type="pres">
      <dgm:prSet presAssocID="{5444F82B-766D-483B-89CD-838D18893775}" presName="rootComposite" presStyleCnt="0"/>
      <dgm:spPr/>
    </dgm:pt>
    <dgm:pt modelId="{79C2FBA3-BD46-4C9E-99C5-82CD777D73A7}" type="pres">
      <dgm:prSet presAssocID="{5444F82B-766D-483B-89CD-838D18893775}" presName="rootText" presStyleLbl="node4" presStyleIdx="5" presStyleCnt="13">
        <dgm:presLayoutVars>
          <dgm:chPref val="3"/>
        </dgm:presLayoutVars>
      </dgm:prSet>
      <dgm:spPr/>
    </dgm:pt>
    <dgm:pt modelId="{4362D1FF-7568-42EC-AB79-A61D74F12FD7}" type="pres">
      <dgm:prSet presAssocID="{5444F82B-766D-483B-89CD-838D18893775}" presName="rootConnector" presStyleLbl="node4" presStyleIdx="5" presStyleCnt="13"/>
      <dgm:spPr/>
    </dgm:pt>
    <dgm:pt modelId="{02FDF04D-AF01-47A5-BB9E-573FA13D779A}" type="pres">
      <dgm:prSet presAssocID="{5444F82B-766D-483B-89CD-838D18893775}" presName="hierChild4" presStyleCnt="0"/>
      <dgm:spPr/>
    </dgm:pt>
    <dgm:pt modelId="{E1DA1257-BA87-49FF-BBD9-8590CF358E50}" type="pres">
      <dgm:prSet presAssocID="{5444F82B-766D-483B-89CD-838D18893775}" presName="hierChild5" presStyleCnt="0"/>
      <dgm:spPr/>
    </dgm:pt>
    <dgm:pt modelId="{CD709C80-BB28-40AE-9622-42E1E2312C10}" type="pres">
      <dgm:prSet presAssocID="{F836B906-1751-4392-9208-82342ED2A10F}" presName="hierChild5" presStyleCnt="0"/>
      <dgm:spPr/>
    </dgm:pt>
    <dgm:pt modelId="{4B93FC02-94D2-4145-89AC-F858927D1B7F}" type="pres">
      <dgm:prSet presAssocID="{94A81327-D09F-4FF5-AA6E-3D0D9078575B}" presName="Name35" presStyleLbl="parChTrans1D4" presStyleIdx="6" presStyleCnt="13"/>
      <dgm:spPr/>
    </dgm:pt>
    <dgm:pt modelId="{D5AFE968-962A-47C6-BA5D-81D5A7AEA161}" type="pres">
      <dgm:prSet presAssocID="{1BB56374-BA9E-45C6-979B-B6DFB91B08BA}" presName="hierRoot2" presStyleCnt="0">
        <dgm:presLayoutVars>
          <dgm:hierBranch val="r"/>
        </dgm:presLayoutVars>
      </dgm:prSet>
      <dgm:spPr/>
    </dgm:pt>
    <dgm:pt modelId="{46A4327F-1DFD-481A-9186-EB291C590258}" type="pres">
      <dgm:prSet presAssocID="{1BB56374-BA9E-45C6-979B-B6DFB91B08BA}" presName="rootComposite" presStyleCnt="0"/>
      <dgm:spPr/>
    </dgm:pt>
    <dgm:pt modelId="{15A5EBE4-F1B8-4598-A355-C209D4122456}" type="pres">
      <dgm:prSet presAssocID="{1BB56374-BA9E-45C6-979B-B6DFB91B08BA}" presName="rootText" presStyleLbl="node4" presStyleIdx="6" presStyleCnt="13">
        <dgm:presLayoutVars>
          <dgm:chPref val="3"/>
        </dgm:presLayoutVars>
      </dgm:prSet>
      <dgm:spPr/>
    </dgm:pt>
    <dgm:pt modelId="{73315F65-5991-401F-95D9-AA32644D10C4}" type="pres">
      <dgm:prSet presAssocID="{1BB56374-BA9E-45C6-979B-B6DFB91B08BA}" presName="rootConnector" presStyleLbl="node4" presStyleIdx="6" presStyleCnt="13"/>
      <dgm:spPr/>
    </dgm:pt>
    <dgm:pt modelId="{B078035F-2102-40AE-805B-3559C7D24FB3}" type="pres">
      <dgm:prSet presAssocID="{1BB56374-BA9E-45C6-979B-B6DFB91B08BA}" presName="hierChild4" presStyleCnt="0"/>
      <dgm:spPr/>
    </dgm:pt>
    <dgm:pt modelId="{78B4AFF7-C2E2-4B89-91F2-E038D2A7D379}" type="pres">
      <dgm:prSet presAssocID="{BC6A62C7-5D45-419F-9CEB-A8BC048AE0F2}" presName="Name50" presStyleLbl="parChTrans1D4" presStyleIdx="7" presStyleCnt="13"/>
      <dgm:spPr/>
    </dgm:pt>
    <dgm:pt modelId="{67FDEFB6-DC2C-401F-B75E-254677E84ED3}" type="pres">
      <dgm:prSet presAssocID="{CED7DFB0-F865-4394-A0ED-559396A3E7B2}" presName="hierRoot2" presStyleCnt="0">
        <dgm:presLayoutVars>
          <dgm:hierBranch val="r"/>
        </dgm:presLayoutVars>
      </dgm:prSet>
      <dgm:spPr/>
    </dgm:pt>
    <dgm:pt modelId="{F2FC3139-4B0F-4F45-BE81-A5EF89E0E203}" type="pres">
      <dgm:prSet presAssocID="{CED7DFB0-F865-4394-A0ED-559396A3E7B2}" presName="rootComposite" presStyleCnt="0"/>
      <dgm:spPr/>
    </dgm:pt>
    <dgm:pt modelId="{F7C77A12-8B2F-49E8-88BF-CA1D55210D2B}" type="pres">
      <dgm:prSet presAssocID="{CED7DFB0-F865-4394-A0ED-559396A3E7B2}" presName="rootText" presStyleLbl="node4" presStyleIdx="7" presStyleCnt="13">
        <dgm:presLayoutVars>
          <dgm:chPref val="3"/>
        </dgm:presLayoutVars>
      </dgm:prSet>
      <dgm:spPr/>
    </dgm:pt>
    <dgm:pt modelId="{DD9C35EF-EB04-4CD3-93AC-976D64BB5DD5}" type="pres">
      <dgm:prSet presAssocID="{CED7DFB0-F865-4394-A0ED-559396A3E7B2}" presName="rootConnector" presStyleLbl="node4" presStyleIdx="7" presStyleCnt="13"/>
      <dgm:spPr/>
    </dgm:pt>
    <dgm:pt modelId="{8AB0DBAE-5B57-4F62-BBFF-055609C07498}" type="pres">
      <dgm:prSet presAssocID="{CED7DFB0-F865-4394-A0ED-559396A3E7B2}" presName="hierChild4" presStyleCnt="0"/>
      <dgm:spPr/>
    </dgm:pt>
    <dgm:pt modelId="{6BAE2BC3-2924-4F4A-9DCB-E6E0871ACBFC}" type="pres">
      <dgm:prSet presAssocID="{CED7DFB0-F865-4394-A0ED-559396A3E7B2}" presName="hierChild5" presStyleCnt="0"/>
      <dgm:spPr/>
    </dgm:pt>
    <dgm:pt modelId="{44D18599-7790-4E0B-A72A-B84C92ED87D8}" type="pres">
      <dgm:prSet presAssocID="{2E7D94E1-7D0F-41B2-AF1E-CEBC10579F37}" presName="Name50" presStyleLbl="parChTrans1D4" presStyleIdx="8" presStyleCnt="13"/>
      <dgm:spPr/>
    </dgm:pt>
    <dgm:pt modelId="{3A53E313-1CD2-40CA-8102-871B5871A4F3}" type="pres">
      <dgm:prSet presAssocID="{3D444D4A-67A5-45DB-84B3-0E958BFA2FBD}" presName="hierRoot2" presStyleCnt="0">
        <dgm:presLayoutVars>
          <dgm:hierBranch val="r"/>
        </dgm:presLayoutVars>
      </dgm:prSet>
      <dgm:spPr/>
    </dgm:pt>
    <dgm:pt modelId="{E2197058-4ACD-4A3D-A9A1-5BEF19600BEB}" type="pres">
      <dgm:prSet presAssocID="{3D444D4A-67A5-45DB-84B3-0E958BFA2FBD}" presName="rootComposite" presStyleCnt="0"/>
      <dgm:spPr/>
    </dgm:pt>
    <dgm:pt modelId="{4113392E-95F5-4A6A-A70E-BAD4BF8B1CB3}" type="pres">
      <dgm:prSet presAssocID="{3D444D4A-67A5-45DB-84B3-0E958BFA2FBD}" presName="rootText" presStyleLbl="node4" presStyleIdx="8" presStyleCnt="13">
        <dgm:presLayoutVars>
          <dgm:chPref val="3"/>
        </dgm:presLayoutVars>
      </dgm:prSet>
      <dgm:spPr/>
    </dgm:pt>
    <dgm:pt modelId="{BEA94879-259A-4415-8CB4-18BE4F9C5242}" type="pres">
      <dgm:prSet presAssocID="{3D444D4A-67A5-45DB-84B3-0E958BFA2FBD}" presName="rootConnector" presStyleLbl="node4" presStyleIdx="8" presStyleCnt="13"/>
      <dgm:spPr/>
    </dgm:pt>
    <dgm:pt modelId="{0547E495-BAF6-4CE5-827F-6D2CDF74F3D1}" type="pres">
      <dgm:prSet presAssocID="{3D444D4A-67A5-45DB-84B3-0E958BFA2FBD}" presName="hierChild4" presStyleCnt="0"/>
      <dgm:spPr/>
    </dgm:pt>
    <dgm:pt modelId="{12F4223E-2086-44C7-9C3B-2C1F029716B7}" type="pres">
      <dgm:prSet presAssocID="{3D444D4A-67A5-45DB-84B3-0E958BFA2FBD}" presName="hierChild5" presStyleCnt="0"/>
      <dgm:spPr/>
    </dgm:pt>
    <dgm:pt modelId="{62011C6A-4AFD-42B8-8BDC-8686E15E6E5B}" type="pres">
      <dgm:prSet presAssocID="{1BB56374-BA9E-45C6-979B-B6DFB91B08BA}" presName="hierChild5" presStyleCnt="0"/>
      <dgm:spPr/>
    </dgm:pt>
    <dgm:pt modelId="{470592A1-D194-418E-BDE9-50CBA243CE5D}" type="pres">
      <dgm:prSet presAssocID="{30463251-CA45-4123-A7F6-34D7D30597EF}" presName="Name35" presStyleLbl="parChTrans1D4" presStyleIdx="9" presStyleCnt="13"/>
      <dgm:spPr/>
    </dgm:pt>
    <dgm:pt modelId="{C87E2C15-6E56-4B12-9B32-0F508E83B58D}" type="pres">
      <dgm:prSet presAssocID="{D12625EF-E1AA-4E31-AA26-23820EB4ABA3}" presName="hierRoot2" presStyleCnt="0">
        <dgm:presLayoutVars>
          <dgm:hierBranch val="r"/>
        </dgm:presLayoutVars>
      </dgm:prSet>
      <dgm:spPr/>
    </dgm:pt>
    <dgm:pt modelId="{A5A80F40-4DAA-4117-ACDF-777038117BD7}" type="pres">
      <dgm:prSet presAssocID="{D12625EF-E1AA-4E31-AA26-23820EB4ABA3}" presName="rootComposite" presStyleCnt="0"/>
      <dgm:spPr/>
    </dgm:pt>
    <dgm:pt modelId="{4EFF0B6E-BD2F-46E1-96C9-FAB0554315AB}" type="pres">
      <dgm:prSet presAssocID="{D12625EF-E1AA-4E31-AA26-23820EB4ABA3}" presName="rootText" presStyleLbl="node4" presStyleIdx="9" presStyleCnt="13">
        <dgm:presLayoutVars>
          <dgm:chPref val="3"/>
        </dgm:presLayoutVars>
      </dgm:prSet>
      <dgm:spPr/>
    </dgm:pt>
    <dgm:pt modelId="{0DAF55FC-7073-4860-BD23-BC1E7640AA42}" type="pres">
      <dgm:prSet presAssocID="{D12625EF-E1AA-4E31-AA26-23820EB4ABA3}" presName="rootConnector" presStyleLbl="node4" presStyleIdx="9" presStyleCnt="13"/>
      <dgm:spPr/>
    </dgm:pt>
    <dgm:pt modelId="{4371A077-F83C-4B09-81CC-70B641065432}" type="pres">
      <dgm:prSet presAssocID="{D12625EF-E1AA-4E31-AA26-23820EB4ABA3}" presName="hierChild4" presStyleCnt="0"/>
      <dgm:spPr/>
    </dgm:pt>
    <dgm:pt modelId="{3E3430B5-6BAA-49F8-9941-84B64901C3FF}" type="pres">
      <dgm:prSet presAssocID="{3FC5412A-B8B1-4644-87AF-715075BE826D}" presName="Name50" presStyleLbl="parChTrans1D4" presStyleIdx="10" presStyleCnt="13"/>
      <dgm:spPr/>
    </dgm:pt>
    <dgm:pt modelId="{E4D324FB-3C93-47D0-B961-FF1EC6AD8B6B}" type="pres">
      <dgm:prSet presAssocID="{4963FD4C-D2DF-4576-9294-03FFA99EE799}" presName="hierRoot2" presStyleCnt="0">
        <dgm:presLayoutVars>
          <dgm:hierBranch val="r"/>
        </dgm:presLayoutVars>
      </dgm:prSet>
      <dgm:spPr/>
    </dgm:pt>
    <dgm:pt modelId="{A2FB29BE-7322-4024-AC80-FB62FE3D392D}" type="pres">
      <dgm:prSet presAssocID="{4963FD4C-D2DF-4576-9294-03FFA99EE799}" presName="rootComposite" presStyleCnt="0"/>
      <dgm:spPr/>
    </dgm:pt>
    <dgm:pt modelId="{C7E33B74-FA85-47FB-BDB0-5A78C6D6B062}" type="pres">
      <dgm:prSet presAssocID="{4963FD4C-D2DF-4576-9294-03FFA99EE799}" presName="rootText" presStyleLbl="node4" presStyleIdx="10" presStyleCnt="13">
        <dgm:presLayoutVars>
          <dgm:chPref val="3"/>
        </dgm:presLayoutVars>
      </dgm:prSet>
      <dgm:spPr/>
    </dgm:pt>
    <dgm:pt modelId="{917CE814-BD74-4D4D-A3C0-951D794E0998}" type="pres">
      <dgm:prSet presAssocID="{4963FD4C-D2DF-4576-9294-03FFA99EE799}" presName="rootConnector" presStyleLbl="node4" presStyleIdx="10" presStyleCnt="13"/>
      <dgm:spPr/>
    </dgm:pt>
    <dgm:pt modelId="{55F5DFFF-EB56-443C-82BC-A3D4467D4E03}" type="pres">
      <dgm:prSet presAssocID="{4963FD4C-D2DF-4576-9294-03FFA99EE799}" presName="hierChild4" presStyleCnt="0"/>
      <dgm:spPr/>
    </dgm:pt>
    <dgm:pt modelId="{768C461C-D621-422F-9672-E83D29E651B1}" type="pres">
      <dgm:prSet presAssocID="{4963FD4C-D2DF-4576-9294-03FFA99EE799}" presName="hierChild5" presStyleCnt="0"/>
      <dgm:spPr/>
    </dgm:pt>
    <dgm:pt modelId="{545B113A-D0BF-4EFE-99B3-6CF50EFA167A}" type="pres">
      <dgm:prSet presAssocID="{F410FC53-B993-437A-A77B-BB5929CAF0C8}" presName="Name50" presStyleLbl="parChTrans1D4" presStyleIdx="11" presStyleCnt="13"/>
      <dgm:spPr/>
    </dgm:pt>
    <dgm:pt modelId="{18F68258-2543-44A6-B496-8356F6147511}" type="pres">
      <dgm:prSet presAssocID="{840AB163-75A9-4829-8531-690D318EBB15}" presName="hierRoot2" presStyleCnt="0">
        <dgm:presLayoutVars>
          <dgm:hierBranch val="r"/>
        </dgm:presLayoutVars>
      </dgm:prSet>
      <dgm:spPr/>
    </dgm:pt>
    <dgm:pt modelId="{4A7B8375-208C-49C7-A517-9EC17A5C83A3}" type="pres">
      <dgm:prSet presAssocID="{840AB163-75A9-4829-8531-690D318EBB15}" presName="rootComposite" presStyleCnt="0"/>
      <dgm:spPr/>
    </dgm:pt>
    <dgm:pt modelId="{2D289F47-2C0A-413E-A173-7A9C995CFCDD}" type="pres">
      <dgm:prSet presAssocID="{840AB163-75A9-4829-8531-690D318EBB15}" presName="rootText" presStyleLbl="node4" presStyleIdx="11" presStyleCnt="13">
        <dgm:presLayoutVars>
          <dgm:chPref val="3"/>
        </dgm:presLayoutVars>
      </dgm:prSet>
      <dgm:spPr/>
    </dgm:pt>
    <dgm:pt modelId="{CFC530F6-CEB8-4F49-A38B-AA8DE2D8A248}" type="pres">
      <dgm:prSet presAssocID="{840AB163-75A9-4829-8531-690D318EBB15}" presName="rootConnector" presStyleLbl="node4" presStyleIdx="11" presStyleCnt="13"/>
      <dgm:spPr/>
    </dgm:pt>
    <dgm:pt modelId="{8956A342-D0C3-4441-8F9F-6B1C7A1A4752}" type="pres">
      <dgm:prSet presAssocID="{840AB163-75A9-4829-8531-690D318EBB15}" presName="hierChild4" presStyleCnt="0"/>
      <dgm:spPr/>
    </dgm:pt>
    <dgm:pt modelId="{39FEC3B9-4FD5-4EC9-830E-26B0931BB1D7}" type="pres">
      <dgm:prSet presAssocID="{840AB163-75A9-4829-8531-690D318EBB15}" presName="hierChild5" presStyleCnt="0"/>
      <dgm:spPr/>
    </dgm:pt>
    <dgm:pt modelId="{BB955001-F0DF-4EEA-9D3F-AD47ED09BB9F}" type="pres">
      <dgm:prSet presAssocID="{D12625EF-E1AA-4E31-AA26-23820EB4ABA3}" presName="hierChild5" presStyleCnt="0"/>
      <dgm:spPr/>
    </dgm:pt>
    <dgm:pt modelId="{E6BC1D09-BE81-4E12-BDC7-88BC3E588A18}" type="pres">
      <dgm:prSet presAssocID="{401A8D65-7824-4850-93DB-3FC6A380E7B8}" presName="Name35" presStyleLbl="parChTrans1D4" presStyleIdx="12" presStyleCnt="13"/>
      <dgm:spPr/>
    </dgm:pt>
    <dgm:pt modelId="{1DD297E0-E936-4A41-80C2-6A7641474E98}" type="pres">
      <dgm:prSet presAssocID="{8E3497AB-ABF0-47EB-8ABF-DDDE768B5867}" presName="hierRoot2" presStyleCnt="0">
        <dgm:presLayoutVars>
          <dgm:hierBranch/>
        </dgm:presLayoutVars>
      </dgm:prSet>
      <dgm:spPr/>
    </dgm:pt>
    <dgm:pt modelId="{C4600F60-D742-450A-9ACD-E4F9752FDC9E}" type="pres">
      <dgm:prSet presAssocID="{8E3497AB-ABF0-47EB-8ABF-DDDE768B5867}" presName="rootComposite" presStyleCnt="0"/>
      <dgm:spPr/>
    </dgm:pt>
    <dgm:pt modelId="{6AE7CD17-227C-40F0-8181-8AA9B6DE8E3A}" type="pres">
      <dgm:prSet presAssocID="{8E3497AB-ABF0-47EB-8ABF-DDDE768B5867}" presName="rootText" presStyleLbl="node4" presStyleIdx="12" presStyleCnt="13">
        <dgm:presLayoutVars>
          <dgm:chPref val="3"/>
        </dgm:presLayoutVars>
      </dgm:prSet>
      <dgm:spPr/>
    </dgm:pt>
    <dgm:pt modelId="{0E30D20D-0790-4E1F-93AB-A4F988521680}" type="pres">
      <dgm:prSet presAssocID="{8E3497AB-ABF0-47EB-8ABF-DDDE768B5867}" presName="rootConnector" presStyleLbl="node4" presStyleIdx="12" presStyleCnt="13"/>
      <dgm:spPr/>
    </dgm:pt>
    <dgm:pt modelId="{17D490D4-275F-4AF1-9894-1A3F71BFBFD2}" type="pres">
      <dgm:prSet presAssocID="{8E3497AB-ABF0-47EB-8ABF-DDDE768B5867}" presName="hierChild4" presStyleCnt="0"/>
      <dgm:spPr/>
    </dgm:pt>
    <dgm:pt modelId="{2919AEC9-4C0B-444E-BF60-320A556EF646}" type="pres">
      <dgm:prSet presAssocID="{8E3497AB-ABF0-47EB-8ABF-DDDE768B5867}" presName="hierChild5" presStyleCnt="0"/>
      <dgm:spPr/>
    </dgm:pt>
    <dgm:pt modelId="{8FCD2FFC-4918-4041-A525-6D3932E7D301}" type="pres">
      <dgm:prSet presAssocID="{D4D2F139-8B69-4BB3-82B6-316EDFB201B4}" presName="hierChild5" presStyleCnt="0"/>
      <dgm:spPr/>
    </dgm:pt>
    <dgm:pt modelId="{C0E99E1E-1CD4-4EE1-A37E-B152AEEA89A3}" type="pres">
      <dgm:prSet presAssocID="{D380E83A-39B3-4607-9AF6-FD0A9E7DDB81}" presName="hierChild5" presStyleCnt="0"/>
      <dgm:spPr/>
    </dgm:pt>
    <dgm:pt modelId="{C7A4A725-EC8A-4D2C-AD39-B095FFEF2572}" type="pres">
      <dgm:prSet presAssocID="{FEC1E148-35BC-47CD-B3C2-42F7938C2DC9}" presName="hierChild3" presStyleCnt="0"/>
      <dgm:spPr/>
    </dgm:pt>
  </dgm:ptLst>
  <dgm:cxnLst>
    <dgm:cxn modelId="{053D5A08-9B27-4C21-B49E-1B43D26B7AA7}" type="presOf" srcId="{FEC1E148-35BC-47CD-B3C2-42F7938C2DC9}" destId="{8CA1640D-21ED-4FB8-A907-985C4088D014}" srcOrd="1" destOrd="0" presId="urn:microsoft.com/office/officeart/2005/8/layout/orgChart1"/>
    <dgm:cxn modelId="{C53BD8C7-1191-4CEE-8051-4C86F998E618}" type="presOf" srcId="{CED7DFB0-F865-4394-A0ED-559396A3E7B2}" destId="{F7C77A12-8B2F-49E8-88BF-CA1D55210D2B}" srcOrd="0" destOrd="0" presId="urn:microsoft.com/office/officeart/2005/8/layout/orgChart1"/>
    <dgm:cxn modelId="{BC59A7E5-13C5-41DF-A93A-206C51D118DA}" type="presOf" srcId="{8E3497AB-ABF0-47EB-8ABF-DDDE768B5867}" destId="{0E30D20D-0790-4E1F-93AB-A4F988521680}" srcOrd="1" destOrd="0" presId="urn:microsoft.com/office/officeart/2005/8/layout/orgChart1"/>
    <dgm:cxn modelId="{AB469DC9-23C4-4A53-9A16-DF6639D1176A}" type="presOf" srcId="{30463251-CA45-4123-A7F6-34D7D30597EF}" destId="{470592A1-D194-418E-BDE9-50CBA243CE5D}" srcOrd="0" destOrd="0" presId="urn:microsoft.com/office/officeart/2005/8/layout/orgChart1"/>
    <dgm:cxn modelId="{A7CE3D83-5834-471A-AF73-31451736F079}" type="presOf" srcId="{0F46A691-FD52-4ECA-8FFE-5D283D1C7D73}" destId="{54C00625-7377-483B-8176-0E8496BFBC48}" srcOrd="1" destOrd="0" presId="urn:microsoft.com/office/officeart/2005/8/layout/orgChart1"/>
    <dgm:cxn modelId="{273020DF-3104-4874-80DE-56E32D1E303F}" srcId="{D4D2F139-8B69-4BB3-82B6-316EDFB201B4}" destId="{1BB56374-BA9E-45C6-979B-B6DFB91B08BA}" srcOrd="2" destOrd="0" parTransId="{94A81327-D09F-4FF5-AA6E-3D0D9078575B}" sibTransId="{9A9AF4FB-3894-4AE8-867A-69D3B1E6AAA0}"/>
    <dgm:cxn modelId="{A4D34FDF-3C76-461B-AB57-901AE8F55924}" type="presOf" srcId="{F836B906-1751-4392-9208-82342ED2A10F}" destId="{7A3FD56A-BF58-43AF-8323-92C9438D48E8}" srcOrd="0" destOrd="0" presId="urn:microsoft.com/office/officeart/2005/8/layout/orgChart1"/>
    <dgm:cxn modelId="{E5BF6AAD-621E-4BC7-BB63-2A4853DB8660}" srcId="{5C247768-7CE9-419C-A449-0B5839542D11}" destId="{0F46A691-FD52-4ECA-8FFE-5D283D1C7D73}" srcOrd="0" destOrd="0" parTransId="{9A8AA80B-3DE8-4C14-B477-525F973C36E2}" sibTransId="{BD0AACBB-FCB1-4607-9FBC-B3F99349D806}"/>
    <dgm:cxn modelId="{5B63C2F5-C31B-4F4F-BCCB-2A77577CAA1D}" srcId="{D4D2F139-8B69-4BB3-82B6-316EDFB201B4}" destId="{F836B906-1751-4392-9208-82342ED2A10F}" srcOrd="1" destOrd="0" parTransId="{ACD06379-CB44-4126-A125-8E4643E15904}" sibTransId="{AB1B6E21-009A-472C-AADD-1D8AEFE0FC63}"/>
    <dgm:cxn modelId="{8C415BCB-2297-42AF-990B-BF6CD89C16D2}" type="presOf" srcId="{CED7DFB0-F865-4394-A0ED-559396A3E7B2}" destId="{DD9C35EF-EB04-4CD3-93AC-976D64BB5DD5}" srcOrd="1" destOrd="0" presId="urn:microsoft.com/office/officeart/2005/8/layout/orgChart1"/>
    <dgm:cxn modelId="{BDCE77A5-340A-47F2-85E3-0F1F4459C0A0}" type="presOf" srcId="{434FB540-A2A3-4C5C-B49D-A1B8C77A8969}" destId="{A7ED14C7-F751-415B-9C48-98DCC79AEEB2}" srcOrd="0" destOrd="0" presId="urn:microsoft.com/office/officeart/2005/8/layout/orgChart1"/>
    <dgm:cxn modelId="{97214076-1139-4477-8128-D2FDCA11DA74}" type="presOf" srcId="{D4D2F139-8B69-4BB3-82B6-316EDFB201B4}" destId="{AA2C7953-B7F1-4245-B67F-D2239808AB50}" srcOrd="0" destOrd="0" presId="urn:microsoft.com/office/officeart/2005/8/layout/orgChart1"/>
    <dgm:cxn modelId="{C483595A-7866-4B18-BF42-8EA139BCA019}" type="presOf" srcId="{E471E137-4419-4A4C-96C9-6728D10C328A}" destId="{25078EE6-9E74-41FB-AF7F-8134D67D07BD}" srcOrd="0" destOrd="0" presId="urn:microsoft.com/office/officeart/2005/8/layout/orgChart1"/>
    <dgm:cxn modelId="{7B9B3597-7F59-4D4A-8BBE-596B69260D17}" type="presOf" srcId="{3FB61641-6234-4D64-B2B4-A7796997D28B}" destId="{6D5D14B4-6346-4B01-A23F-080686B3B319}" srcOrd="0" destOrd="0" presId="urn:microsoft.com/office/officeart/2005/8/layout/orgChart1"/>
    <dgm:cxn modelId="{BCBCFDE6-212F-4FCB-8832-E91D8BCD2D2D}" type="presOf" srcId="{1BB56374-BA9E-45C6-979B-B6DFB91B08BA}" destId="{15A5EBE4-F1B8-4598-A355-C209D4122456}" srcOrd="0" destOrd="0" presId="urn:microsoft.com/office/officeart/2005/8/layout/orgChart1"/>
    <dgm:cxn modelId="{E881B27B-2B4D-4BBF-A8E7-F4E318656562}" type="presOf" srcId="{2E7D94E1-7D0F-41B2-AF1E-CEBC10579F37}" destId="{44D18599-7790-4E0B-A72A-B84C92ED87D8}" srcOrd="0" destOrd="0" presId="urn:microsoft.com/office/officeart/2005/8/layout/orgChart1"/>
    <dgm:cxn modelId="{932978BB-CC87-4E71-915C-8F0DB9C42E73}" type="presOf" srcId="{4963FD4C-D2DF-4576-9294-03FFA99EE799}" destId="{C7E33B74-FA85-47FB-BDB0-5A78C6D6B062}" srcOrd="0" destOrd="0" presId="urn:microsoft.com/office/officeart/2005/8/layout/orgChart1"/>
    <dgm:cxn modelId="{28319699-0A2F-452D-8B9D-FB07F1427E3D}" srcId="{1BB56374-BA9E-45C6-979B-B6DFB91B08BA}" destId="{3D444D4A-67A5-45DB-84B3-0E958BFA2FBD}" srcOrd="1" destOrd="0" parTransId="{2E7D94E1-7D0F-41B2-AF1E-CEBC10579F37}" sibTransId="{D1149F30-AFE7-45AD-8AEF-ACC8A5102966}"/>
    <dgm:cxn modelId="{128B5C1B-AAF4-4AF8-863A-ED94D8B9285A}" srcId="{D4D2F139-8B69-4BB3-82B6-316EDFB201B4}" destId="{8E3497AB-ABF0-47EB-8ABF-DDDE768B5867}" srcOrd="4" destOrd="0" parTransId="{401A8D65-7824-4850-93DB-3FC6A380E7B8}" sibTransId="{C6AF2937-51F6-4961-A206-5062E70DD331}"/>
    <dgm:cxn modelId="{1A3571AB-9286-48F0-A82E-0C12C88A5D9E}" type="presOf" srcId="{1322B94A-0B16-4B6A-955A-22603A54E51A}" destId="{15A4345C-B84F-4729-B1CE-00714B13D513}" srcOrd="0" destOrd="0" presId="urn:microsoft.com/office/officeart/2005/8/layout/orgChart1"/>
    <dgm:cxn modelId="{3B90CBE7-F47C-467A-BD78-2B1A5F4779DB}" srcId="{D12625EF-E1AA-4E31-AA26-23820EB4ABA3}" destId="{840AB163-75A9-4829-8531-690D318EBB15}" srcOrd="1" destOrd="0" parTransId="{F410FC53-B993-437A-A77B-BB5929CAF0C8}" sibTransId="{D0AE2875-F4B7-4C5C-A64D-4C34F5161980}"/>
    <dgm:cxn modelId="{081EB84A-337C-49A8-A52D-B0C31BD02E9C}" type="presOf" srcId="{840AB163-75A9-4829-8531-690D318EBB15}" destId="{CFC530F6-CEB8-4F49-A38B-AA8DE2D8A248}" srcOrd="1" destOrd="0" presId="urn:microsoft.com/office/officeart/2005/8/layout/orgChart1"/>
    <dgm:cxn modelId="{D2199DDA-209D-406C-95A9-6F087369DCAD}" type="presOf" srcId="{D380E83A-39B3-4607-9AF6-FD0A9E7DDB81}" destId="{02FB2E6F-F8AE-45D9-90D9-6B440A89605D}" srcOrd="0" destOrd="0" presId="urn:microsoft.com/office/officeart/2005/8/layout/orgChart1"/>
    <dgm:cxn modelId="{720B135A-B6A7-408B-8A07-94902733CD18}" type="presOf" srcId="{3D444D4A-67A5-45DB-84B3-0E958BFA2FBD}" destId="{BEA94879-259A-4415-8CB4-18BE4F9C5242}" srcOrd="1" destOrd="0" presId="urn:microsoft.com/office/officeart/2005/8/layout/orgChart1"/>
    <dgm:cxn modelId="{E6AF887A-1256-4164-91B7-2D929A11C691}" type="presOf" srcId="{840AB163-75A9-4829-8531-690D318EBB15}" destId="{2D289F47-2C0A-413E-A173-7A9C995CFCDD}" srcOrd="0" destOrd="0" presId="urn:microsoft.com/office/officeart/2005/8/layout/orgChart1"/>
    <dgm:cxn modelId="{E36FD1A5-788D-449D-889C-BFF4A567D532}" type="presOf" srcId="{8E3497AB-ABF0-47EB-8ABF-DDDE768B5867}" destId="{6AE7CD17-227C-40F0-8181-8AA9B6DE8E3A}" srcOrd="0" destOrd="0" presId="urn:microsoft.com/office/officeart/2005/8/layout/orgChart1"/>
    <dgm:cxn modelId="{1034E88D-2ECE-4856-AAE9-1AB433B262FB}" type="presOf" srcId="{5444F82B-766D-483B-89CD-838D18893775}" destId="{4362D1FF-7568-42EC-AB79-A61D74F12FD7}" srcOrd="1" destOrd="0" presId="urn:microsoft.com/office/officeart/2005/8/layout/orgChart1"/>
    <dgm:cxn modelId="{526283C7-045A-4F9A-B549-1DE7DC3BF266}" type="presOf" srcId="{ACD06379-CB44-4126-A125-8E4643E15904}" destId="{019EFC52-9A37-42A2-B2D1-09540A72968D}" srcOrd="0" destOrd="0" presId="urn:microsoft.com/office/officeart/2005/8/layout/orgChart1"/>
    <dgm:cxn modelId="{48EFCF8A-E14A-4724-9AE5-A813E6D8C162}" type="presOf" srcId="{D4D2F139-8B69-4BB3-82B6-316EDFB201B4}" destId="{090502B7-5FE5-4946-AB2F-18F5EB5F85B1}" srcOrd="1" destOrd="0" presId="urn:microsoft.com/office/officeart/2005/8/layout/orgChart1"/>
    <dgm:cxn modelId="{B92468DE-B00F-4137-9AB2-8D4F8D05968E}" type="presOf" srcId="{BB9B3990-92EB-4D51-8263-D17D0B2A3A7D}" destId="{38409932-B286-40A0-8D6D-A3EB7BD3190D}" srcOrd="0" destOrd="0" presId="urn:microsoft.com/office/officeart/2005/8/layout/orgChart1"/>
    <dgm:cxn modelId="{9167E102-BBB2-43F3-8F3E-CEED06D18E2D}" type="presOf" srcId="{D12625EF-E1AA-4E31-AA26-23820EB4ABA3}" destId="{0DAF55FC-7073-4860-BD23-BC1E7640AA42}" srcOrd="1" destOrd="0" presId="urn:microsoft.com/office/officeart/2005/8/layout/orgChart1"/>
    <dgm:cxn modelId="{814045DC-80D9-458D-9E59-7A257F2BB42C}" type="presOf" srcId="{5C247768-7CE9-419C-A449-0B5839542D11}" destId="{31859137-F8A6-429F-92C2-6F00E456ACEA}" srcOrd="1" destOrd="0" presId="urn:microsoft.com/office/officeart/2005/8/layout/orgChart1"/>
    <dgm:cxn modelId="{246BABF8-7955-4963-96EF-430083DF045E}" type="presOf" srcId="{3D444D4A-67A5-45DB-84B3-0E958BFA2FBD}" destId="{4113392E-95F5-4A6A-A70E-BAD4BF8B1CB3}" srcOrd="0" destOrd="0" presId="urn:microsoft.com/office/officeart/2005/8/layout/orgChart1"/>
    <dgm:cxn modelId="{B3535C2D-D505-48C7-90DA-E3667E0885BF}" type="presOf" srcId="{5444F82B-766D-483B-89CD-838D18893775}" destId="{79C2FBA3-BD46-4C9E-99C5-82CD777D73A7}" srcOrd="0" destOrd="0" presId="urn:microsoft.com/office/officeart/2005/8/layout/orgChart1"/>
    <dgm:cxn modelId="{1756B36B-7375-4A4A-9618-E9F20216983C}" type="presOf" srcId="{3FC5412A-B8B1-4644-87AF-715075BE826D}" destId="{3E3430B5-6BAA-49F8-9941-84B64901C3FF}" srcOrd="0" destOrd="0" presId="urn:microsoft.com/office/officeart/2005/8/layout/orgChart1"/>
    <dgm:cxn modelId="{570AE3B1-B60D-422C-BB94-A5C4BD774160}" type="presOf" srcId="{FEC1E148-35BC-47CD-B3C2-42F7938C2DC9}" destId="{B8700F30-F966-456A-9164-D3523B63BBD6}" srcOrd="0" destOrd="0" presId="urn:microsoft.com/office/officeart/2005/8/layout/orgChart1"/>
    <dgm:cxn modelId="{993C54AB-B412-48DB-9082-C217DD4D692E}" type="presOf" srcId="{D12625EF-E1AA-4E31-AA26-23820EB4ABA3}" destId="{4EFF0B6E-BD2F-46E1-96C9-FAB0554315AB}" srcOrd="0" destOrd="0" presId="urn:microsoft.com/office/officeart/2005/8/layout/orgChart1"/>
    <dgm:cxn modelId="{722C40B5-4B0E-4BD5-9CBC-530235C28576}" srcId="{D380E83A-39B3-4607-9AF6-FD0A9E7DDB81}" destId="{D4D2F139-8B69-4BB3-82B6-316EDFB201B4}" srcOrd="0" destOrd="0" parTransId="{ADF4CD3C-ACB9-4912-B76A-B076A53833EE}" sibTransId="{0B6C4012-62B1-484C-B8C0-4EE113977EA2}"/>
    <dgm:cxn modelId="{15143D8F-2DE1-4F87-BB8F-617CA7F32194}" type="presOf" srcId="{D380E83A-39B3-4607-9AF6-FD0A9E7DDB81}" destId="{C394A109-8522-4A89-90C0-E015427850F4}" srcOrd="1" destOrd="0" presId="urn:microsoft.com/office/officeart/2005/8/layout/orgChart1"/>
    <dgm:cxn modelId="{DC520696-19B2-494D-817D-7D98D2BB9D93}" type="presOf" srcId="{94A81327-D09F-4FF5-AA6E-3D0D9078575B}" destId="{4B93FC02-94D2-4145-89AC-F858927D1B7F}" srcOrd="0" destOrd="0" presId="urn:microsoft.com/office/officeart/2005/8/layout/orgChart1"/>
    <dgm:cxn modelId="{7299BECB-E26E-4217-921C-05DCD41AEBC4}" srcId="{D4D2F139-8B69-4BB3-82B6-316EDFB201B4}" destId="{5C247768-7CE9-419C-A449-0B5839542D11}" srcOrd="0" destOrd="0" parTransId="{2F6331C3-F6CB-4787-8432-32E74B27AA01}" sibTransId="{AFE9796C-7F71-48AC-B4C2-638BFE194AC5}"/>
    <dgm:cxn modelId="{EFA63BAD-A434-4F16-B019-3F0630328B6F}" type="presOf" srcId="{2F6331C3-F6CB-4787-8432-32E74B27AA01}" destId="{3A1B3BAD-00A2-48A3-B60A-01B3CF6E6312}" srcOrd="0" destOrd="0" presId="urn:microsoft.com/office/officeart/2005/8/layout/orgChart1"/>
    <dgm:cxn modelId="{F46E0F01-296D-4D5E-8F4F-921771DC9E8A}" type="presOf" srcId="{ADF4CD3C-ACB9-4912-B76A-B076A53833EE}" destId="{788BFDD6-5C90-4E39-8EFA-C031F9DC8037}" srcOrd="0" destOrd="0" presId="urn:microsoft.com/office/officeart/2005/8/layout/orgChart1"/>
    <dgm:cxn modelId="{11B222A3-2147-4B41-BDE2-98140F7EE32C}" type="presOf" srcId="{D418243B-2C23-4F65-895B-F3DD6B42FF9E}" destId="{57627E93-B904-488B-9AF9-75D461E24E85}" srcOrd="0" destOrd="0" presId="urn:microsoft.com/office/officeart/2005/8/layout/orgChart1"/>
    <dgm:cxn modelId="{73552E28-976B-437F-9BB9-43A21F6E7100}" srcId="{D12625EF-E1AA-4E31-AA26-23820EB4ABA3}" destId="{4963FD4C-D2DF-4576-9294-03FFA99EE799}" srcOrd="0" destOrd="0" parTransId="{3FC5412A-B8B1-4644-87AF-715075BE826D}" sibTransId="{AF4753F7-EB77-4356-9DC9-F85BFA55F1CA}"/>
    <dgm:cxn modelId="{2144C2B4-D389-43AA-98D0-087D5AA086CD}" type="presOf" srcId="{401A8D65-7824-4850-93DB-3FC6A380E7B8}" destId="{E6BC1D09-BE81-4E12-BDC7-88BC3E588A18}" srcOrd="0" destOrd="0" presId="urn:microsoft.com/office/officeart/2005/8/layout/orgChart1"/>
    <dgm:cxn modelId="{DF6F2DCC-A740-474F-A2CB-89265568D51F}" type="presOf" srcId="{9A8AA80B-3DE8-4C14-B477-525F973C36E2}" destId="{977FB358-1B24-4D0F-BBD7-22A2D36976F7}" srcOrd="0" destOrd="0" presId="urn:microsoft.com/office/officeart/2005/8/layout/orgChart1"/>
    <dgm:cxn modelId="{CA87227E-2203-443A-9303-A32C94D95B5C}" srcId="{FEC1E148-35BC-47CD-B3C2-42F7938C2DC9}" destId="{D380E83A-39B3-4607-9AF6-FD0A9E7DDB81}" srcOrd="0" destOrd="0" parTransId="{1322B94A-0B16-4B6A-955A-22603A54E51A}" sibTransId="{6F96D1FD-932E-463C-86D1-1A94345BBD4B}"/>
    <dgm:cxn modelId="{096B4F0F-C0B9-4FA6-A72A-0B0769E487D8}" type="presOf" srcId="{1BB56374-BA9E-45C6-979B-B6DFB91B08BA}" destId="{73315F65-5991-401F-95D9-AA32644D10C4}" srcOrd="1" destOrd="0" presId="urn:microsoft.com/office/officeart/2005/8/layout/orgChart1"/>
    <dgm:cxn modelId="{9C566F6A-23CD-4289-8473-E31779F63014}" type="presOf" srcId="{4AEAD2B6-8F88-4686-8F28-1514BEE16914}" destId="{1754E25F-C048-4D2A-BC6F-4E3F1DF0BE9D}" srcOrd="1" destOrd="0" presId="urn:microsoft.com/office/officeart/2005/8/layout/orgChart1"/>
    <dgm:cxn modelId="{2E43CD1C-EC18-4AD6-B483-C6F4E9DD5F63}" type="presOf" srcId="{F410FC53-B993-437A-A77B-BB5929CAF0C8}" destId="{545B113A-D0BF-4EFE-99B3-6CF50EFA167A}" srcOrd="0" destOrd="0" presId="urn:microsoft.com/office/officeart/2005/8/layout/orgChart1"/>
    <dgm:cxn modelId="{6847DC7F-FE8E-47F7-9369-C58C78902265}" srcId="{F836B906-1751-4392-9208-82342ED2A10F}" destId="{434FB540-A2A3-4C5C-B49D-A1B8C77A8969}" srcOrd="1" destOrd="0" parTransId="{D418243B-2C23-4F65-895B-F3DD6B42FF9E}" sibTransId="{6D59C030-BD98-4868-8A77-A6A2260C1B49}"/>
    <dgm:cxn modelId="{8B9EA03B-740B-4BB6-B151-EE52C79CA1FC}" srcId="{F836B906-1751-4392-9208-82342ED2A10F}" destId="{5444F82B-766D-483B-89CD-838D18893775}" srcOrd="2" destOrd="0" parTransId="{3FB61641-6234-4D64-B2B4-A7796997D28B}" sibTransId="{732D4B20-7A11-44B3-A66D-EC6E11E8440D}"/>
    <dgm:cxn modelId="{F93557ED-36A0-4E02-BDA4-6E169843B3A6}" type="presOf" srcId="{0F46A691-FD52-4ECA-8FFE-5D283D1C7D73}" destId="{02EF5C05-68E8-404C-BE53-846237859D3C}" srcOrd="0" destOrd="0" presId="urn:microsoft.com/office/officeart/2005/8/layout/orgChart1"/>
    <dgm:cxn modelId="{4B44DCA1-2651-4B54-B116-1483421020E1}" type="presOf" srcId="{BC6A62C7-5D45-419F-9CEB-A8BC048AE0F2}" destId="{78B4AFF7-C2E2-4B89-91F2-E038D2A7D379}" srcOrd="0" destOrd="0" presId="urn:microsoft.com/office/officeart/2005/8/layout/orgChart1"/>
    <dgm:cxn modelId="{451C5875-8E1C-4CF2-80FB-E14A09C7CFD6}" type="presOf" srcId="{F836B906-1751-4392-9208-82342ED2A10F}" destId="{6DEAB2CF-F0BB-4DE0-9BA6-DA1E37940890}" srcOrd="1" destOrd="0" presId="urn:microsoft.com/office/officeart/2005/8/layout/orgChart1"/>
    <dgm:cxn modelId="{4E3FBF0A-D33E-42F8-8007-D2F21C0134B1}" srcId="{D4D2F139-8B69-4BB3-82B6-316EDFB201B4}" destId="{D12625EF-E1AA-4E31-AA26-23820EB4ABA3}" srcOrd="3" destOrd="0" parTransId="{30463251-CA45-4123-A7F6-34D7D30597EF}" sibTransId="{397684A6-6B2A-478E-B0B4-E1641D030D3B}"/>
    <dgm:cxn modelId="{E57BF0B1-B43F-4B51-B884-756B45B929A6}" type="presOf" srcId="{4963FD4C-D2DF-4576-9294-03FFA99EE799}" destId="{917CE814-BD74-4D4D-A3C0-951D794E0998}" srcOrd="1" destOrd="0" presId="urn:microsoft.com/office/officeart/2005/8/layout/orgChart1"/>
    <dgm:cxn modelId="{D64FC38A-C7F4-41D2-B0A3-C4CBC85948ED}" type="presOf" srcId="{434FB540-A2A3-4C5C-B49D-A1B8C77A8969}" destId="{D4ACA5B7-1D2D-4456-BA18-0FED507F5106}" srcOrd="1" destOrd="0" presId="urn:microsoft.com/office/officeart/2005/8/layout/orgChart1"/>
    <dgm:cxn modelId="{47445725-C3A3-40F9-ADA9-3A06BAD1EC07}" srcId="{E471E137-4419-4A4C-96C9-6728D10C328A}" destId="{FEC1E148-35BC-47CD-B3C2-42F7938C2DC9}" srcOrd="0" destOrd="0" parTransId="{1E2A97E3-5F31-4DF0-B1F4-7BC5E2142EC5}" sibTransId="{393E470E-AC4A-47D0-9F26-9D7ADB7A118F}"/>
    <dgm:cxn modelId="{1474585F-0641-43BC-9A74-48C34FFAAE3F}" type="presOf" srcId="{4AEAD2B6-8F88-4686-8F28-1514BEE16914}" destId="{E7AE4F25-F8D6-4EA8-B923-1544BA0F2AEA}" srcOrd="0" destOrd="0" presId="urn:microsoft.com/office/officeart/2005/8/layout/orgChart1"/>
    <dgm:cxn modelId="{B1D8DE48-AAB8-412A-A2D6-F7A4AF9DC8E9}" srcId="{1BB56374-BA9E-45C6-979B-B6DFB91B08BA}" destId="{CED7DFB0-F865-4394-A0ED-559396A3E7B2}" srcOrd="0" destOrd="0" parTransId="{BC6A62C7-5D45-419F-9CEB-A8BC048AE0F2}" sibTransId="{77435B57-4BA6-41B4-83F0-3AEA8B22F129}"/>
    <dgm:cxn modelId="{6C91FB40-0D26-4E91-B73F-1F6D22823D4D}" type="presOf" srcId="{5C247768-7CE9-419C-A449-0B5839542D11}" destId="{8AB44CFF-93D7-4608-9162-7A51F46DDECE}" srcOrd="0" destOrd="0" presId="urn:microsoft.com/office/officeart/2005/8/layout/orgChart1"/>
    <dgm:cxn modelId="{B40D8C4E-24E4-4D44-897B-FB228B81E18F}" srcId="{F836B906-1751-4392-9208-82342ED2A10F}" destId="{4AEAD2B6-8F88-4686-8F28-1514BEE16914}" srcOrd="0" destOrd="0" parTransId="{BB9B3990-92EB-4D51-8263-D17D0B2A3A7D}" sibTransId="{598D31F9-8BBD-407D-A2F3-7BB2862CB8F4}"/>
    <dgm:cxn modelId="{F8C1B5ED-8671-4DC5-B84C-772A71630358}" type="presParOf" srcId="{25078EE6-9E74-41FB-AF7F-8134D67D07BD}" destId="{1D46CD4B-F0BF-4CB5-816E-B8E8D5776EE5}" srcOrd="0" destOrd="0" presId="urn:microsoft.com/office/officeart/2005/8/layout/orgChart1"/>
    <dgm:cxn modelId="{B4561096-542C-4F2E-B1CC-32FBE9AA4FF2}" type="presParOf" srcId="{1D46CD4B-F0BF-4CB5-816E-B8E8D5776EE5}" destId="{C2230DC9-3872-4E59-91AC-41B9ECDF4300}" srcOrd="0" destOrd="0" presId="urn:microsoft.com/office/officeart/2005/8/layout/orgChart1"/>
    <dgm:cxn modelId="{33596AE2-3217-4D15-9D3F-FD011D813C2A}" type="presParOf" srcId="{C2230DC9-3872-4E59-91AC-41B9ECDF4300}" destId="{B8700F30-F966-456A-9164-D3523B63BBD6}" srcOrd="0" destOrd="0" presId="urn:microsoft.com/office/officeart/2005/8/layout/orgChart1"/>
    <dgm:cxn modelId="{ECF3081D-E05F-4BC5-B2A4-C454B95F582F}" type="presParOf" srcId="{C2230DC9-3872-4E59-91AC-41B9ECDF4300}" destId="{8CA1640D-21ED-4FB8-A907-985C4088D014}" srcOrd="1" destOrd="0" presId="urn:microsoft.com/office/officeart/2005/8/layout/orgChart1"/>
    <dgm:cxn modelId="{F015F0BE-7E4B-4C73-AB9C-6B30F0959A49}" type="presParOf" srcId="{1D46CD4B-F0BF-4CB5-816E-B8E8D5776EE5}" destId="{4A4ED7F9-54AC-4156-B7CF-BECE676EE9DB}" srcOrd="1" destOrd="0" presId="urn:microsoft.com/office/officeart/2005/8/layout/orgChart1"/>
    <dgm:cxn modelId="{AE3CEFF7-ACB6-45AA-BACA-0C9F0EDD92BD}" type="presParOf" srcId="{4A4ED7F9-54AC-4156-B7CF-BECE676EE9DB}" destId="{15A4345C-B84F-4729-B1CE-00714B13D513}" srcOrd="0" destOrd="0" presId="urn:microsoft.com/office/officeart/2005/8/layout/orgChart1"/>
    <dgm:cxn modelId="{287935CA-863C-430F-993C-9341D58061D3}" type="presParOf" srcId="{4A4ED7F9-54AC-4156-B7CF-BECE676EE9DB}" destId="{ED21712C-B518-466E-80CE-795027FD9570}" srcOrd="1" destOrd="0" presId="urn:microsoft.com/office/officeart/2005/8/layout/orgChart1"/>
    <dgm:cxn modelId="{4CDAC761-E188-4486-B2B3-D5C4ED0CC704}" type="presParOf" srcId="{ED21712C-B518-466E-80CE-795027FD9570}" destId="{C6BB5941-246C-48D3-AF54-6C9D5BF00FF0}" srcOrd="0" destOrd="0" presId="urn:microsoft.com/office/officeart/2005/8/layout/orgChart1"/>
    <dgm:cxn modelId="{C44045D4-CFD1-4B8B-BABF-7F5170D095B7}" type="presParOf" srcId="{C6BB5941-246C-48D3-AF54-6C9D5BF00FF0}" destId="{02FB2E6F-F8AE-45D9-90D9-6B440A89605D}" srcOrd="0" destOrd="0" presId="urn:microsoft.com/office/officeart/2005/8/layout/orgChart1"/>
    <dgm:cxn modelId="{9DA0A350-3F7D-49B0-8978-8B5004731527}" type="presParOf" srcId="{C6BB5941-246C-48D3-AF54-6C9D5BF00FF0}" destId="{C394A109-8522-4A89-90C0-E015427850F4}" srcOrd="1" destOrd="0" presId="urn:microsoft.com/office/officeart/2005/8/layout/orgChart1"/>
    <dgm:cxn modelId="{A029ED50-4F36-45F9-81C2-3D9F102FF741}" type="presParOf" srcId="{ED21712C-B518-466E-80CE-795027FD9570}" destId="{C3393C97-036E-4F48-ABD1-17A6E04859DA}" srcOrd="1" destOrd="0" presId="urn:microsoft.com/office/officeart/2005/8/layout/orgChart1"/>
    <dgm:cxn modelId="{4A5D4B1A-B3B4-4DA8-96E7-114E042B66AE}" type="presParOf" srcId="{C3393C97-036E-4F48-ABD1-17A6E04859DA}" destId="{788BFDD6-5C90-4E39-8EFA-C031F9DC8037}" srcOrd="0" destOrd="0" presId="urn:microsoft.com/office/officeart/2005/8/layout/orgChart1"/>
    <dgm:cxn modelId="{08D8F14D-A818-47B0-BAEA-68DC17CD41B1}" type="presParOf" srcId="{C3393C97-036E-4F48-ABD1-17A6E04859DA}" destId="{60CF85BE-AF9A-4FA9-AE1D-5B69613E2956}" srcOrd="1" destOrd="0" presId="urn:microsoft.com/office/officeart/2005/8/layout/orgChart1"/>
    <dgm:cxn modelId="{B6723D07-E32C-44DC-81F6-B94AFF8547DD}" type="presParOf" srcId="{60CF85BE-AF9A-4FA9-AE1D-5B69613E2956}" destId="{2119486E-E51D-41D8-BB15-4A7B98A83A19}" srcOrd="0" destOrd="0" presId="urn:microsoft.com/office/officeart/2005/8/layout/orgChart1"/>
    <dgm:cxn modelId="{73704911-CF86-4D71-9D2F-774231BA761E}" type="presParOf" srcId="{2119486E-E51D-41D8-BB15-4A7B98A83A19}" destId="{AA2C7953-B7F1-4245-B67F-D2239808AB50}" srcOrd="0" destOrd="0" presId="urn:microsoft.com/office/officeart/2005/8/layout/orgChart1"/>
    <dgm:cxn modelId="{EF80AD03-7681-45DC-AA63-91069BE5A4E4}" type="presParOf" srcId="{2119486E-E51D-41D8-BB15-4A7B98A83A19}" destId="{090502B7-5FE5-4946-AB2F-18F5EB5F85B1}" srcOrd="1" destOrd="0" presId="urn:microsoft.com/office/officeart/2005/8/layout/orgChart1"/>
    <dgm:cxn modelId="{BD5EAFDC-CAF3-42A0-8D1E-04E7B0157429}" type="presParOf" srcId="{60CF85BE-AF9A-4FA9-AE1D-5B69613E2956}" destId="{0C46FCE6-8511-4625-946D-46D4F9C39A76}" srcOrd="1" destOrd="0" presId="urn:microsoft.com/office/officeart/2005/8/layout/orgChart1"/>
    <dgm:cxn modelId="{0AF938E5-C937-423D-AAFA-1D80F084DE57}" type="presParOf" srcId="{0C46FCE6-8511-4625-946D-46D4F9C39A76}" destId="{3A1B3BAD-00A2-48A3-B60A-01B3CF6E6312}" srcOrd="0" destOrd="0" presId="urn:microsoft.com/office/officeart/2005/8/layout/orgChart1"/>
    <dgm:cxn modelId="{BFD6EF9A-3873-414F-BC06-02FBF8D88BD4}" type="presParOf" srcId="{0C46FCE6-8511-4625-946D-46D4F9C39A76}" destId="{0D223BBE-5830-4800-B528-A908CE4DA027}" srcOrd="1" destOrd="0" presId="urn:microsoft.com/office/officeart/2005/8/layout/orgChart1"/>
    <dgm:cxn modelId="{00AB1898-4E47-4092-911C-16B2FFFA2921}" type="presParOf" srcId="{0D223BBE-5830-4800-B528-A908CE4DA027}" destId="{999F5FA5-D685-4D67-8465-232B7314813E}" srcOrd="0" destOrd="0" presId="urn:microsoft.com/office/officeart/2005/8/layout/orgChart1"/>
    <dgm:cxn modelId="{8D9B6029-0617-4B94-9E86-66EEBC1242FB}" type="presParOf" srcId="{999F5FA5-D685-4D67-8465-232B7314813E}" destId="{8AB44CFF-93D7-4608-9162-7A51F46DDECE}" srcOrd="0" destOrd="0" presId="urn:microsoft.com/office/officeart/2005/8/layout/orgChart1"/>
    <dgm:cxn modelId="{73D9BB5D-EC02-4D67-8281-2D61229419F2}" type="presParOf" srcId="{999F5FA5-D685-4D67-8465-232B7314813E}" destId="{31859137-F8A6-429F-92C2-6F00E456ACEA}" srcOrd="1" destOrd="0" presId="urn:microsoft.com/office/officeart/2005/8/layout/orgChart1"/>
    <dgm:cxn modelId="{B8853056-EF49-4410-9102-771BD927B7B6}" type="presParOf" srcId="{0D223BBE-5830-4800-B528-A908CE4DA027}" destId="{220025FE-1B2E-4957-A00A-0F0A61553CB4}" srcOrd="1" destOrd="0" presId="urn:microsoft.com/office/officeart/2005/8/layout/orgChart1"/>
    <dgm:cxn modelId="{9AD95DB1-938F-4205-830E-264D51E31455}" type="presParOf" srcId="{220025FE-1B2E-4957-A00A-0F0A61553CB4}" destId="{977FB358-1B24-4D0F-BBD7-22A2D36976F7}" srcOrd="0" destOrd="0" presId="urn:microsoft.com/office/officeart/2005/8/layout/orgChart1"/>
    <dgm:cxn modelId="{74684784-8635-4961-A24C-5D48C650164B}" type="presParOf" srcId="{220025FE-1B2E-4957-A00A-0F0A61553CB4}" destId="{88720A62-B9FD-4263-AC79-C43D4C7CD363}" srcOrd="1" destOrd="0" presId="urn:microsoft.com/office/officeart/2005/8/layout/orgChart1"/>
    <dgm:cxn modelId="{6F977049-7134-4582-845A-1E110FFC3B5D}" type="presParOf" srcId="{88720A62-B9FD-4263-AC79-C43D4C7CD363}" destId="{40601653-2BA5-4F35-9BEA-D5657D76949F}" srcOrd="0" destOrd="0" presId="urn:microsoft.com/office/officeart/2005/8/layout/orgChart1"/>
    <dgm:cxn modelId="{E1949764-0F31-4B9A-A593-E753B436360D}" type="presParOf" srcId="{40601653-2BA5-4F35-9BEA-D5657D76949F}" destId="{02EF5C05-68E8-404C-BE53-846237859D3C}" srcOrd="0" destOrd="0" presId="urn:microsoft.com/office/officeart/2005/8/layout/orgChart1"/>
    <dgm:cxn modelId="{5BC385C5-0FBA-4220-83F0-2F5C878F0DAD}" type="presParOf" srcId="{40601653-2BA5-4F35-9BEA-D5657D76949F}" destId="{54C00625-7377-483B-8176-0E8496BFBC48}" srcOrd="1" destOrd="0" presId="urn:microsoft.com/office/officeart/2005/8/layout/orgChart1"/>
    <dgm:cxn modelId="{D601E4BC-DD50-4D7D-BF94-B07169E5D86B}" type="presParOf" srcId="{88720A62-B9FD-4263-AC79-C43D4C7CD363}" destId="{2B91A6E8-D1B0-4B64-BDF7-EE89F4CFE76D}" srcOrd="1" destOrd="0" presId="urn:microsoft.com/office/officeart/2005/8/layout/orgChart1"/>
    <dgm:cxn modelId="{23FF5A3E-D20D-48C9-8C0F-0C561C5A9B3A}" type="presParOf" srcId="{88720A62-B9FD-4263-AC79-C43D4C7CD363}" destId="{A84AC4AA-6608-4CF2-9724-FBBB6144C692}" srcOrd="2" destOrd="0" presId="urn:microsoft.com/office/officeart/2005/8/layout/orgChart1"/>
    <dgm:cxn modelId="{B7959462-0BFC-446C-B6C8-10AC9D371FE5}" type="presParOf" srcId="{0D223BBE-5830-4800-B528-A908CE4DA027}" destId="{7D942497-5613-4760-87B8-C23F207E4D04}" srcOrd="2" destOrd="0" presId="urn:microsoft.com/office/officeart/2005/8/layout/orgChart1"/>
    <dgm:cxn modelId="{6139AAF8-9E4E-46C8-BEC3-23B46BC78C2D}" type="presParOf" srcId="{0C46FCE6-8511-4625-946D-46D4F9C39A76}" destId="{019EFC52-9A37-42A2-B2D1-09540A72968D}" srcOrd="2" destOrd="0" presId="urn:microsoft.com/office/officeart/2005/8/layout/orgChart1"/>
    <dgm:cxn modelId="{883B41D0-7280-4091-A13E-7B78C20DC9E4}" type="presParOf" srcId="{0C46FCE6-8511-4625-946D-46D4F9C39A76}" destId="{004B66EB-EC74-47B9-B558-44A45F203E0D}" srcOrd="3" destOrd="0" presId="urn:microsoft.com/office/officeart/2005/8/layout/orgChart1"/>
    <dgm:cxn modelId="{E0FC5C46-5FCF-4715-BC68-12741FF229BA}" type="presParOf" srcId="{004B66EB-EC74-47B9-B558-44A45F203E0D}" destId="{5EB789F9-4968-4CE7-B068-893CE8444236}" srcOrd="0" destOrd="0" presId="urn:microsoft.com/office/officeart/2005/8/layout/orgChart1"/>
    <dgm:cxn modelId="{68B565DF-4ABD-455C-8E3C-B8314F56A742}" type="presParOf" srcId="{5EB789F9-4968-4CE7-B068-893CE8444236}" destId="{7A3FD56A-BF58-43AF-8323-92C9438D48E8}" srcOrd="0" destOrd="0" presId="urn:microsoft.com/office/officeart/2005/8/layout/orgChart1"/>
    <dgm:cxn modelId="{B1F858F2-2DDA-4CBB-80E1-B3F6CB6A725A}" type="presParOf" srcId="{5EB789F9-4968-4CE7-B068-893CE8444236}" destId="{6DEAB2CF-F0BB-4DE0-9BA6-DA1E37940890}" srcOrd="1" destOrd="0" presId="urn:microsoft.com/office/officeart/2005/8/layout/orgChart1"/>
    <dgm:cxn modelId="{5551977A-5147-4806-89B4-FE4337E122AE}" type="presParOf" srcId="{004B66EB-EC74-47B9-B558-44A45F203E0D}" destId="{1F490F27-6FE1-462E-A18B-EB8C7DE30398}" srcOrd="1" destOrd="0" presId="urn:microsoft.com/office/officeart/2005/8/layout/orgChart1"/>
    <dgm:cxn modelId="{36D90E81-CB8A-468F-985E-FA1E1C84FE70}" type="presParOf" srcId="{1F490F27-6FE1-462E-A18B-EB8C7DE30398}" destId="{38409932-B286-40A0-8D6D-A3EB7BD3190D}" srcOrd="0" destOrd="0" presId="urn:microsoft.com/office/officeart/2005/8/layout/orgChart1"/>
    <dgm:cxn modelId="{F96FC9A9-574A-4750-80FF-043559BF5FF3}" type="presParOf" srcId="{1F490F27-6FE1-462E-A18B-EB8C7DE30398}" destId="{93429680-1DCA-4FB5-8822-CD646754A24F}" srcOrd="1" destOrd="0" presId="urn:microsoft.com/office/officeart/2005/8/layout/orgChart1"/>
    <dgm:cxn modelId="{6E75C5E8-7AF4-4860-9E0B-86AAC12E97FB}" type="presParOf" srcId="{93429680-1DCA-4FB5-8822-CD646754A24F}" destId="{4C832CD7-C005-4F77-AC47-FCDCDFF6A84A}" srcOrd="0" destOrd="0" presId="urn:microsoft.com/office/officeart/2005/8/layout/orgChart1"/>
    <dgm:cxn modelId="{15AF69E6-1C4F-444F-9BCC-475076047319}" type="presParOf" srcId="{4C832CD7-C005-4F77-AC47-FCDCDFF6A84A}" destId="{E7AE4F25-F8D6-4EA8-B923-1544BA0F2AEA}" srcOrd="0" destOrd="0" presId="urn:microsoft.com/office/officeart/2005/8/layout/orgChart1"/>
    <dgm:cxn modelId="{66D3D73C-8D05-4FA6-81FA-C3D44F00B609}" type="presParOf" srcId="{4C832CD7-C005-4F77-AC47-FCDCDFF6A84A}" destId="{1754E25F-C048-4D2A-BC6F-4E3F1DF0BE9D}" srcOrd="1" destOrd="0" presId="urn:microsoft.com/office/officeart/2005/8/layout/orgChart1"/>
    <dgm:cxn modelId="{B897AD88-532D-4FE5-BA13-CF0089EF5830}" type="presParOf" srcId="{93429680-1DCA-4FB5-8822-CD646754A24F}" destId="{8CB1DA3C-40F0-49AB-A7EB-A4CCA7627F03}" srcOrd="1" destOrd="0" presId="urn:microsoft.com/office/officeart/2005/8/layout/orgChart1"/>
    <dgm:cxn modelId="{2C236289-9B9F-4C57-81D6-99E2E76C0953}" type="presParOf" srcId="{93429680-1DCA-4FB5-8822-CD646754A24F}" destId="{669B9D1B-CD02-4674-A2F4-C74EBB84F153}" srcOrd="2" destOrd="0" presId="urn:microsoft.com/office/officeart/2005/8/layout/orgChart1"/>
    <dgm:cxn modelId="{4F765823-342D-4B53-9E09-A48CF27F3625}" type="presParOf" srcId="{1F490F27-6FE1-462E-A18B-EB8C7DE30398}" destId="{57627E93-B904-488B-9AF9-75D461E24E85}" srcOrd="2" destOrd="0" presId="urn:microsoft.com/office/officeart/2005/8/layout/orgChart1"/>
    <dgm:cxn modelId="{18008915-924A-4C34-A0C3-36E4CF7E11F9}" type="presParOf" srcId="{1F490F27-6FE1-462E-A18B-EB8C7DE30398}" destId="{3C36B835-D47B-4628-9D4E-8CDAFBEA606E}" srcOrd="3" destOrd="0" presId="urn:microsoft.com/office/officeart/2005/8/layout/orgChart1"/>
    <dgm:cxn modelId="{55723C33-B9DB-45C6-BB6F-43E71A27216A}" type="presParOf" srcId="{3C36B835-D47B-4628-9D4E-8CDAFBEA606E}" destId="{A7775B38-5AC5-4546-8D37-38C5D13E03B3}" srcOrd="0" destOrd="0" presId="urn:microsoft.com/office/officeart/2005/8/layout/orgChart1"/>
    <dgm:cxn modelId="{14579C6B-F764-47C9-8E73-81A86D85B395}" type="presParOf" srcId="{A7775B38-5AC5-4546-8D37-38C5D13E03B3}" destId="{A7ED14C7-F751-415B-9C48-98DCC79AEEB2}" srcOrd="0" destOrd="0" presId="urn:microsoft.com/office/officeart/2005/8/layout/orgChart1"/>
    <dgm:cxn modelId="{2306686D-DF32-4A1A-82CB-B76F453CF45B}" type="presParOf" srcId="{A7775B38-5AC5-4546-8D37-38C5D13E03B3}" destId="{D4ACA5B7-1D2D-4456-BA18-0FED507F5106}" srcOrd="1" destOrd="0" presId="urn:microsoft.com/office/officeart/2005/8/layout/orgChart1"/>
    <dgm:cxn modelId="{88E6DA9E-18DA-4A92-BA0C-91A2C769107F}" type="presParOf" srcId="{3C36B835-D47B-4628-9D4E-8CDAFBEA606E}" destId="{D07377F3-8CD7-48AD-9697-32E9A3048135}" srcOrd="1" destOrd="0" presId="urn:microsoft.com/office/officeart/2005/8/layout/orgChart1"/>
    <dgm:cxn modelId="{9B439CF8-65A2-4974-8A6E-682D0088716D}" type="presParOf" srcId="{3C36B835-D47B-4628-9D4E-8CDAFBEA606E}" destId="{DB0DF11F-97B8-4A2E-9008-D5E65E3D8F97}" srcOrd="2" destOrd="0" presId="urn:microsoft.com/office/officeart/2005/8/layout/orgChart1"/>
    <dgm:cxn modelId="{798ABA4D-5280-410B-89EA-980F8F4731B1}" type="presParOf" srcId="{1F490F27-6FE1-462E-A18B-EB8C7DE30398}" destId="{6D5D14B4-6346-4B01-A23F-080686B3B319}" srcOrd="4" destOrd="0" presId="urn:microsoft.com/office/officeart/2005/8/layout/orgChart1"/>
    <dgm:cxn modelId="{64EF997D-DD98-472A-BA8D-52291C2F8397}" type="presParOf" srcId="{1F490F27-6FE1-462E-A18B-EB8C7DE30398}" destId="{120E9D47-6B2F-47DF-9A9C-BC0AAC2C9041}" srcOrd="5" destOrd="0" presId="urn:microsoft.com/office/officeart/2005/8/layout/orgChart1"/>
    <dgm:cxn modelId="{7E2AD36A-C309-4AE4-B20D-790090F5E8D1}" type="presParOf" srcId="{120E9D47-6B2F-47DF-9A9C-BC0AAC2C9041}" destId="{28F3B6F7-A35D-4BFB-ACB4-B53B2B0D4FED}" srcOrd="0" destOrd="0" presId="urn:microsoft.com/office/officeart/2005/8/layout/orgChart1"/>
    <dgm:cxn modelId="{8408AD9D-B231-4204-8DC6-EA2E9EA1E521}" type="presParOf" srcId="{28F3B6F7-A35D-4BFB-ACB4-B53B2B0D4FED}" destId="{79C2FBA3-BD46-4C9E-99C5-82CD777D73A7}" srcOrd="0" destOrd="0" presId="urn:microsoft.com/office/officeart/2005/8/layout/orgChart1"/>
    <dgm:cxn modelId="{FF826EDF-F290-440B-97C0-0DD8D8E1E30B}" type="presParOf" srcId="{28F3B6F7-A35D-4BFB-ACB4-B53B2B0D4FED}" destId="{4362D1FF-7568-42EC-AB79-A61D74F12FD7}" srcOrd="1" destOrd="0" presId="urn:microsoft.com/office/officeart/2005/8/layout/orgChart1"/>
    <dgm:cxn modelId="{C4B1C3E6-0ACB-462E-A5B9-19B2BCA3BAC1}" type="presParOf" srcId="{120E9D47-6B2F-47DF-9A9C-BC0AAC2C9041}" destId="{02FDF04D-AF01-47A5-BB9E-573FA13D779A}" srcOrd="1" destOrd="0" presId="urn:microsoft.com/office/officeart/2005/8/layout/orgChart1"/>
    <dgm:cxn modelId="{B5057AB0-8577-4D8F-AC3F-F33C9CB85746}" type="presParOf" srcId="{120E9D47-6B2F-47DF-9A9C-BC0AAC2C9041}" destId="{E1DA1257-BA87-49FF-BBD9-8590CF358E50}" srcOrd="2" destOrd="0" presId="urn:microsoft.com/office/officeart/2005/8/layout/orgChart1"/>
    <dgm:cxn modelId="{4B751B19-33F9-48FB-A73D-99113BE6E128}" type="presParOf" srcId="{004B66EB-EC74-47B9-B558-44A45F203E0D}" destId="{CD709C80-BB28-40AE-9622-42E1E2312C10}" srcOrd="2" destOrd="0" presId="urn:microsoft.com/office/officeart/2005/8/layout/orgChart1"/>
    <dgm:cxn modelId="{4DB183A0-3C09-4C2E-B05C-243089B8F862}" type="presParOf" srcId="{0C46FCE6-8511-4625-946D-46D4F9C39A76}" destId="{4B93FC02-94D2-4145-89AC-F858927D1B7F}" srcOrd="4" destOrd="0" presId="urn:microsoft.com/office/officeart/2005/8/layout/orgChart1"/>
    <dgm:cxn modelId="{9AB3FD9E-3624-4628-840F-25595EE7FF0D}" type="presParOf" srcId="{0C46FCE6-8511-4625-946D-46D4F9C39A76}" destId="{D5AFE968-962A-47C6-BA5D-81D5A7AEA161}" srcOrd="5" destOrd="0" presId="urn:microsoft.com/office/officeart/2005/8/layout/orgChart1"/>
    <dgm:cxn modelId="{45243BD9-99C5-4D61-BC68-EFB3391294B7}" type="presParOf" srcId="{D5AFE968-962A-47C6-BA5D-81D5A7AEA161}" destId="{46A4327F-1DFD-481A-9186-EB291C590258}" srcOrd="0" destOrd="0" presId="urn:microsoft.com/office/officeart/2005/8/layout/orgChart1"/>
    <dgm:cxn modelId="{B2108AC3-7400-4C24-9A56-8FA1D14EDD61}" type="presParOf" srcId="{46A4327F-1DFD-481A-9186-EB291C590258}" destId="{15A5EBE4-F1B8-4598-A355-C209D4122456}" srcOrd="0" destOrd="0" presId="urn:microsoft.com/office/officeart/2005/8/layout/orgChart1"/>
    <dgm:cxn modelId="{5D9ED567-6CD1-46F0-A077-DE79B08F91DE}" type="presParOf" srcId="{46A4327F-1DFD-481A-9186-EB291C590258}" destId="{73315F65-5991-401F-95D9-AA32644D10C4}" srcOrd="1" destOrd="0" presId="urn:microsoft.com/office/officeart/2005/8/layout/orgChart1"/>
    <dgm:cxn modelId="{D6030A4E-CBD7-4E8C-B739-9B8367BC402A}" type="presParOf" srcId="{D5AFE968-962A-47C6-BA5D-81D5A7AEA161}" destId="{B078035F-2102-40AE-805B-3559C7D24FB3}" srcOrd="1" destOrd="0" presId="urn:microsoft.com/office/officeart/2005/8/layout/orgChart1"/>
    <dgm:cxn modelId="{DCB02192-FF27-4491-8533-3B30C3CC3DFC}" type="presParOf" srcId="{B078035F-2102-40AE-805B-3559C7D24FB3}" destId="{78B4AFF7-C2E2-4B89-91F2-E038D2A7D379}" srcOrd="0" destOrd="0" presId="urn:microsoft.com/office/officeart/2005/8/layout/orgChart1"/>
    <dgm:cxn modelId="{5611D6E7-AC7B-4371-974B-55A1154E86CF}" type="presParOf" srcId="{B078035F-2102-40AE-805B-3559C7D24FB3}" destId="{67FDEFB6-DC2C-401F-B75E-254677E84ED3}" srcOrd="1" destOrd="0" presId="urn:microsoft.com/office/officeart/2005/8/layout/orgChart1"/>
    <dgm:cxn modelId="{E55E0F6D-BB8E-4C3E-B322-B743365CA3F8}" type="presParOf" srcId="{67FDEFB6-DC2C-401F-B75E-254677E84ED3}" destId="{F2FC3139-4B0F-4F45-BE81-A5EF89E0E203}" srcOrd="0" destOrd="0" presId="urn:microsoft.com/office/officeart/2005/8/layout/orgChart1"/>
    <dgm:cxn modelId="{36570175-F12C-48DC-A241-EEB420C728B9}" type="presParOf" srcId="{F2FC3139-4B0F-4F45-BE81-A5EF89E0E203}" destId="{F7C77A12-8B2F-49E8-88BF-CA1D55210D2B}" srcOrd="0" destOrd="0" presId="urn:microsoft.com/office/officeart/2005/8/layout/orgChart1"/>
    <dgm:cxn modelId="{A6C505BE-6861-40E7-9185-3401D58ABA39}" type="presParOf" srcId="{F2FC3139-4B0F-4F45-BE81-A5EF89E0E203}" destId="{DD9C35EF-EB04-4CD3-93AC-976D64BB5DD5}" srcOrd="1" destOrd="0" presId="urn:microsoft.com/office/officeart/2005/8/layout/orgChart1"/>
    <dgm:cxn modelId="{0465F8F6-C0BE-4602-9A9C-C24944C55D63}" type="presParOf" srcId="{67FDEFB6-DC2C-401F-B75E-254677E84ED3}" destId="{8AB0DBAE-5B57-4F62-BBFF-055609C07498}" srcOrd="1" destOrd="0" presId="urn:microsoft.com/office/officeart/2005/8/layout/orgChart1"/>
    <dgm:cxn modelId="{1ADCCA7E-59C1-441D-89BF-7BB96BAADFC6}" type="presParOf" srcId="{67FDEFB6-DC2C-401F-B75E-254677E84ED3}" destId="{6BAE2BC3-2924-4F4A-9DCB-E6E0871ACBFC}" srcOrd="2" destOrd="0" presId="urn:microsoft.com/office/officeart/2005/8/layout/orgChart1"/>
    <dgm:cxn modelId="{D4367218-DDD1-4E4B-80A1-D846414E7B4E}" type="presParOf" srcId="{B078035F-2102-40AE-805B-3559C7D24FB3}" destId="{44D18599-7790-4E0B-A72A-B84C92ED87D8}" srcOrd="2" destOrd="0" presId="urn:microsoft.com/office/officeart/2005/8/layout/orgChart1"/>
    <dgm:cxn modelId="{08D41489-CF7A-4D9F-A5A5-EB993375D73E}" type="presParOf" srcId="{B078035F-2102-40AE-805B-3559C7D24FB3}" destId="{3A53E313-1CD2-40CA-8102-871B5871A4F3}" srcOrd="3" destOrd="0" presId="urn:microsoft.com/office/officeart/2005/8/layout/orgChart1"/>
    <dgm:cxn modelId="{7A362D8C-1783-42A8-979B-C2A7ED03E2A9}" type="presParOf" srcId="{3A53E313-1CD2-40CA-8102-871B5871A4F3}" destId="{E2197058-4ACD-4A3D-A9A1-5BEF19600BEB}" srcOrd="0" destOrd="0" presId="urn:microsoft.com/office/officeart/2005/8/layout/orgChart1"/>
    <dgm:cxn modelId="{B1C4B83E-ED6A-4932-84DB-EEB54488C2FF}" type="presParOf" srcId="{E2197058-4ACD-4A3D-A9A1-5BEF19600BEB}" destId="{4113392E-95F5-4A6A-A70E-BAD4BF8B1CB3}" srcOrd="0" destOrd="0" presId="urn:microsoft.com/office/officeart/2005/8/layout/orgChart1"/>
    <dgm:cxn modelId="{D5B7F053-D301-4310-B363-42243E2CCFAF}" type="presParOf" srcId="{E2197058-4ACD-4A3D-A9A1-5BEF19600BEB}" destId="{BEA94879-259A-4415-8CB4-18BE4F9C5242}" srcOrd="1" destOrd="0" presId="urn:microsoft.com/office/officeart/2005/8/layout/orgChart1"/>
    <dgm:cxn modelId="{C4ED5CAB-FFBF-4BB6-9458-3A4D8AC77C0C}" type="presParOf" srcId="{3A53E313-1CD2-40CA-8102-871B5871A4F3}" destId="{0547E495-BAF6-4CE5-827F-6D2CDF74F3D1}" srcOrd="1" destOrd="0" presId="urn:microsoft.com/office/officeart/2005/8/layout/orgChart1"/>
    <dgm:cxn modelId="{7B7D43D7-8959-45D7-A3D5-4C0C61A442FD}" type="presParOf" srcId="{3A53E313-1CD2-40CA-8102-871B5871A4F3}" destId="{12F4223E-2086-44C7-9C3B-2C1F029716B7}" srcOrd="2" destOrd="0" presId="urn:microsoft.com/office/officeart/2005/8/layout/orgChart1"/>
    <dgm:cxn modelId="{5366331F-F358-48DE-B388-BD1A558E5310}" type="presParOf" srcId="{D5AFE968-962A-47C6-BA5D-81D5A7AEA161}" destId="{62011C6A-4AFD-42B8-8BDC-8686E15E6E5B}" srcOrd="2" destOrd="0" presId="urn:microsoft.com/office/officeart/2005/8/layout/orgChart1"/>
    <dgm:cxn modelId="{A758FCEE-17D5-4ABC-B823-648B6B456BFF}" type="presParOf" srcId="{0C46FCE6-8511-4625-946D-46D4F9C39A76}" destId="{470592A1-D194-418E-BDE9-50CBA243CE5D}" srcOrd="6" destOrd="0" presId="urn:microsoft.com/office/officeart/2005/8/layout/orgChart1"/>
    <dgm:cxn modelId="{54901939-30D1-4411-97AA-6A1DF1A09D05}" type="presParOf" srcId="{0C46FCE6-8511-4625-946D-46D4F9C39A76}" destId="{C87E2C15-6E56-4B12-9B32-0F508E83B58D}" srcOrd="7" destOrd="0" presId="urn:microsoft.com/office/officeart/2005/8/layout/orgChart1"/>
    <dgm:cxn modelId="{2F15D102-097B-43E5-8C20-BCADBE0F3B11}" type="presParOf" srcId="{C87E2C15-6E56-4B12-9B32-0F508E83B58D}" destId="{A5A80F40-4DAA-4117-ACDF-777038117BD7}" srcOrd="0" destOrd="0" presId="urn:microsoft.com/office/officeart/2005/8/layout/orgChart1"/>
    <dgm:cxn modelId="{39A541B5-FC04-4587-8E49-AD371FE9E998}" type="presParOf" srcId="{A5A80F40-4DAA-4117-ACDF-777038117BD7}" destId="{4EFF0B6E-BD2F-46E1-96C9-FAB0554315AB}" srcOrd="0" destOrd="0" presId="urn:microsoft.com/office/officeart/2005/8/layout/orgChart1"/>
    <dgm:cxn modelId="{9301E73C-494E-4BCE-B0F0-16F88994B691}" type="presParOf" srcId="{A5A80F40-4DAA-4117-ACDF-777038117BD7}" destId="{0DAF55FC-7073-4860-BD23-BC1E7640AA42}" srcOrd="1" destOrd="0" presId="urn:microsoft.com/office/officeart/2005/8/layout/orgChart1"/>
    <dgm:cxn modelId="{914171BF-F004-47A9-9F2E-1B00ED8A6E5E}" type="presParOf" srcId="{C87E2C15-6E56-4B12-9B32-0F508E83B58D}" destId="{4371A077-F83C-4B09-81CC-70B641065432}" srcOrd="1" destOrd="0" presId="urn:microsoft.com/office/officeart/2005/8/layout/orgChart1"/>
    <dgm:cxn modelId="{1AD8FD6C-5E45-49B4-9EA3-120F5A1AB5A9}" type="presParOf" srcId="{4371A077-F83C-4B09-81CC-70B641065432}" destId="{3E3430B5-6BAA-49F8-9941-84B64901C3FF}" srcOrd="0" destOrd="0" presId="urn:microsoft.com/office/officeart/2005/8/layout/orgChart1"/>
    <dgm:cxn modelId="{A6DC555B-D37D-4895-8D2F-B942021A243D}" type="presParOf" srcId="{4371A077-F83C-4B09-81CC-70B641065432}" destId="{E4D324FB-3C93-47D0-B961-FF1EC6AD8B6B}" srcOrd="1" destOrd="0" presId="urn:microsoft.com/office/officeart/2005/8/layout/orgChart1"/>
    <dgm:cxn modelId="{0F67267B-5D9E-49CE-8E10-BFEC65DAEB49}" type="presParOf" srcId="{E4D324FB-3C93-47D0-B961-FF1EC6AD8B6B}" destId="{A2FB29BE-7322-4024-AC80-FB62FE3D392D}" srcOrd="0" destOrd="0" presId="urn:microsoft.com/office/officeart/2005/8/layout/orgChart1"/>
    <dgm:cxn modelId="{65147A3F-CC56-4EB3-89E1-72B37D473A3B}" type="presParOf" srcId="{A2FB29BE-7322-4024-AC80-FB62FE3D392D}" destId="{C7E33B74-FA85-47FB-BDB0-5A78C6D6B062}" srcOrd="0" destOrd="0" presId="urn:microsoft.com/office/officeart/2005/8/layout/orgChart1"/>
    <dgm:cxn modelId="{F341D95E-0C39-409B-AAD5-5FAEE3B903AE}" type="presParOf" srcId="{A2FB29BE-7322-4024-AC80-FB62FE3D392D}" destId="{917CE814-BD74-4D4D-A3C0-951D794E0998}" srcOrd="1" destOrd="0" presId="urn:microsoft.com/office/officeart/2005/8/layout/orgChart1"/>
    <dgm:cxn modelId="{9F24F48C-0B3E-4880-9809-50D4624AAC21}" type="presParOf" srcId="{E4D324FB-3C93-47D0-B961-FF1EC6AD8B6B}" destId="{55F5DFFF-EB56-443C-82BC-A3D4467D4E03}" srcOrd="1" destOrd="0" presId="urn:microsoft.com/office/officeart/2005/8/layout/orgChart1"/>
    <dgm:cxn modelId="{7E737F33-ED1D-4B72-9147-DB597C2A0C3C}" type="presParOf" srcId="{E4D324FB-3C93-47D0-B961-FF1EC6AD8B6B}" destId="{768C461C-D621-422F-9672-E83D29E651B1}" srcOrd="2" destOrd="0" presId="urn:microsoft.com/office/officeart/2005/8/layout/orgChart1"/>
    <dgm:cxn modelId="{75628FB9-BF77-4C9A-B484-5A508EB2C90D}" type="presParOf" srcId="{4371A077-F83C-4B09-81CC-70B641065432}" destId="{545B113A-D0BF-4EFE-99B3-6CF50EFA167A}" srcOrd="2" destOrd="0" presId="urn:microsoft.com/office/officeart/2005/8/layout/orgChart1"/>
    <dgm:cxn modelId="{F643EF2A-6DD0-4878-8B34-15F7F84EB221}" type="presParOf" srcId="{4371A077-F83C-4B09-81CC-70B641065432}" destId="{18F68258-2543-44A6-B496-8356F6147511}" srcOrd="3" destOrd="0" presId="urn:microsoft.com/office/officeart/2005/8/layout/orgChart1"/>
    <dgm:cxn modelId="{D5846E2B-B5F4-41DF-A10B-C9F025E17019}" type="presParOf" srcId="{18F68258-2543-44A6-B496-8356F6147511}" destId="{4A7B8375-208C-49C7-A517-9EC17A5C83A3}" srcOrd="0" destOrd="0" presId="urn:microsoft.com/office/officeart/2005/8/layout/orgChart1"/>
    <dgm:cxn modelId="{320D2FED-94F7-4458-B9F4-D5868211240C}" type="presParOf" srcId="{4A7B8375-208C-49C7-A517-9EC17A5C83A3}" destId="{2D289F47-2C0A-413E-A173-7A9C995CFCDD}" srcOrd="0" destOrd="0" presId="urn:microsoft.com/office/officeart/2005/8/layout/orgChart1"/>
    <dgm:cxn modelId="{13BDAE63-6643-4A1E-B0B7-C64C77283D23}" type="presParOf" srcId="{4A7B8375-208C-49C7-A517-9EC17A5C83A3}" destId="{CFC530F6-CEB8-4F49-A38B-AA8DE2D8A248}" srcOrd="1" destOrd="0" presId="urn:microsoft.com/office/officeart/2005/8/layout/orgChart1"/>
    <dgm:cxn modelId="{353A8BE2-8B2E-47DC-B4A4-41EA5FA29DBF}" type="presParOf" srcId="{18F68258-2543-44A6-B496-8356F6147511}" destId="{8956A342-D0C3-4441-8F9F-6B1C7A1A4752}" srcOrd="1" destOrd="0" presId="urn:microsoft.com/office/officeart/2005/8/layout/orgChart1"/>
    <dgm:cxn modelId="{CC9DD253-7580-4E04-B5E5-DCD97CA3C1D7}" type="presParOf" srcId="{18F68258-2543-44A6-B496-8356F6147511}" destId="{39FEC3B9-4FD5-4EC9-830E-26B0931BB1D7}" srcOrd="2" destOrd="0" presId="urn:microsoft.com/office/officeart/2005/8/layout/orgChart1"/>
    <dgm:cxn modelId="{E63B283F-68AE-4526-845D-6980E517B1C9}" type="presParOf" srcId="{C87E2C15-6E56-4B12-9B32-0F508E83B58D}" destId="{BB955001-F0DF-4EEA-9D3F-AD47ED09BB9F}" srcOrd="2" destOrd="0" presId="urn:microsoft.com/office/officeart/2005/8/layout/orgChart1"/>
    <dgm:cxn modelId="{A2BDDE88-4B21-48CC-8C44-6CFDBCAEC0EB}" type="presParOf" srcId="{0C46FCE6-8511-4625-946D-46D4F9C39A76}" destId="{E6BC1D09-BE81-4E12-BDC7-88BC3E588A18}" srcOrd="8" destOrd="0" presId="urn:microsoft.com/office/officeart/2005/8/layout/orgChart1"/>
    <dgm:cxn modelId="{A864D700-9BBB-4EA9-9759-9128D16F095C}" type="presParOf" srcId="{0C46FCE6-8511-4625-946D-46D4F9C39A76}" destId="{1DD297E0-E936-4A41-80C2-6A7641474E98}" srcOrd="9" destOrd="0" presId="urn:microsoft.com/office/officeart/2005/8/layout/orgChart1"/>
    <dgm:cxn modelId="{A4691324-9158-4CBD-9836-E2A3A63C018F}" type="presParOf" srcId="{1DD297E0-E936-4A41-80C2-6A7641474E98}" destId="{C4600F60-D742-450A-9ACD-E4F9752FDC9E}" srcOrd="0" destOrd="0" presId="urn:microsoft.com/office/officeart/2005/8/layout/orgChart1"/>
    <dgm:cxn modelId="{CFA8BEE7-D240-48B8-AC7A-D2168A027983}" type="presParOf" srcId="{C4600F60-D742-450A-9ACD-E4F9752FDC9E}" destId="{6AE7CD17-227C-40F0-8181-8AA9B6DE8E3A}" srcOrd="0" destOrd="0" presId="urn:microsoft.com/office/officeart/2005/8/layout/orgChart1"/>
    <dgm:cxn modelId="{F24ED5BF-9BA9-4CD4-A0A9-B81D8F9814B3}" type="presParOf" srcId="{C4600F60-D742-450A-9ACD-E4F9752FDC9E}" destId="{0E30D20D-0790-4E1F-93AB-A4F988521680}" srcOrd="1" destOrd="0" presId="urn:microsoft.com/office/officeart/2005/8/layout/orgChart1"/>
    <dgm:cxn modelId="{1F0CB607-8BEA-42E8-98E9-CFB6273F9A25}" type="presParOf" srcId="{1DD297E0-E936-4A41-80C2-6A7641474E98}" destId="{17D490D4-275F-4AF1-9894-1A3F71BFBFD2}" srcOrd="1" destOrd="0" presId="urn:microsoft.com/office/officeart/2005/8/layout/orgChart1"/>
    <dgm:cxn modelId="{6E3DF2CB-98FF-4FCC-9DF4-AFFBD8C6B7C1}" type="presParOf" srcId="{1DD297E0-E936-4A41-80C2-6A7641474E98}" destId="{2919AEC9-4C0B-444E-BF60-320A556EF646}" srcOrd="2" destOrd="0" presId="urn:microsoft.com/office/officeart/2005/8/layout/orgChart1"/>
    <dgm:cxn modelId="{761D88D7-DE9F-43E3-811D-DFE9EF287EF3}" type="presParOf" srcId="{60CF85BE-AF9A-4FA9-AE1D-5B69613E2956}" destId="{8FCD2FFC-4918-4041-A525-6D3932E7D301}" srcOrd="2" destOrd="0" presId="urn:microsoft.com/office/officeart/2005/8/layout/orgChart1"/>
    <dgm:cxn modelId="{D7C8FBCF-1720-4E73-B896-FBD29A414556}" type="presParOf" srcId="{ED21712C-B518-466E-80CE-795027FD9570}" destId="{C0E99E1E-1CD4-4EE1-A37E-B152AEEA89A3}" srcOrd="2" destOrd="0" presId="urn:microsoft.com/office/officeart/2005/8/layout/orgChart1"/>
    <dgm:cxn modelId="{EF4EB87E-3C94-4E4C-9CA5-DEFB602B2491}" type="presParOf" srcId="{1D46CD4B-F0BF-4CB5-816E-B8E8D5776EE5}" destId="{C7A4A725-EC8A-4D2C-AD39-B095FFEF257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3B14C-4F72-4A14-A49C-755781F4887D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72668"/>
            <a:ext cx="297180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76C09-6FFF-471C-8D65-0980B54FC6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78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4A4CF-85F3-41F2-BB0B-9305671EFEF7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07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87850"/>
            <a:ext cx="548640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72525"/>
            <a:ext cx="2971800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A1039-BED7-46C6-B92F-166A1F2BF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38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0775" y="692150"/>
            <a:ext cx="4616450" cy="3463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DA1039-BED7-46C6-B92F-166A1F2BF9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61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46D3E-332C-4563-8565-4DAC78D12E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250047"/>
      </p:ext>
    </p:extLst>
  </p:cSld>
  <p:clrMapOvr>
    <a:masterClrMapping/>
  </p:clrMapOvr>
  <p:transition spd="slow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6D73EC-CE7A-4941-844B-6DE577D648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8397317"/>
      </p:ext>
    </p:extLst>
  </p:cSld>
  <p:clrMapOvr>
    <a:masterClrMapping/>
  </p:clrMapOvr>
  <p:transition spd="slow">
    <p:zo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EE9A2-982F-4067-8BA9-88C589BD9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0913467"/>
      </p:ext>
    </p:extLst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b="0" i="0" u="non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0C60691-6BB3-473D-B4B4-CB0FA6C2DBF2}" type="datetimeFigureOut">
              <a:rPr lang="en-US" smtClean="0"/>
              <a:t>12/01/2016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6E68D9-1E72-465B-B9A8-47F8B0BA825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500" b="1" i="0" u="none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"/>
            <a:ext cx="8077200" cy="16733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MPV – 701 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External Agency Orientation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362200"/>
            <a:ext cx="8077200" cy="114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Austin – Travis County EMS</a:t>
            </a:r>
          </a:p>
          <a:p>
            <a:r>
              <a:rPr lang="en-US" dirty="0" smtClean="0"/>
              <a:t>Emergency Management Division</a:t>
            </a:r>
          </a:p>
          <a:p>
            <a:r>
              <a:rPr lang="en-US" dirty="0" smtClean="0"/>
              <a:t>Chief Elliott </a:t>
            </a:r>
          </a:p>
          <a:p>
            <a:r>
              <a:rPr lang="en-US" dirty="0" smtClean="0"/>
              <a:t>Commander Noble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64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Background of </a:t>
            </a:r>
            <a:r>
              <a:rPr lang="en-US" dirty="0" err="1" smtClean="0"/>
              <a:t>Ambus</a:t>
            </a:r>
            <a:r>
              <a:rPr lang="en-US" dirty="0" smtClean="0"/>
              <a:t> Program</a:t>
            </a:r>
          </a:p>
          <a:p>
            <a:r>
              <a:rPr lang="en-US" dirty="0" smtClean="0"/>
              <a:t>Overview of </a:t>
            </a:r>
            <a:r>
              <a:rPr lang="en-US" dirty="0" err="1" smtClean="0"/>
              <a:t>Ambus</a:t>
            </a:r>
            <a:r>
              <a:rPr lang="en-US" dirty="0" smtClean="0"/>
              <a:t> Operations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648200" y="257095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50990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Purchased in 2012</a:t>
            </a:r>
          </a:p>
          <a:p>
            <a:r>
              <a:rPr lang="en-US" dirty="0" smtClean="0"/>
              <a:t>State Homeland Security Program Grant</a:t>
            </a:r>
          </a:p>
          <a:p>
            <a:pPr lvl="1"/>
            <a:r>
              <a:rPr lang="en-US" dirty="0" smtClean="0"/>
              <a:t>Approx. $500,000</a:t>
            </a:r>
          </a:p>
          <a:p>
            <a:pPr lvl="1"/>
            <a:r>
              <a:rPr lang="en-US" dirty="0" smtClean="0"/>
              <a:t>Owned by City of Austin</a:t>
            </a:r>
          </a:p>
          <a:p>
            <a:pPr lvl="1"/>
            <a:r>
              <a:rPr lang="en-US" dirty="0" smtClean="0"/>
              <a:t>Partnership between CAPCOG, CATRAC, EMTF, and ATCEMS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50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</a:t>
            </a:r>
            <a:r>
              <a:rPr lang="en-US" dirty="0" err="1" smtClean="0"/>
              <a:t>Ambus</a:t>
            </a:r>
            <a:r>
              <a:rPr lang="en-US" dirty="0" smtClean="0"/>
              <a:t>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Texas Emergency Medical Task Force Program </a:t>
            </a:r>
          </a:p>
          <a:p>
            <a:pPr lvl="1"/>
            <a:r>
              <a:rPr lang="en-US" dirty="0" smtClean="0"/>
              <a:t>EMTF 7</a:t>
            </a:r>
          </a:p>
          <a:p>
            <a:pPr lvl="2"/>
            <a:r>
              <a:rPr lang="en-US" dirty="0" smtClean="0"/>
              <a:t>8 EMTF Regions in state</a:t>
            </a:r>
          </a:p>
          <a:p>
            <a:pPr lvl="1"/>
            <a:r>
              <a:rPr lang="en-US" dirty="0" smtClean="0"/>
              <a:t>Each EMTF is tasked with the following:</a:t>
            </a:r>
          </a:p>
          <a:p>
            <a:pPr lvl="2"/>
            <a:r>
              <a:rPr lang="en-US" dirty="0" smtClean="0"/>
              <a:t>1 MMU</a:t>
            </a:r>
          </a:p>
          <a:p>
            <a:pPr lvl="2"/>
            <a:r>
              <a:rPr lang="en-US" dirty="0" smtClean="0"/>
              <a:t>5 RN Strike Teams</a:t>
            </a:r>
          </a:p>
          <a:p>
            <a:pPr lvl="2"/>
            <a:r>
              <a:rPr lang="en-US" dirty="0" smtClean="0"/>
              <a:t>5 Ambulance Strike Teams</a:t>
            </a:r>
          </a:p>
          <a:p>
            <a:pPr lvl="2"/>
            <a:r>
              <a:rPr lang="en-US" dirty="0" smtClean="0"/>
              <a:t>2 </a:t>
            </a:r>
            <a:r>
              <a:rPr lang="en-US" dirty="0" err="1" smtClean="0"/>
              <a:t>AmBuses</a:t>
            </a:r>
            <a:r>
              <a:rPr lang="en-US" dirty="0" smtClean="0"/>
              <a:t> (13 Current)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509" y="1828800"/>
            <a:ext cx="3849970" cy="2886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7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Program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EMTF 1</a:t>
            </a:r>
          </a:p>
          <a:p>
            <a:pPr lvl="1"/>
            <a:r>
              <a:rPr lang="en-US" dirty="0" smtClean="0"/>
              <a:t>UMC (Lubbock) EMS (MPV-101)</a:t>
            </a:r>
          </a:p>
          <a:p>
            <a:r>
              <a:rPr lang="en-US" dirty="0" smtClean="0"/>
              <a:t>EMTF 2</a:t>
            </a:r>
          </a:p>
          <a:p>
            <a:pPr lvl="1"/>
            <a:r>
              <a:rPr lang="en-US" dirty="0" smtClean="0"/>
              <a:t>Frisco FD </a:t>
            </a:r>
            <a:r>
              <a:rPr lang="en-US" dirty="0"/>
              <a:t>(MPV-201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Sherman FD </a:t>
            </a:r>
            <a:r>
              <a:rPr lang="en-US" dirty="0"/>
              <a:t>(MPV-202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Cedar Hill FD </a:t>
            </a:r>
            <a:r>
              <a:rPr lang="en-US" dirty="0"/>
              <a:t>(MPV-203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MedStar</a:t>
            </a:r>
            <a:r>
              <a:rPr lang="en-US" dirty="0" smtClean="0"/>
              <a:t> </a:t>
            </a:r>
            <a:r>
              <a:rPr lang="en-US" dirty="0"/>
              <a:t>(MPV-204</a:t>
            </a:r>
            <a:r>
              <a:rPr lang="en-US" dirty="0" smtClean="0"/>
              <a:t>)</a:t>
            </a:r>
          </a:p>
          <a:p>
            <a:r>
              <a:rPr lang="en-US" dirty="0" smtClean="0"/>
              <a:t>EMTF 4</a:t>
            </a:r>
          </a:p>
          <a:p>
            <a:pPr lvl="1"/>
            <a:r>
              <a:rPr lang="en-US" dirty="0" smtClean="0"/>
              <a:t>Palestine EMS </a:t>
            </a:r>
            <a:r>
              <a:rPr lang="en-US" dirty="0"/>
              <a:t>(MPV-401</a:t>
            </a:r>
            <a:r>
              <a:rPr lang="en-US" dirty="0" smtClean="0"/>
              <a:t>)</a:t>
            </a:r>
          </a:p>
          <a:p>
            <a:r>
              <a:rPr lang="en-US" dirty="0" smtClean="0"/>
              <a:t>EMTF 6</a:t>
            </a:r>
          </a:p>
          <a:p>
            <a:pPr lvl="1"/>
            <a:r>
              <a:rPr lang="en-US" dirty="0" err="1" smtClean="0"/>
              <a:t>Atascocita</a:t>
            </a:r>
            <a:r>
              <a:rPr lang="en-US" dirty="0" smtClean="0"/>
              <a:t> FD </a:t>
            </a:r>
            <a:r>
              <a:rPr lang="en-US" dirty="0"/>
              <a:t>(MPV-601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Houston FD </a:t>
            </a:r>
            <a:r>
              <a:rPr lang="en-US" dirty="0"/>
              <a:t>(MPV-602</a:t>
            </a:r>
            <a:r>
              <a:rPr lang="en-US" dirty="0" smtClean="0"/>
              <a:t>)</a:t>
            </a:r>
          </a:p>
          <a:p>
            <a:r>
              <a:rPr lang="en-US" b="1" dirty="0" smtClean="0"/>
              <a:t>EMTF 7</a:t>
            </a:r>
          </a:p>
          <a:p>
            <a:pPr lvl="1"/>
            <a:r>
              <a:rPr lang="en-US" b="1" dirty="0" smtClean="0"/>
              <a:t>Austin Travis County EMS </a:t>
            </a:r>
            <a:r>
              <a:rPr lang="en-US" b="1" dirty="0"/>
              <a:t>(MPV-701</a:t>
            </a:r>
            <a:r>
              <a:rPr lang="en-US" b="1" dirty="0" smtClean="0"/>
              <a:t>)</a:t>
            </a:r>
          </a:p>
          <a:p>
            <a:r>
              <a:rPr lang="en-US" b="1" dirty="0" smtClean="0"/>
              <a:t>EMTF 8</a:t>
            </a:r>
          </a:p>
          <a:p>
            <a:pPr lvl="1"/>
            <a:r>
              <a:rPr lang="en-US" b="1" dirty="0" smtClean="0"/>
              <a:t>Schertz EMS </a:t>
            </a:r>
            <a:r>
              <a:rPr lang="en-US" b="1" dirty="0"/>
              <a:t>(MPV-801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smtClean="0"/>
              <a:t>San Antonio FD </a:t>
            </a:r>
            <a:r>
              <a:rPr lang="en-US" b="1" dirty="0"/>
              <a:t>(MPV-802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EMFT 9</a:t>
            </a:r>
          </a:p>
          <a:p>
            <a:pPr lvl="1"/>
            <a:r>
              <a:rPr lang="en-US" dirty="0" smtClean="0"/>
              <a:t>Elite Medical Transport </a:t>
            </a:r>
            <a:r>
              <a:rPr lang="en-US" dirty="0"/>
              <a:t>(MPV-901</a:t>
            </a:r>
            <a:r>
              <a:rPr lang="en-US" dirty="0" smtClean="0"/>
              <a:t>)</a:t>
            </a:r>
          </a:p>
          <a:p>
            <a:r>
              <a:rPr lang="en-US" dirty="0" smtClean="0"/>
              <a:t>EMTF 11</a:t>
            </a:r>
          </a:p>
          <a:p>
            <a:pPr lvl="1"/>
            <a:r>
              <a:rPr lang="en-US" dirty="0" smtClean="0"/>
              <a:t>Willacy County EMS </a:t>
            </a:r>
            <a:r>
              <a:rPr lang="en-US" dirty="0"/>
              <a:t>(MPV-1101</a:t>
            </a:r>
            <a:r>
              <a:rPr lang="en-US" dirty="0" smtClean="0"/>
              <a:t>)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355" y="1773238"/>
            <a:ext cx="3468290" cy="4624387"/>
          </a:xfrm>
        </p:spPr>
      </p:pic>
    </p:spTree>
    <p:extLst>
      <p:ext uri="{BB962C8B-B14F-4D97-AF65-F5344CB8AC3E}">
        <p14:creationId xmlns:p14="http://schemas.microsoft.com/office/powerpoint/2010/main" val="191957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Missions of </a:t>
            </a:r>
            <a:r>
              <a:rPr lang="en-US" dirty="0" err="1" smtClean="0"/>
              <a:t>AmBus</a:t>
            </a:r>
            <a:endParaRPr lang="en-US" dirty="0" smtClean="0"/>
          </a:p>
          <a:p>
            <a:pPr lvl="1"/>
            <a:r>
              <a:rPr lang="en-US" dirty="0" smtClean="0"/>
              <a:t>Evacuations</a:t>
            </a:r>
          </a:p>
          <a:p>
            <a:pPr lvl="2"/>
            <a:r>
              <a:rPr lang="en-US" dirty="0" smtClean="0"/>
              <a:t>Nursing homes</a:t>
            </a:r>
          </a:p>
          <a:p>
            <a:pPr lvl="2"/>
            <a:r>
              <a:rPr lang="en-US" dirty="0" smtClean="0"/>
              <a:t>Hospitals</a:t>
            </a:r>
          </a:p>
          <a:p>
            <a:pPr lvl="1"/>
            <a:r>
              <a:rPr lang="en-US" dirty="0" smtClean="0"/>
              <a:t>MCI</a:t>
            </a:r>
          </a:p>
          <a:p>
            <a:pPr lvl="2"/>
            <a:r>
              <a:rPr lang="en-US" dirty="0" smtClean="0"/>
              <a:t>Local, regional, state</a:t>
            </a:r>
          </a:p>
          <a:p>
            <a:pPr lvl="1"/>
            <a:r>
              <a:rPr lang="en-US" dirty="0" smtClean="0"/>
              <a:t>Rehab / Command Post / Medical Aid Station</a:t>
            </a:r>
          </a:p>
          <a:p>
            <a:pPr lvl="2"/>
            <a:r>
              <a:rPr lang="en-US" dirty="0" smtClean="0"/>
              <a:t>Local, regional, state</a:t>
            </a:r>
          </a:p>
          <a:p>
            <a:pPr lvl="1"/>
            <a:r>
              <a:rPr lang="en-US" dirty="0" smtClean="0"/>
              <a:t>Orientations / Public Events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905000"/>
            <a:ext cx="2960479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63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Requests for service</a:t>
            </a:r>
          </a:p>
          <a:p>
            <a:pPr lvl="1"/>
            <a:r>
              <a:rPr lang="en-US" dirty="0" smtClean="0"/>
              <a:t>Local</a:t>
            </a:r>
          </a:p>
          <a:p>
            <a:pPr lvl="2"/>
            <a:r>
              <a:rPr lang="en-US" dirty="0" smtClean="0"/>
              <a:t>ATCEMS, AFD, APD</a:t>
            </a:r>
          </a:p>
          <a:p>
            <a:pPr lvl="2"/>
            <a:r>
              <a:rPr lang="en-US" dirty="0" smtClean="0"/>
              <a:t>MCI Plan</a:t>
            </a:r>
          </a:p>
          <a:p>
            <a:pPr lvl="2"/>
            <a:r>
              <a:rPr lang="en-US" dirty="0" smtClean="0"/>
              <a:t>EMS Communications</a:t>
            </a:r>
          </a:p>
          <a:p>
            <a:pPr lvl="1"/>
            <a:r>
              <a:rPr lang="en-US" dirty="0" smtClean="0"/>
              <a:t>Regional</a:t>
            </a:r>
          </a:p>
          <a:p>
            <a:pPr lvl="2"/>
            <a:r>
              <a:rPr lang="en-US" dirty="0" smtClean="0"/>
              <a:t>Regional EMS departments, FD, PD, Emergency Management</a:t>
            </a:r>
          </a:p>
          <a:p>
            <a:pPr lvl="1"/>
            <a:r>
              <a:rPr lang="en-US" dirty="0" smtClean="0"/>
              <a:t>State</a:t>
            </a:r>
          </a:p>
          <a:p>
            <a:pPr lvl="1"/>
            <a:r>
              <a:rPr lang="en-US" dirty="0" smtClean="0"/>
              <a:t>Federal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78918"/>
            <a:ext cx="4038600" cy="3613027"/>
          </a:xfrm>
        </p:spPr>
      </p:pic>
    </p:spTree>
    <p:extLst>
      <p:ext uri="{BB962C8B-B14F-4D97-AF65-F5344CB8AC3E}">
        <p14:creationId xmlns:p14="http://schemas.microsoft.com/office/powerpoint/2010/main" val="327077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7315200" cy="1154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smtClean="0"/>
              <a:t>START Triage Using the SMART System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0"/>
            <a:ext cx="7315200" cy="5029200"/>
          </a:xfrm>
        </p:spPr>
        <p:txBody>
          <a:bodyPr rtlCol="0">
            <a:normAutofit fontScale="92500" lnSpcReduction="10000"/>
          </a:bodyPr>
          <a:lstStyle/>
          <a:p>
            <a:pPr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Should not take more than 30 - 60 </a:t>
            </a:r>
            <a:r>
              <a:rPr lang="en-US" dirty="0" smtClean="0"/>
              <a:t>seconds</a:t>
            </a:r>
          </a:p>
          <a:p>
            <a:pPr marL="256032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US" dirty="0" smtClean="0"/>
          </a:p>
          <a:p>
            <a:pPr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Based on 3 categories </a:t>
            </a:r>
            <a:r>
              <a:rPr lang="en-US" b="1" dirty="0" smtClean="0"/>
              <a:t>(RPM)</a:t>
            </a:r>
          </a:p>
          <a:p>
            <a:pPr marL="502920" lvl="1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Respiratory Status</a:t>
            </a:r>
          </a:p>
          <a:p>
            <a:pPr marL="502920" lvl="1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Perfusion Status</a:t>
            </a:r>
          </a:p>
          <a:p>
            <a:pPr marL="502920" lvl="1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Mental Status</a:t>
            </a:r>
          </a:p>
          <a:p>
            <a:pPr marL="457200" lvl="1" indent="0"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2000" dirty="0" smtClean="0"/>
          </a:p>
          <a:p>
            <a:pPr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dirty="0" smtClean="0"/>
              <a:t>4 Priorities</a:t>
            </a:r>
          </a:p>
          <a:p>
            <a:pPr marL="502920" lvl="1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Red (Immediate) </a:t>
            </a:r>
          </a:p>
          <a:p>
            <a:pPr lvl="2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Need care within an hour </a:t>
            </a:r>
          </a:p>
          <a:p>
            <a:pPr marL="502920" lvl="1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Yellow (Delayed)</a:t>
            </a:r>
          </a:p>
          <a:p>
            <a:pPr lvl="2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Can wait a few hours for care</a:t>
            </a:r>
          </a:p>
          <a:p>
            <a:pPr marL="502920" lvl="1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Green (Minor)  </a:t>
            </a:r>
          </a:p>
          <a:p>
            <a:pPr lvl="2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Can wait 24+ hours for care</a:t>
            </a:r>
          </a:p>
          <a:p>
            <a:pPr marL="502920" lvl="1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Black (Dead)</a:t>
            </a:r>
          </a:p>
          <a:p>
            <a:pPr lvl="2" indent="-182880" eaLnBrk="1" fontAlgn="auto" hangingPunct="1">
              <a:lnSpc>
                <a:spcPct val="8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000" dirty="0" smtClean="0"/>
              <a:t>Patient is dead</a:t>
            </a:r>
          </a:p>
        </p:txBody>
      </p:sp>
    </p:spTree>
    <p:extLst>
      <p:ext uri="{BB962C8B-B14F-4D97-AF65-F5344CB8AC3E}">
        <p14:creationId xmlns:p14="http://schemas.microsoft.com/office/powerpoint/2010/main" val="313339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930409"/>
          </a:xfrm>
        </p:spPr>
        <p:txBody>
          <a:bodyPr>
            <a:normAutofit/>
          </a:bodyPr>
          <a:lstStyle/>
          <a:p>
            <a:r>
              <a:rPr lang="en-US" sz="2400" dirty="0"/>
              <a:t>Deployment </a:t>
            </a:r>
            <a:r>
              <a:rPr lang="en-US" sz="2400" dirty="0" smtClean="0"/>
              <a:t>Procedures</a:t>
            </a:r>
          </a:p>
          <a:p>
            <a:pPr lvl="1"/>
            <a:r>
              <a:rPr lang="en-US" sz="2400" dirty="0" smtClean="0"/>
              <a:t>Notice vs No-Notice</a:t>
            </a:r>
          </a:p>
          <a:p>
            <a:pPr lvl="1"/>
            <a:r>
              <a:rPr lang="en-US" sz="2400" dirty="0" smtClean="0"/>
              <a:t>20 Minutes Wheels Rolling for No-Notice</a:t>
            </a:r>
          </a:p>
          <a:p>
            <a:pPr marL="118872" indent="0">
              <a:buNone/>
            </a:pPr>
            <a:endParaRPr lang="en-US" sz="2400" dirty="0" smtClean="0"/>
          </a:p>
          <a:p>
            <a:r>
              <a:rPr lang="en-US" sz="2400" dirty="0" smtClean="0"/>
              <a:t>Crew Chief, Driver, and 2-4 Medics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36" y="4267200"/>
            <a:ext cx="738822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01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Capacities</a:t>
            </a:r>
          </a:p>
          <a:p>
            <a:pPr lvl="1"/>
            <a:r>
              <a:rPr lang="en-US" dirty="0" smtClean="0"/>
              <a:t>20 supine patients or</a:t>
            </a:r>
          </a:p>
          <a:p>
            <a:pPr lvl="1"/>
            <a:r>
              <a:rPr lang="en-US" dirty="0" smtClean="0"/>
              <a:t>20 seated patients</a:t>
            </a:r>
          </a:p>
          <a:p>
            <a:pPr lvl="1"/>
            <a:r>
              <a:rPr lang="en-US" dirty="0" smtClean="0"/>
              <a:t>8 Wheelchairs depending on size</a:t>
            </a:r>
          </a:p>
          <a:p>
            <a:pPr lvl="1"/>
            <a:r>
              <a:rPr lang="en-US" dirty="0" smtClean="0"/>
              <a:t>Neonate </a:t>
            </a:r>
            <a:r>
              <a:rPr lang="en-US" dirty="0" err="1" smtClean="0"/>
              <a:t>isolettes</a:t>
            </a:r>
            <a:r>
              <a:rPr lang="en-US" dirty="0" smtClean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 smtClean="0"/>
              <a:t>100 gallon fuel tank (600-700 miles)</a:t>
            </a:r>
          </a:p>
          <a:p>
            <a:pPr lvl="2"/>
            <a:r>
              <a:rPr lang="en-US" dirty="0" smtClean="0"/>
              <a:t>Approx. 7 mpg</a:t>
            </a:r>
          </a:p>
          <a:p>
            <a:pPr lvl="2"/>
            <a:r>
              <a:rPr lang="en-US" dirty="0" smtClean="0"/>
              <a:t>Also running generator off main fuel tank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7640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9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Wireless Vital Signs Monitoring Systems</a:t>
            </a:r>
          </a:p>
          <a:p>
            <a:pPr lvl="1"/>
            <a:r>
              <a:rPr lang="en-US" dirty="0" smtClean="0"/>
              <a:t>BP, SPO2, HR, 3 Lead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971800"/>
            <a:ext cx="230505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1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Supplies (Medical and Other)</a:t>
            </a:r>
          </a:p>
          <a:p>
            <a:pPr lvl="1"/>
            <a:r>
              <a:rPr lang="en-US" dirty="0" smtClean="0"/>
              <a:t>2 Full sets of ALS gear</a:t>
            </a:r>
          </a:p>
          <a:p>
            <a:pPr lvl="1"/>
            <a:r>
              <a:rPr lang="en-US" dirty="0" smtClean="0"/>
              <a:t>Heavy on certain medications</a:t>
            </a:r>
          </a:p>
          <a:p>
            <a:pPr lvl="2"/>
            <a:r>
              <a:rPr lang="en-US" dirty="0" smtClean="0"/>
              <a:t>Zofran</a:t>
            </a:r>
          </a:p>
          <a:p>
            <a:pPr lvl="2"/>
            <a:r>
              <a:rPr lang="en-US" dirty="0" smtClean="0"/>
              <a:t>Working on approval for OTC medications</a:t>
            </a:r>
          </a:p>
          <a:p>
            <a:pPr lvl="1"/>
            <a:r>
              <a:rPr lang="en-US" dirty="0" smtClean="0"/>
              <a:t>Heavy on certain patient care items</a:t>
            </a:r>
          </a:p>
          <a:p>
            <a:pPr lvl="2"/>
            <a:r>
              <a:rPr lang="en-US" dirty="0" smtClean="0"/>
              <a:t>Mega movers, urinals, vomit bags, BLS trauma</a:t>
            </a:r>
          </a:p>
          <a:p>
            <a:pPr lvl="1"/>
            <a:r>
              <a:rPr lang="en-US" dirty="0" smtClean="0"/>
              <a:t>Rehab supplies for approx. 30 minutes and 30 persons</a:t>
            </a:r>
          </a:p>
        </p:txBody>
      </p:sp>
    </p:spTree>
    <p:extLst>
      <p:ext uri="{BB962C8B-B14F-4D97-AF65-F5344CB8AC3E}">
        <p14:creationId xmlns:p14="http://schemas.microsoft.com/office/powerpoint/2010/main" val="87800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Loading and Unloading</a:t>
            </a:r>
          </a:p>
          <a:p>
            <a:pPr lvl="1"/>
            <a:r>
              <a:rPr lang="en-US" dirty="0" smtClean="0"/>
              <a:t>18 cots</a:t>
            </a:r>
          </a:p>
          <a:p>
            <a:pPr lvl="1"/>
            <a:r>
              <a:rPr lang="en-US" dirty="0" smtClean="0"/>
              <a:t>2 stretchers</a:t>
            </a:r>
          </a:p>
          <a:p>
            <a:pPr lvl="1"/>
            <a:r>
              <a:rPr lang="en-US" dirty="0" smtClean="0"/>
              <a:t>20 Total Supine areas</a:t>
            </a:r>
          </a:p>
          <a:p>
            <a:pPr lvl="1"/>
            <a:r>
              <a:rPr lang="en-US" dirty="0" smtClean="0"/>
              <a:t>250 pound weight limit</a:t>
            </a:r>
          </a:p>
          <a:p>
            <a:pPr lvl="1"/>
            <a:r>
              <a:rPr lang="en-US" dirty="0" smtClean="0"/>
              <a:t>Rear ramp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Cots 1-20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Best Practices</a:t>
            </a:r>
          </a:p>
          <a:p>
            <a:pPr lvl="1"/>
            <a:r>
              <a:rPr lang="en-US" dirty="0" smtClean="0"/>
              <a:t>Heavy patients on bottom or middle</a:t>
            </a:r>
          </a:p>
          <a:p>
            <a:pPr lvl="1"/>
            <a:r>
              <a:rPr lang="en-US" dirty="0" smtClean="0"/>
              <a:t>Sicker patients in middle</a:t>
            </a:r>
          </a:p>
          <a:p>
            <a:pPr lvl="1"/>
            <a:r>
              <a:rPr lang="en-US" dirty="0" smtClean="0"/>
              <a:t>Lighter patients on top</a:t>
            </a:r>
          </a:p>
          <a:p>
            <a:pPr lvl="1"/>
            <a:r>
              <a:rPr lang="en-US" dirty="0" smtClean="0"/>
              <a:t>Limit use of stretchers as cots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56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Deployments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2015 Floods</a:t>
            </a:r>
          </a:p>
          <a:p>
            <a:pPr lvl="1"/>
            <a:r>
              <a:rPr lang="en-US" dirty="0" smtClean="0"/>
              <a:t>Memorial Day</a:t>
            </a:r>
          </a:p>
          <a:p>
            <a:pPr lvl="1"/>
            <a:r>
              <a:rPr lang="en-US" dirty="0" smtClean="0"/>
              <a:t>Halloween</a:t>
            </a:r>
          </a:p>
          <a:p>
            <a:r>
              <a:rPr lang="en-US" dirty="0" smtClean="0"/>
              <a:t>San Saba </a:t>
            </a:r>
            <a:r>
              <a:rPr lang="en-US" dirty="0" smtClean="0"/>
              <a:t>County</a:t>
            </a:r>
          </a:p>
          <a:p>
            <a:r>
              <a:rPr lang="en-US" dirty="0" smtClean="0"/>
              <a:t>Caldwell County </a:t>
            </a:r>
          </a:p>
        </p:txBody>
      </p:sp>
    </p:spTree>
    <p:extLst>
      <p:ext uri="{BB962C8B-B14F-4D97-AF65-F5344CB8AC3E}">
        <p14:creationId xmlns:p14="http://schemas.microsoft.com/office/powerpoint/2010/main" val="108893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ICS Sections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457200" y="1614488"/>
          <a:ext cx="8229600" cy="450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815620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ICS EMS Branch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457200" y="1614488"/>
          <a:ext cx="8229600" cy="4500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335017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Mass Casualty Incident (MCI)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Care changes from all resources for one patient to the best care for the most amount of viable patients.</a:t>
            </a:r>
          </a:p>
          <a:p>
            <a:pPr lvl="1"/>
            <a:r>
              <a:rPr lang="en-US" dirty="0" smtClean="0"/>
              <a:t>Cardiac Arrest vs MCI</a:t>
            </a:r>
          </a:p>
          <a:p>
            <a:pPr lvl="1"/>
            <a:r>
              <a:rPr lang="en-US" dirty="0" smtClean="0"/>
              <a:t>Overwhelming resources for cardiac arrest</a:t>
            </a:r>
          </a:p>
          <a:p>
            <a:pPr lvl="1"/>
            <a:r>
              <a:rPr lang="en-US" dirty="0" smtClean="0"/>
              <a:t>Limited resources for MCI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07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MCI Levels</a:t>
            </a:r>
            <a:endParaRPr lang="en-US" altLang="en-US" dirty="0" smtClean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/>
          </p:nvPr>
        </p:nvGraphicFramePr>
        <p:xfrm>
          <a:off x="685800" y="1600200"/>
          <a:ext cx="7937502" cy="493520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10165"/>
                <a:gridCol w="881350"/>
                <a:gridCol w="474573"/>
                <a:gridCol w="474573"/>
                <a:gridCol w="881350"/>
                <a:gridCol w="1016942"/>
                <a:gridCol w="881350"/>
                <a:gridCol w="881350"/>
                <a:gridCol w="949145"/>
                <a:gridCol w="886704"/>
              </a:tblGrid>
              <a:tr h="64383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MCI Type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Number </a:t>
                      </a:r>
                    </a:p>
                    <a:p>
                      <a:pPr algn="ctr"/>
                      <a:r>
                        <a:rPr lang="en-US" sz="1200" dirty="0" smtClean="0"/>
                        <a:t>of Patients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AMB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Fire </a:t>
                      </a:r>
                    </a:p>
                    <a:p>
                      <a:pPr algn="ctr"/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Command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Executive </a:t>
                      </a:r>
                    </a:p>
                    <a:p>
                      <a:pPr algn="ctr"/>
                      <a:r>
                        <a:rPr lang="en-US" sz="1200" dirty="0" smtClean="0"/>
                        <a:t>Assigned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Executive</a:t>
                      </a:r>
                    </a:p>
                    <a:p>
                      <a:pPr algn="ctr"/>
                      <a:r>
                        <a:rPr lang="en-US" sz="1200" dirty="0" smtClean="0"/>
                        <a:t>Notified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Additional 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Hospitals</a:t>
                      </a:r>
                      <a:endParaRPr lang="en-US" sz="12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Other</a:t>
                      </a:r>
                      <a:endParaRPr lang="en-US" sz="1200" dirty="0"/>
                    </a:p>
                  </a:txBody>
                  <a:tcPr marT="45723" marB="45723"/>
                </a:tc>
              </a:tr>
              <a:tr h="328946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&lt; 10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1-2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None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Normal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None</a:t>
                      </a:r>
                      <a:endParaRPr lang="en-US" sz="1000" dirty="0"/>
                    </a:p>
                  </a:txBody>
                  <a:tcPr marT="45723" marB="45723"/>
                </a:tc>
              </a:tr>
              <a:tr h="740128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Type 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5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10-19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On Call</a:t>
                      </a:r>
                    </a:p>
                    <a:p>
                      <a:pPr algn="ctr"/>
                      <a:r>
                        <a:rPr lang="en-US" sz="1000" dirty="0" smtClean="0"/>
                        <a:t>Division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None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Closest</a:t>
                      </a:r>
                      <a:r>
                        <a:rPr lang="en-US" sz="1000" baseline="0" dirty="0" smtClean="0"/>
                        <a:t> Trauma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Center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Closest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Hospital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None</a:t>
                      </a:r>
                      <a:endParaRPr lang="en-US" sz="1000" dirty="0"/>
                    </a:p>
                  </a:txBody>
                  <a:tcPr marT="45723" marB="45723"/>
                </a:tc>
              </a:tr>
              <a:tr h="69078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Type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4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20-49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6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Division</a:t>
                      </a:r>
                      <a:r>
                        <a:rPr lang="en-US" sz="1000" baseline="0" dirty="0" smtClean="0"/>
                        <a:t> Chief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Division</a:t>
                      </a:r>
                    </a:p>
                    <a:p>
                      <a:pPr algn="ctr"/>
                      <a:r>
                        <a:rPr lang="en-US" sz="1000" dirty="0" smtClean="0"/>
                        <a:t>Assistant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Chief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Medical 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Director 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sng" baseline="0" dirty="0" smtClean="0">
                          <a:solidFill>
                            <a:srgbClr val="FF0000"/>
                          </a:solidFill>
                        </a:rPr>
                        <a:t>MPV</a:t>
                      </a:r>
                      <a:endParaRPr lang="en-US" sz="1000" u="sng" baseline="0" dirty="0">
                        <a:solidFill>
                          <a:srgbClr val="FF0000"/>
                        </a:solidFill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Trauma</a:t>
                      </a:r>
                    </a:p>
                    <a:p>
                      <a:pPr algn="ctr"/>
                      <a:r>
                        <a:rPr lang="en-US" sz="1000" dirty="0" smtClean="0"/>
                        <a:t>2</a:t>
                      </a:r>
                      <a:r>
                        <a:rPr lang="en-US" sz="1000" baseline="0" dirty="0" smtClean="0"/>
                        <a:t> Closest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CMO</a:t>
                      </a:r>
                    </a:p>
                    <a:p>
                      <a:pPr algn="ctr"/>
                      <a:r>
                        <a:rPr lang="en-US" sz="1000" dirty="0" smtClean="0"/>
                        <a:t>MOC</a:t>
                      </a:r>
                    </a:p>
                    <a:p>
                      <a:pPr algn="ctr"/>
                      <a:r>
                        <a:rPr lang="en-US" sz="1000" dirty="0" smtClean="0"/>
                        <a:t>CATRAC</a:t>
                      </a:r>
                      <a:endParaRPr lang="en-US" sz="1000" dirty="0"/>
                    </a:p>
                  </a:txBody>
                  <a:tcPr marT="45723" marB="45723"/>
                </a:tc>
              </a:tr>
              <a:tr h="604437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Type 3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50-99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9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 Division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Above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u="sng" baseline="0" dirty="0" smtClean="0">
                          <a:solidFill>
                            <a:srgbClr val="FF0000"/>
                          </a:solidFill>
                        </a:rPr>
                        <a:t>MPV</a:t>
                      </a:r>
                    </a:p>
                    <a:p>
                      <a:pPr algn="ctr"/>
                      <a:r>
                        <a:rPr lang="en-US" sz="1000" dirty="0" smtClean="0"/>
                        <a:t>Mutual Aid</a:t>
                      </a:r>
                    </a:p>
                    <a:p>
                      <a:pPr algn="ctr"/>
                      <a:r>
                        <a:rPr lang="en-US" sz="1000" dirty="0" smtClean="0"/>
                        <a:t>Air</a:t>
                      </a:r>
                    </a:p>
                    <a:p>
                      <a:pPr algn="ctr"/>
                      <a:r>
                        <a:rPr lang="en-US" sz="1000" dirty="0" smtClean="0"/>
                        <a:t>Cap Metro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Hospitals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</a:t>
                      </a:r>
                      <a:r>
                        <a:rPr lang="en-US" sz="1000" baseline="0" dirty="0" smtClean="0"/>
                        <a:t> Above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EMTF-7 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EOC Duty Officer</a:t>
                      </a:r>
                      <a:endParaRPr lang="en-US" sz="1000" dirty="0"/>
                    </a:p>
                  </a:txBody>
                  <a:tcPr marT="45723" marB="45723"/>
                </a:tc>
              </a:tr>
              <a:tr h="69078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Type</a:t>
                      </a:r>
                      <a:r>
                        <a:rPr lang="en-US" sz="1000" baseline="0" dirty="0" smtClean="0"/>
                        <a:t> 2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100-199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15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12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4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</a:t>
                      </a:r>
                      <a:r>
                        <a:rPr lang="en-US" sz="1000" baseline="0" dirty="0" smtClean="0"/>
                        <a:t> Division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1 Assistant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Medical 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Director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Above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</a:t>
                      </a:r>
                      <a:r>
                        <a:rPr lang="en-US" sz="1000" baseline="0" dirty="0" smtClean="0"/>
                        <a:t> Above</a:t>
                      </a:r>
                    </a:p>
                    <a:p>
                      <a:pPr algn="ctr"/>
                      <a:r>
                        <a:rPr lang="en-US" sz="1000" u="sng" baseline="0" dirty="0" smtClean="0">
                          <a:solidFill>
                            <a:srgbClr val="FF0000"/>
                          </a:solidFill>
                        </a:rPr>
                        <a:t>Regional MPV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2 Cap Metro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Hospitals in CATRAC</a:t>
                      </a:r>
                    </a:p>
                    <a:p>
                      <a:pPr algn="ctr"/>
                      <a:r>
                        <a:rPr lang="en-US" sz="1000" dirty="0" smtClean="0"/>
                        <a:t>Region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Above</a:t>
                      </a:r>
                    </a:p>
                    <a:p>
                      <a:pPr algn="ctr"/>
                      <a:r>
                        <a:rPr lang="en-US" sz="1000" dirty="0" smtClean="0"/>
                        <a:t>EMTF State Coordinator</a:t>
                      </a:r>
                      <a:endParaRPr lang="en-US" sz="1000" dirty="0"/>
                    </a:p>
                  </a:txBody>
                  <a:tcPr marT="45723" marB="45723"/>
                </a:tc>
              </a:tr>
              <a:tr h="842924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Type</a:t>
                      </a:r>
                      <a:r>
                        <a:rPr lang="en-US" sz="1000" baseline="0" dirty="0" smtClean="0"/>
                        <a:t> 1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Wingdings" pitchFamily="2" charset="2"/>
                        <a:buChar char="Ø"/>
                      </a:pPr>
                      <a:r>
                        <a:rPr lang="en-US" sz="1000" dirty="0" smtClean="0"/>
                        <a:t>200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20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15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4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 Division</a:t>
                      </a:r>
                    </a:p>
                    <a:p>
                      <a:pPr algn="ctr"/>
                      <a:r>
                        <a:rPr lang="en-US" sz="1000" dirty="0" smtClean="0"/>
                        <a:t>1</a:t>
                      </a:r>
                      <a:r>
                        <a:rPr lang="en-US" sz="1000" baseline="0" dirty="0" smtClean="0"/>
                        <a:t> Assistant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EMS Chief</a:t>
                      </a:r>
                    </a:p>
                    <a:p>
                      <a:pPr algn="ctr"/>
                      <a:r>
                        <a:rPr lang="en-US" sz="1000" baseline="0" dirty="0" smtClean="0"/>
                        <a:t>Medical Director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Above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Above</a:t>
                      </a:r>
                    </a:p>
                    <a:p>
                      <a:pPr algn="ctr"/>
                      <a:r>
                        <a:rPr lang="en-US" sz="1000" dirty="0" smtClean="0"/>
                        <a:t>MMU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Hospitals on bordering</a:t>
                      </a:r>
                    </a:p>
                    <a:p>
                      <a:pPr algn="ctr"/>
                      <a:r>
                        <a:rPr lang="en-US" sz="1000" dirty="0" smtClean="0"/>
                        <a:t>RAC’s</a:t>
                      </a:r>
                      <a:endParaRPr lang="en-US" sz="1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All Above</a:t>
                      </a:r>
                      <a:endParaRPr lang="en-US" sz="1000" dirty="0"/>
                    </a:p>
                  </a:txBody>
                  <a:tcPr marT="45723" marB="4572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57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Triage</a:t>
            </a:r>
          </a:p>
        </p:txBody>
      </p:sp>
      <p:sp>
        <p:nvSpPr>
          <p:cNvPr id="131075" name="Text Placeholder 1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31076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SMART </a:t>
            </a:r>
            <a:r>
              <a:rPr lang="en-US" altLang="en-US" sz="2800" dirty="0" smtClean="0"/>
              <a:t>/ START Triage</a:t>
            </a:r>
          </a:p>
          <a:p>
            <a:pPr eaLnBrk="1" hangingPunct="1"/>
            <a:r>
              <a:rPr lang="en-US" altLang="en-US" sz="2800" dirty="0" smtClean="0"/>
              <a:t>You may need help</a:t>
            </a:r>
          </a:p>
          <a:p>
            <a:pPr lvl="1" eaLnBrk="1" hangingPunct="1"/>
            <a:r>
              <a:rPr lang="en-US" altLang="en-US" sz="2800" dirty="0" smtClean="0"/>
              <a:t>Each patient will take 30-60 seconds to triage</a:t>
            </a:r>
          </a:p>
        </p:txBody>
      </p:sp>
      <p:pic>
        <p:nvPicPr>
          <p:cNvPr id="131077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676400"/>
            <a:ext cx="42862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7004347"/>
      </p:ext>
    </p:extLst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315200" cy="1154113"/>
          </a:xfrm>
        </p:spPr>
        <p:txBody>
          <a:bodyPr/>
          <a:lstStyle/>
          <a:p>
            <a:pPr eaLnBrk="1" hangingPunct="1"/>
            <a:r>
              <a:rPr lang="en-US" altLang="en-US" b="1" smtClean="0"/>
              <a:t>Triage Unit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914400" y="1905000"/>
            <a:ext cx="3565525" cy="457200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US" altLang="en-US" sz="1800" dirty="0" smtClean="0"/>
              <a:t>Sorts patients </a:t>
            </a:r>
          </a:p>
          <a:p>
            <a:pPr lvl="1" eaLnBrk="1" hangingPunct="1"/>
            <a:r>
              <a:rPr lang="en-US" altLang="en-US" sz="1800" dirty="0" smtClean="0"/>
              <a:t>Sorts to determine the order in which patients will receive medical care and / or transport</a:t>
            </a:r>
          </a:p>
          <a:p>
            <a:pPr lvl="1" eaLnBrk="1" hangingPunct="1"/>
            <a:r>
              <a:rPr lang="en-US" altLang="en-US" sz="1800" dirty="0" smtClean="0"/>
              <a:t>Starts immediately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4648200" y="1905000"/>
            <a:ext cx="3565525" cy="4648200"/>
          </a:xfrm>
          <a:prstGeom prst="rect">
            <a:avLst/>
          </a:prstGeom>
        </p:spPr>
        <p:txBody>
          <a:bodyPr rtlCol="0">
            <a:normAutofit fontScale="92500" lnSpcReduction="20000"/>
          </a:bodyPr>
          <a:lstStyle/>
          <a:p>
            <a:pPr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Primary Triage</a:t>
            </a:r>
          </a:p>
          <a:p>
            <a:pPr marL="768096" lvl="2" indent="-182880">
              <a:lnSpc>
                <a:spcPct val="110000"/>
              </a:lnSpc>
              <a:buFont typeface="Wingdings" charset="2"/>
              <a:buChar char="§"/>
              <a:defRPr/>
            </a:pPr>
            <a:r>
              <a:rPr lang="en-US" sz="2100" dirty="0" smtClean="0"/>
              <a:t>Immediately upon arrival by first crew</a:t>
            </a:r>
          </a:p>
          <a:p>
            <a:pPr marL="50292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Initial report to commander</a:t>
            </a:r>
          </a:p>
          <a:p>
            <a:pPr marL="50292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Number of patients and additional resources needed</a:t>
            </a:r>
          </a:p>
          <a:p>
            <a:pPr marL="320040" lvl="1" indent="0" eaLnBrk="1" fontAlgn="auto" hangingPunct="1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sz="2100" dirty="0" smtClean="0"/>
          </a:p>
          <a:p>
            <a:pPr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Secondary Triage</a:t>
            </a:r>
          </a:p>
          <a:p>
            <a:pPr marL="50292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Happens as patients are moved into triage unit</a:t>
            </a:r>
          </a:p>
          <a:p>
            <a:pPr marL="50292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May be upgraded or downgraded</a:t>
            </a:r>
          </a:p>
          <a:p>
            <a:pPr lvl="2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Done by unit leader</a:t>
            </a:r>
          </a:p>
          <a:p>
            <a:pPr marL="50292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r>
              <a:rPr lang="en-US" sz="2100" dirty="0" smtClean="0"/>
              <a:t>Patients are also re-triaged in treatment unit</a:t>
            </a:r>
          </a:p>
          <a:p>
            <a:pPr marL="502920" lvl="1" indent="-182880" eaLnBrk="1" fontAlgn="auto" hangingPunct="1">
              <a:lnSpc>
                <a:spcPct val="110000"/>
              </a:lnSpc>
              <a:spcAft>
                <a:spcPts val="0"/>
              </a:spcAft>
              <a:buFont typeface="Wingdings" charset="2"/>
              <a:buChar char="§"/>
              <a:defRPr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5676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315200" cy="11541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b="1" dirty="0" smtClean="0"/>
              <a:t>Steps to SMART / START Triage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47800"/>
            <a:ext cx="73152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dirty="0" smtClean="0"/>
              <a:t>1</a:t>
            </a:r>
            <a:r>
              <a:rPr lang="en-US" altLang="en-US" sz="2800" baseline="30000" dirty="0" smtClean="0"/>
              <a:t>st</a:t>
            </a:r>
            <a:r>
              <a:rPr lang="en-US" altLang="en-US" sz="2800" dirty="0" smtClean="0"/>
              <a:t> step (</a:t>
            </a:r>
            <a:r>
              <a:rPr lang="en-US" altLang="en-US" sz="2800" b="1" dirty="0" smtClean="0"/>
              <a:t>Walking Wounded</a:t>
            </a:r>
            <a:r>
              <a:rPr lang="en-US" altLang="en-US" sz="2800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800" dirty="0" smtClean="0"/>
              <a:t>Have walking wounded move to safe area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800" dirty="0" smtClean="0"/>
              <a:t>Tag Green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800" dirty="0" smtClean="0"/>
              <a:t>Move to respirations for patients not walking</a:t>
            </a:r>
          </a:p>
          <a:p>
            <a:pPr lvl="1" eaLnBrk="1" hangingPunct="1">
              <a:lnSpc>
                <a:spcPct val="80000"/>
              </a:lnSpc>
            </a:pPr>
            <a:endParaRPr lang="en-US" altLang="en-US" sz="1400" dirty="0" smtClean="0"/>
          </a:p>
          <a:p>
            <a:pPr eaLnBrk="1" hangingPunct="1">
              <a:lnSpc>
                <a:spcPct val="80000"/>
              </a:lnSpc>
            </a:pPr>
            <a:endParaRPr lang="en-US" alt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70462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7315200" cy="11541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Respirations, Perfusion, Mental Status (RPM)</a:t>
            </a:r>
            <a:endParaRPr lang="en-US" b="1" dirty="0"/>
          </a:p>
        </p:txBody>
      </p:sp>
      <p:sp>
        <p:nvSpPr>
          <p:cNvPr id="136195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315200" cy="48006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altLang="en-US" sz="1600" dirty="0" smtClean="0"/>
              <a:t>2</a:t>
            </a:r>
            <a:r>
              <a:rPr lang="en-US" altLang="en-US" sz="1600" baseline="30000" dirty="0" smtClean="0"/>
              <a:t>nd</a:t>
            </a:r>
            <a:r>
              <a:rPr lang="en-US" altLang="en-US" sz="1600" dirty="0" smtClean="0"/>
              <a:t> step (</a:t>
            </a:r>
            <a:r>
              <a:rPr lang="en-US" altLang="en-US" sz="1600" b="1" dirty="0" smtClean="0"/>
              <a:t>Respirations</a:t>
            </a:r>
            <a:r>
              <a:rPr lang="en-US" altLang="en-US" sz="1600" dirty="0" smtClean="0"/>
              <a:t>)</a:t>
            </a:r>
          </a:p>
          <a:p>
            <a:pPr lvl="1" eaLnBrk="1" hangingPunct="1"/>
            <a:r>
              <a:rPr lang="en-US" altLang="en-US" sz="1600" dirty="0" smtClean="0"/>
              <a:t>Open airway</a:t>
            </a:r>
          </a:p>
          <a:p>
            <a:pPr lvl="2" eaLnBrk="1" hangingPunct="1"/>
            <a:r>
              <a:rPr lang="en-US" altLang="en-US" dirty="0" smtClean="0"/>
              <a:t>Possible OPA</a:t>
            </a:r>
          </a:p>
          <a:p>
            <a:pPr lvl="1" eaLnBrk="1" hangingPunct="1"/>
            <a:r>
              <a:rPr lang="en-US" altLang="en-US" sz="1600" dirty="0" smtClean="0"/>
              <a:t>More than 30</a:t>
            </a:r>
          </a:p>
          <a:p>
            <a:pPr lvl="2" eaLnBrk="1" hangingPunct="1"/>
            <a:r>
              <a:rPr lang="en-US" altLang="en-US" dirty="0" smtClean="0"/>
              <a:t>Tag red</a:t>
            </a:r>
          </a:p>
          <a:p>
            <a:pPr lvl="1" eaLnBrk="1" hangingPunct="1"/>
            <a:r>
              <a:rPr lang="en-US" altLang="en-US" sz="1600" dirty="0" smtClean="0"/>
              <a:t>Less than 30</a:t>
            </a:r>
          </a:p>
          <a:p>
            <a:pPr lvl="2" eaLnBrk="1" hangingPunct="1"/>
            <a:r>
              <a:rPr lang="en-US" altLang="en-US" dirty="0" smtClean="0"/>
              <a:t>Move on to perfusion</a:t>
            </a:r>
          </a:p>
          <a:p>
            <a:pPr eaLnBrk="1" hangingPunct="1"/>
            <a:r>
              <a:rPr lang="en-US" altLang="en-US" sz="1600" dirty="0" smtClean="0"/>
              <a:t>3</a:t>
            </a:r>
            <a:r>
              <a:rPr lang="en-US" altLang="en-US" sz="1600" baseline="30000" dirty="0" smtClean="0"/>
              <a:t>rd</a:t>
            </a:r>
            <a:r>
              <a:rPr lang="en-US" altLang="en-US" sz="1600" dirty="0" smtClean="0"/>
              <a:t> step (</a:t>
            </a:r>
            <a:r>
              <a:rPr lang="en-US" altLang="en-US" sz="1600" b="1" dirty="0" smtClean="0"/>
              <a:t>Perfusion</a:t>
            </a:r>
            <a:r>
              <a:rPr lang="en-US" altLang="en-US" sz="1600" dirty="0" smtClean="0"/>
              <a:t>)</a:t>
            </a:r>
          </a:p>
          <a:p>
            <a:pPr lvl="1" eaLnBrk="1" hangingPunct="1"/>
            <a:r>
              <a:rPr lang="en-US" altLang="en-US" sz="1600" dirty="0" smtClean="0"/>
              <a:t>Capillary refill more than 2 seconds or absent radial pulse</a:t>
            </a:r>
          </a:p>
          <a:p>
            <a:pPr lvl="2" eaLnBrk="1" hangingPunct="1"/>
            <a:r>
              <a:rPr lang="en-US" altLang="en-US" dirty="0" smtClean="0"/>
              <a:t>Tag Red</a:t>
            </a:r>
          </a:p>
          <a:p>
            <a:pPr lvl="1" eaLnBrk="1" hangingPunct="1"/>
            <a:r>
              <a:rPr lang="en-US" altLang="en-US" sz="1600" dirty="0" smtClean="0"/>
              <a:t>Capillary refill less than 2 seconds and radial pulse present</a:t>
            </a:r>
          </a:p>
          <a:p>
            <a:pPr lvl="2" eaLnBrk="1" hangingPunct="1"/>
            <a:r>
              <a:rPr lang="en-US" altLang="en-US" dirty="0" smtClean="0"/>
              <a:t>Move on to mental status</a:t>
            </a:r>
          </a:p>
          <a:p>
            <a:pPr eaLnBrk="1" hangingPunct="1"/>
            <a:r>
              <a:rPr lang="en-US" altLang="en-US" sz="1600" dirty="0" smtClean="0"/>
              <a:t>4</a:t>
            </a:r>
            <a:r>
              <a:rPr lang="en-US" altLang="en-US" sz="1600" baseline="30000" dirty="0" smtClean="0"/>
              <a:t>th</a:t>
            </a:r>
            <a:r>
              <a:rPr lang="en-US" altLang="en-US" sz="1600" dirty="0" smtClean="0"/>
              <a:t> Step (</a:t>
            </a:r>
            <a:r>
              <a:rPr lang="en-US" altLang="en-US" sz="1600" b="1" dirty="0" smtClean="0"/>
              <a:t>Mental Status</a:t>
            </a:r>
            <a:r>
              <a:rPr lang="en-US" altLang="en-US" sz="1600" dirty="0" smtClean="0"/>
              <a:t>)</a:t>
            </a:r>
          </a:p>
          <a:p>
            <a:pPr lvl="1" eaLnBrk="1" hangingPunct="1"/>
            <a:r>
              <a:rPr lang="en-US" altLang="en-US" sz="1600" dirty="0" smtClean="0"/>
              <a:t>Not alert</a:t>
            </a:r>
          </a:p>
          <a:p>
            <a:pPr lvl="2" eaLnBrk="1" hangingPunct="1"/>
            <a:r>
              <a:rPr lang="en-US" altLang="en-US" dirty="0" smtClean="0"/>
              <a:t>Tag red</a:t>
            </a:r>
          </a:p>
          <a:p>
            <a:pPr lvl="1" eaLnBrk="1" hangingPunct="1"/>
            <a:r>
              <a:rPr lang="en-US" altLang="en-US" sz="1600" dirty="0" smtClean="0"/>
              <a:t>Alert to commands</a:t>
            </a:r>
          </a:p>
          <a:p>
            <a:pPr lvl="2" eaLnBrk="1" hangingPunct="1"/>
            <a:r>
              <a:rPr lang="en-US" altLang="en-US" dirty="0" smtClean="0"/>
              <a:t>Tag yellow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464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6"/>
          <p:cNvSpPr>
            <a:spLocks noGrp="1"/>
          </p:cNvSpPr>
          <p:nvPr>
            <p:ph type="title"/>
          </p:nvPr>
        </p:nvSpPr>
        <p:spPr>
          <a:xfrm>
            <a:off x="914400" y="304800"/>
            <a:ext cx="7315200" cy="1154113"/>
          </a:xfrm>
        </p:spPr>
        <p:txBody>
          <a:bodyPr>
            <a:normAutofit fontScale="90000"/>
          </a:bodyPr>
          <a:lstStyle/>
          <a:p>
            <a:r>
              <a:rPr lang="en-US" altLang="en-US" b="1" smtClean="0"/>
              <a:t>SMART / START Triage Practice</a:t>
            </a:r>
          </a:p>
        </p:txBody>
      </p:sp>
      <p:sp>
        <p:nvSpPr>
          <p:cNvPr id="153603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9515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Patient #1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Not walking</a:t>
            </a:r>
          </a:p>
          <a:p>
            <a:pPr eaLnBrk="1" hangingPunct="1"/>
            <a:r>
              <a:rPr lang="en-US" altLang="en-US" sz="2800" smtClean="0"/>
              <a:t>Respirations – absent</a:t>
            </a:r>
          </a:p>
          <a:p>
            <a:pPr lvl="1" eaLnBrk="1" hangingPunct="1"/>
            <a:r>
              <a:rPr lang="en-US" altLang="en-US" sz="2400" smtClean="0"/>
              <a:t>Open airway</a:t>
            </a:r>
          </a:p>
          <a:p>
            <a:pPr lvl="1" eaLnBrk="1" hangingPunct="1"/>
            <a:r>
              <a:rPr lang="en-US" altLang="en-US" sz="2400" smtClean="0"/>
              <a:t>Respirations over 30</a:t>
            </a:r>
          </a:p>
          <a:p>
            <a:pPr eaLnBrk="1" hangingPunct="1"/>
            <a:r>
              <a:rPr lang="en-US" altLang="en-US" sz="2800" smtClean="0"/>
              <a:t>Tag red</a:t>
            </a:r>
          </a:p>
        </p:txBody>
      </p:sp>
      <p:pic>
        <p:nvPicPr>
          <p:cNvPr id="154628" name="Picture 7" descr="leg injury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351088"/>
            <a:ext cx="4038600" cy="30289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76881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Patient #2</a:t>
            </a:r>
          </a:p>
        </p:txBody>
      </p:sp>
      <p:pic>
        <p:nvPicPr>
          <p:cNvPr id="155651" name="Picture 7" descr="walki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6613" y="1906588"/>
            <a:ext cx="3355975" cy="37369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Walking </a:t>
            </a:r>
          </a:p>
          <a:p>
            <a:pPr eaLnBrk="1" hangingPunct="1"/>
            <a:r>
              <a:rPr lang="en-US" altLang="en-US" sz="2800" smtClean="0"/>
              <a:t>Tag Green</a:t>
            </a:r>
          </a:p>
        </p:txBody>
      </p:sp>
    </p:spTree>
    <p:extLst>
      <p:ext uri="{BB962C8B-B14F-4D97-AF65-F5344CB8AC3E}">
        <p14:creationId xmlns:p14="http://schemas.microsoft.com/office/powerpoint/2010/main" val="2540344470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Patient #3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Not Walking</a:t>
            </a:r>
          </a:p>
          <a:p>
            <a:pPr eaLnBrk="1" hangingPunct="1"/>
            <a:r>
              <a:rPr lang="en-US" altLang="en-US" sz="2400" smtClean="0"/>
              <a:t>Respirations</a:t>
            </a:r>
          </a:p>
          <a:p>
            <a:pPr lvl="1" eaLnBrk="1" hangingPunct="1"/>
            <a:r>
              <a:rPr lang="en-US" altLang="en-US" sz="2000" smtClean="0"/>
              <a:t>Under 30</a:t>
            </a:r>
          </a:p>
          <a:p>
            <a:pPr eaLnBrk="1" hangingPunct="1"/>
            <a:r>
              <a:rPr lang="en-US" altLang="en-US" sz="2400" smtClean="0"/>
              <a:t>Perfusion</a:t>
            </a:r>
          </a:p>
          <a:p>
            <a:pPr lvl="1" eaLnBrk="1" hangingPunct="1"/>
            <a:r>
              <a:rPr lang="en-US" altLang="en-US" sz="2000" smtClean="0"/>
              <a:t>Cap refill under 2 with a radial pulse</a:t>
            </a:r>
          </a:p>
          <a:p>
            <a:pPr eaLnBrk="1" hangingPunct="1"/>
            <a:r>
              <a:rPr lang="en-US" altLang="en-US" sz="2400" smtClean="0"/>
              <a:t>Mental Status</a:t>
            </a:r>
          </a:p>
          <a:p>
            <a:pPr lvl="1" eaLnBrk="1" hangingPunct="1"/>
            <a:r>
              <a:rPr lang="en-US" altLang="en-US" sz="2000" smtClean="0"/>
              <a:t>Follows commands and states my leg is broke and really hurts</a:t>
            </a:r>
          </a:p>
          <a:p>
            <a:pPr eaLnBrk="1" hangingPunct="1"/>
            <a:r>
              <a:rPr lang="en-US" altLang="en-US" sz="2400" smtClean="0"/>
              <a:t>Tag Yellow</a:t>
            </a:r>
          </a:p>
        </p:txBody>
      </p:sp>
      <p:pic>
        <p:nvPicPr>
          <p:cNvPr id="156676" name="Picture 5" descr="layi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00675" y="2913063"/>
            <a:ext cx="2533650" cy="19050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889491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10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10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Patient #4</a:t>
            </a:r>
          </a:p>
        </p:txBody>
      </p:sp>
      <p:pic>
        <p:nvPicPr>
          <p:cNvPr id="157699" name="Picture 11" descr="pt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511425"/>
            <a:ext cx="4038600" cy="27082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Not Walking</a:t>
            </a:r>
          </a:p>
          <a:p>
            <a:pPr eaLnBrk="1" hangingPunct="1"/>
            <a:r>
              <a:rPr lang="en-US" altLang="en-US" sz="2800" smtClean="0"/>
              <a:t>Respirations</a:t>
            </a:r>
          </a:p>
          <a:p>
            <a:pPr lvl="1" eaLnBrk="1" hangingPunct="1"/>
            <a:r>
              <a:rPr lang="en-US" altLang="en-US" sz="2400" smtClean="0"/>
              <a:t>Absent </a:t>
            </a:r>
          </a:p>
          <a:p>
            <a:pPr lvl="1" eaLnBrk="1" hangingPunct="1"/>
            <a:r>
              <a:rPr lang="en-US" altLang="en-US" sz="2400" smtClean="0"/>
              <a:t>Open airway with OPA</a:t>
            </a:r>
          </a:p>
          <a:p>
            <a:pPr lvl="1" eaLnBrk="1" hangingPunct="1"/>
            <a:r>
              <a:rPr lang="en-US" altLang="en-US" sz="2400" smtClean="0"/>
              <a:t>Still absent</a:t>
            </a:r>
          </a:p>
          <a:p>
            <a:pPr eaLnBrk="1" hangingPunct="1"/>
            <a:r>
              <a:rPr lang="en-US" altLang="en-US" sz="2800" smtClean="0"/>
              <a:t>Tag Black</a:t>
            </a:r>
          </a:p>
        </p:txBody>
      </p:sp>
    </p:spTree>
    <p:extLst>
      <p:ext uri="{BB962C8B-B14F-4D97-AF65-F5344CB8AC3E}">
        <p14:creationId xmlns:p14="http://schemas.microsoft.com/office/powerpoint/2010/main" val="24760354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8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8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48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48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8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Patient #5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Not Walking</a:t>
            </a:r>
          </a:p>
          <a:p>
            <a:pPr eaLnBrk="1" hangingPunct="1"/>
            <a:r>
              <a:rPr lang="en-US" altLang="en-US" sz="2800" smtClean="0"/>
              <a:t>Respirations under 30</a:t>
            </a:r>
          </a:p>
          <a:p>
            <a:pPr eaLnBrk="1" hangingPunct="1"/>
            <a:r>
              <a:rPr lang="en-US" altLang="en-US" sz="2800" smtClean="0"/>
              <a:t>Perfusion</a:t>
            </a:r>
          </a:p>
          <a:p>
            <a:pPr lvl="1" eaLnBrk="1" hangingPunct="1"/>
            <a:r>
              <a:rPr lang="en-US" altLang="en-US" sz="2400" smtClean="0"/>
              <a:t>Absent radial pulse</a:t>
            </a:r>
          </a:p>
          <a:p>
            <a:pPr eaLnBrk="1" hangingPunct="1"/>
            <a:r>
              <a:rPr lang="en-US" altLang="en-US" sz="2800" smtClean="0"/>
              <a:t>Tag Red</a:t>
            </a:r>
          </a:p>
        </p:txBody>
      </p:sp>
      <p:pic>
        <p:nvPicPr>
          <p:cNvPr id="158724" name="Picture 7" descr="uncon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057400"/>
            <a:ext cx="3656013" cy="33575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242646"/>
      </p:ext>
    </p:extLst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68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68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68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8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68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Ambus</a:t>
            </a:r>
            <a:r>
              <a:rPr lang="en-US" dirty="0" smtClean="0"/>
              <a:t> </a:t>
            </a:r>
            <a:r>
              <a:rPr lang="en-US" dirty="0"/>
              <a:t>Operations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 algn="ctr">
              <a:buNone/>
            </a:pPr>
            <a:r>
              <a:rPr lang="en-US" dirty="0" smtClean="0"/>
              <a:t>Questions??? </a:t>
            </a:r>
          </a:p>
          <a:p>
            <a:pPr marL="118872" indent="0" algn="ctr">
              <a:buNone/>
            </a:pPr>
            <a:endParaRPr lang="en-US" dirty="0" smtClean="0"/>
          </a:p>
          <a:p>
            <a:pPr marL="118872" indent="0" algn="ctr">
              <a:buNone/>
            </a:pPr>
            <a:r>
              <a:rPr lang="en-US" dirty="0" smtClean="0"/>
              <a:t>Commander Keith Noble</a:t>
            </a:r>
          </a:p>
          <a:p>
            <a:pPr marL="118872" indent="0" algn="ctr">
              <a:buNone/>
            </a:pPr>
            <a:r>
              <a:rPr lang="en-US" dirty="0" smtClean="0"/>
              <a:t>Austin – Travis County EMS</a:t>
            </a:r>
          </a:p>
          <a:p>
            <a:pPr marL="118872" indent="0" algn="ctr">
              <a:buNone/>
            </a:pPr>
            <a:r>
              <a:rPr lang="en-US" dirty="0" smtClean="0"/>
              <a:t>Emergency Management Division</a:t>
            </a:r>
          </a:p>
          <a:p>
            <a:pPr marL="118872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626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MPV – 701  External Agency Orientation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Outline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Overview of Ambus Program&amp;quot;&quot;/&gt;&lt;property id=&quot;20307&quot; value=&quot;266&quot;/&gt;&lt;/object&gt;&lt;object type=&quot;3&quot; unique_id=&quot;10006&quot;&gt;&lt;property id=&quot;20148&quot; value=&quot;5&quot;/&gt;&lt;property id=&quot;20300&quot; value=&quot;Slide 4 - &amp;quot;Overview of Ambus Program&amp;quot;&quot;/&gt;&lt;property id=&quot;20307&quot; value=&quot;258&quot;/&gt;&lt;/object&gt;&lt;object type=&quot;3&quot; unique_id=&quot;10007&quot;&gt;&lt;property id=&quot;20148&quot; value=&quot;5&quot;/&gt;&lt;property id=&quot;20300&quot; value=&quot;Slide 5 - &amp;quot;Overview of Ambus Program&amp;quot;&quot;/&gt;&lt;property id=&quot;20307&quot; value=&quot;267&quot;/&gt;&lt;/object&gt;&lt;object type=&quot;3&quot; unique_id=&quot;10008&quot;&gt;&lt;property id=&quot;20148&quot; value=&quot;5&quot;/&gt;&lt;property id=&quot;20300&quot; value=&quot;Slide 6 - &amp;quot;Overview of Ambus Program&amp;quot;&quot;/&gt;&lt;property id=&quot;20307&quot; value=&quot;262&quot;/&gt;&lt;/object&gt;&lt;object type=&quot;3&quot; unique_id=&quot;10009&quot;&gt;&lt;property id=&quot;20148&quot; value=&quot;5&quot;/&gt;&lt;property id=&quot;20300&quot; value=&quot;Slide 7 - &amp;quot;Overview of Ambus Program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Ambus Operations&amp;quot;&quot;/&gt;&lt;property id=&quot;20307&quot; value=&quot;290&quot;/&gt;&lt;/object&gt;&lt;object type=&quot;3&quot; unique_id=&quot;10012&quot;&gt;&lt;property id=&quot;20148&quot; value=&quot;5&quot;/&gt;&lt;property id=&quot;20300&quot; value=&quot;Slide 10 - &amp;quot;Ambus Operations&amp;quot;&quot;/&gt;&lt;property id=&quot;20307&quot; value=&quot;274&quot;/&gt;&lt;/object&gt;&lt;object type=&quot;3&quot; unique_id=&quot;10013&quot;&gt;&lt;property id=&quot;20148&quot; value=&quot;5&quot;/&gt;&lt;property id=&quot;20300&quot; value=&quot;Slide 11 - &amp;quot;Ambus Operations&amp;quot;&quot;/&gt;&lt;property id=&quot;20307&quot; value=&quot;265&quot;/&gt;&lt;/object&gt;&lt;object type=&quot;3&quot; unique_id=&quot;10014&quot;&gt;&lt;property id=&quot;20148&quot; value=&quot;5&quot;/&gt;&lt;property id=&quot;20300&quot; value=&quot;Slide 12 - &amp;quot;Ambus Operations&amp;quot;&quot;/&gt;&lt;property id=&quot;20307&quot; value=&quot;270&quot;/&gt;&lt;/object&gt;&lt;object type=&quot;3&quot; unique_id=&quot;10015&quot;&gt;&lt;property id=&quot;20148&quot; value=&quot;5&quot;/&gt;&lt;property id=&quot;20300&quot; value=&quot;Slide 13 - &amp;quot;Ambus Operations&amp;quot;&quot;/&gt;&lt;property id=&quot;20307&quot; value=&quot;273&quot;/&gt;&lt;/object&gt;&lt;object type=&quot;3&quot; unique_id=&quot;10017&quot;&gt;&lt;property id=&quot;20148&quot; value=&quot;5&quot;/&gt;&lt;property id=&quot;20300&quot; value=&quot;Slide 29 - &amp;quot;Ambus Operations&amp;quot;&quot;/&gt;&lt;property id=&quot;20307&quot; value=&quot;291&quot;/&gt;&lt;/object&gt;&lt;object type=&quot;3&quot; unique_id=&quot;10465&quot;&gt;&lt;property id=&quot;20148&quot; value=&quot;5&quot;/&gt;&lt;property id=&quot;20300&quot; value=&quot;Slide 8 - &amp;quot;START Triage Using the SMART System&amp;quot;&quot;/&gt;&lt;property id=&quot;20307&quot; value=&quot;298&quot;/&gt;&lt;/object&gt;&lt;object type=&quot;3&quot; unique_id=&quot;10466&quot;&gt;&lt;property id=&quot;20148&quot; value=&quot;5&quot;/&gt;&lt;property id=&quot;20300&quot; value=&quot;Slide 14 - &amp;quot;Recent Deployments&amp;quot;&quot;/&gt;&lt;property id=&quot;20307&quot; value=&quot;305&quot;/&gt;&lt;/object&gt;&lt;object type=&quot;3&quot; unique_id=&quot;10467&quot;&gt;&lt;property id=&quot;20148&quot; value=&quot;5&quot;/&gt;&lt;property id=&quot;20300&quot; value=&quot;Slide 17 - &amp;quot;Mass Casualty Incident (MCI)&amp;quot;&quot;/&gt;&lt;property id=&quot;20307&quot; value=&quot;299&quot;/&gt;&lt;/object&gt;&lt;object type=&quot;3&quot; unique_id=&quot;10468&quot;&gt;&lt;property id=&quot;20148&quot; value=&quot;5&quot;/&gt;&lt;property id=&quot;20300&quot; value=&quot;Slide 18 - &amp;quot;MCI Levels&amp;quot;&quot;/&gt;&lt;property id=&quot;20307&quot; value=&quot;300&quot;/&gt;&lt;/object&gt;&lt;object type=&quot;3&quot; unique_id=&quot;10469&quot;&gt;&lt;property id=&quot;20148&quot; value=&quot;5&quot;/&gt;&lt;property id=&quot;20300&quot; value=&quot;Slide 19 - &amp;quot;Triage&amp;quot;&quot;/&gt;&lt;property id=&quot;20307&quot; value=&quot;301&quot;/&gt;&lt;/object&gt;&lt;object type=&quot;3&quot; unique_id=&quot;10470&quot;&gt;&lt;property id=&quot;20148&quot; value=&quot;5&quot;/&gt;&lt;property id=&quot;20300&quot; value=&quot;Slide 20 - &amp;quot;Triage Unit&amp;quot;&quot;/&gt;&lt;property id=&quot;20307&quot; value=&quot;302&quot;/&gt;&lt;/object&gt;&lt;object type=&quot;3&quot; unique_id=&quot;10471&quot;&gt;&lt;property id=&quot;20148&quot; value=&quot;5&quot;/&gt;&lt;property id=&quot;20300&quot; value=&quot;Slide 21 - &amp;quot;Steps to SMART / START Triage&amp;quot;&quot;/&gt;&lt;property id=&quot;20307&quot; value=&quot;303&quot;/&gt;&lt;/object&gt;&lt;object type=&quot;3&quot; unique_id=&quot;10472&quot;&gt;&lt;property id=&quot;20148&quot; value=&quot;5&quot;/&gt;&lt;property id=&quot;20300&quot; value=&quot;Slide 22 - &amp;quot;Respirations, Perfusion, Mental Status (RPM)&amp;quot;&quot;/&gt;&lt;property id=&quot;20307&quot; value=&quot;304&quot;/&gt;&lt;/object&gt;&lt;object type=&quot;3&quot; unique_id=&quot;10473&quot;&gt;&lt;property id=&quot;20148&quot; value=&quot;5&quot;/&gt;&lt;property id=&quot;20300&quot; value=&quot;Slide 23 - &amp;quot;SMART / START Triage Practice&amp;quot;&quot;/&gt;&lt;property id=&quot;20307&quot; value=&quot;306&quot;/&gt;&lt;/object&gt;&lt;object type=&quot;3&quot; unique_id=&quot;10474&quot;&gt;&lt;property id=&quot;20148&quot; value=&quot;5&quot;/&gt;&lt;property id=&quot;20300&quot; value=&quot;Slide 24 - &amp;quot;Patient #1&amp;quot;&quot;/&gt;&lt;property id=&quot;20307&quot; value=&quot;307&quot;/&gt;&lt;/object&gt;&lt;object type=&quot;3&quot; unique_id=&quot;10475&quot;&gt;&lt;property id=&quot;20148&quot; value=&quot;5&quot;/&gt;&lt;property id=&quot;20300&quot; value=&quot;Slide 25 - &amp;quot;Patient #2&amp;quot;&quot;/&gt;&lt;property id=&quot;20307&quot; value=&quot;308&quot;/&gt;&lt;/object&gt;&lt;object type=&quot;3&quot; unique_id=&quot;10476&quot;&gt;&lt;property id=&quot;20148&quot; value=&quot;5&quot;/&gt;&lt;property id=&quot;20300&quot; value=&quot;Slide 26 - &amp;quot;Patient #3&amp;quot;&quot;/&gt;&lt;property id=&quot;20307&quot; value=&quot;309&quot;/&gt;&lt;/object&gt;&lt;object type=&quot;3&quot; unique_id=&quot;10477&quot;&gt;&lt;property id=&quot;20148&quot; value=&quot;5&quot;/&gt;&lt;property id=&quot;20300&quot; value=&quot;Slide 27 - &amp;quot;Patient #4&amp;quot;&quot;/&gt;&lt;property id=&quot;20307&quot; value=&quot;310&quot;/&gt;&lt;/object&gt;&lt;object type=&quot;3&quot; unique_id=&quot;10478&quot;&gt;&lt;property id=&quot;20148&quot; value=&quot;5&quot;/&gt;&lt;property id=&quot;20300&quot; value=&quot;Slide 28 - &amp;quot;Patient #5&amp;quot;&quot;/&gt;&lt;property id=&quot;20307&quot; value=&quot;311&quot;/&gt;&lt;/object&gt;&lt;object type=&quot;3&quot; unique_id=&quot;10628&quot;&gt;&lt;property id=&quot;20148&quot; value=&quot;5&quot;/&gt;&lt;property id=&quot;20300&quot; value=&quot;Slide 15 - &amp;quot;ICS Sections&amp;quot;&quot;/&gt;&lt;property id=&quot;20307&quot; value=&quot;312&quot;/&gt;&lt;/object&gt;&lt;object type=&quot;3&quot; unique_id=&quot;10629&quot;&gt;&lt;property id=&quot;20148&quot; value=&quot;5&quot;/&gt;&lt;property id=&quot;20300&quot; value=&quot;Slide 16 - &amp;quot;ICS EMS Branch&amp;quot;&quot;/&gt;&lt;property id=&quot;20307&quot; value=&quot;313&quot;/&gt;&lt;/object&gt;&lt;/object&gt;&lt;object type=&quot;8&quot; unique_id=&quot;10034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2181</TotalTime>
  <Words>1063</Words>
  <Application>Microsoft Office PowerPoint</Application>
  <PresentationFormat>On-screen Show (4:3)</PresentationFormat>
  <Paragraphs>359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Times New Roman</vt:lpstr>
      <vt:lpstr>Wingdings</vt:lpstr>
      <vt:lpstr>Wingdings 2</vt:lpstr>
      <vt:lpstr>Wingdings 3</vt:lpstr>
      <vt:lpstr>Module</vt:lpstr>
      <vt:lpstr>MPV – 701  External Agency Orientation</vt:lpstr>
      <vt:lpstr>Outline</vt:lpstr>
      <vt:lpstr>Overview of Ambus Program</vt:lpstr>
      <vt:lpstr>Overview of Ambus Program</vt:lpstr>
      <vt:lpstr>Overview of Ambus Program</vt:lpstr>
      <vt:lpstr>Overview of Ambus Program</vt:lpstr>
      <vt:lpstr>Overview of Ambus Program</vt:lpstr>
      <vt:lpstr>START Triage Using the SMART System</vt:lpstr>
      <vt:lpstr>Ambus Operations</vt:lpstr>
      <vt:lpstr>Ambus Operations</vt:lpstr>
      <vt:lpstr>Ambus Operations</vt:lpstr>
      <vt:lpstr>Ambus Operations</vt:lpstr>
      <vt:lpstr>Ambus Operations</vt:lpstr>
      <vt:lpstr>Recent Deployments</vt:lpstr>
      <vt:lpstr>ICS Sections</vt:lpstr>
      <vt:lpstr>ICS EMS Branch</vt:lpstr>
      <vt:lpstr>Mass Casualty Incident (MCI)</vt:lpstr>
      <vt:lpstr>MCI Levels</vt:lpstr>
      <vt:lpstr>Triage</vt:lpstr>
      <vt:lpstr>Triage Unit</vt:lpstr>
      <vt:lpstr>Steps to SMART / START Triage</vt:lpstr>
      <vt:lpstr>Respirations, Perfusion, Mental Status (RPM)</vt:lpstr>
      <vt:lpstr>SMART / START Triage Practice</vt:lpstr>
      <vt:lpstr>Patient #1</vt:lpstr>
      <vt:lpstr>Patient #2</vt:lpstr>
      <vt:lpstr>Patient #3</vt:lpstr>
      <vt:lpstr>Patient #4</vt:lpstr>
      <vt:lpstr>Patient #5</vt:lpstr>
      <vt:lpstr>Ambus Operations</vt:lpstr>
    </vt:vector>
  </TitlesOfParts>
  <Company>City of Austin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MPV – 701  Crew Chief Training</dc:title>
  <dc:creator>Noble, Keith</dc:creator>
  <cp:lastModifiedBy>Noble, Keith</cp:lastModifiedBy>
  <cp:revision>72</cp:revision>
  <cp:lastPrinted>2014-06-25T16:14:56Z</cp:lastPrinted>
  <dcterms:created xsi:type="dcterms:W3CDTF">2014-06-02T17:12:10Z</dcterms:created>
  <dcterms:modified xsi:type="dcterms:W3CDTF">2016-12-01T19:20:18Z</dcterms:modified>
</cp:coreProperties>
</file>