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81"/>
  </p:normalViewPr>
  <p:slideViewPr>
    <p:cSldViewPr snapToGrid="0" snapToObjects="1">
      <p:cViewPr varScale="1">
        <p:scale>
          <a:sx n="107" d="100"/>
          <a:sy n="107" d="100"/>
        </p:scale>
        <p:origin x="73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6/4/17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6/4/17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6/4/17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6/4/17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6/4/17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6/4/17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6/4/17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6/4/17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6/4/17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6/4/17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6/4/17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6/4/17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6/4/17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6/4/17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6/4/17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6/4/17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6/4/17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9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6/4/17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13800" dirty="0" err="1" smtClean="0"/>
              <a:t>medblock</a:t>
            </a:r>
            <a:endParaRPr lang="en-US" sz="13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150775"/>
            <a:ext cx="8791575" cy="1655762"/>
          </a:xfrm>
        </p:spPr>
        <p:txBody>
          <a:bodyPr>
            <a:normAutofit/>
          </a:bodyPr>
          <a:lstStyle/>
          <a:p>
            <a:r>
              <a:rPr lang="en-US" dirty="0" smtClean="0"/>
              <a:t>making medical data more secure using </a:t>
            </a:r>
            <a:r>
              <a:rPr lang="en-US" dirty="0" err="1" smtClean="0"/>
              <a:t>blockchain</a:t>
            </a:r>
            <a:r>
              <a:rPr lang="en-US" dirty="0" smtClean="0"/>
              <a:t> technology, a public ledger that is encrypted and uses mathematical laws for consensus. Through this website and </a:t>
            </a:r>
            <a:r>
              <a:rPr lang="en-US" dirty="0" err="1" smtClean="0"/>
              <a:t>ipfs</a:t>
            </a:r>
            <a:r>
              <a:rPr lang="en-US" dirty="0" smtClean="0"/>
              <a:t>, we can help hospital patients by allowing them access to their own secure information.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388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dirty="0" smtClean="0"/>
              <a:t>Sitemap</a:t>
            </a:r>
            <a:endParaRPr lang="en-US" sz="66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771" y="1905104"/>
            <a:ext cx="7643282" cy="3541712"/>
          </a:xfrm>
        </p:spPr>
      </p:pic>
    </p:spTree>
    <p:extLst>
      <p:ext uri="{BB962C8B-B14F-4D97-AF65-F5344CB8AC3E}">
        <p14:creationId xmlns:p14="http://schemas.microsoft.com/office/powerpoint/2010/main" val="4971570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5855" y="177152"/>
            <a:ext cx="9905998" cy="1478570"/>
          </a:xfrm>
        </p:spPr>
        <p:txBody>
          <a:bodyPr/>
          <a:lstStyle/>
          <a:p>
            <a:r>
              <a:rPr lang="en-US" dirty="0" smtClean="0"/>
              <a:t>Website Screenshots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462" y="1655722"/>
            <a:ext cx="3923580" cy="3961307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5218" y="3936671"/>
            <a:ext cx="4813477" cy="22147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8420" y="1655722"/>
            <a:ext cx="4810275" cy="2087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5054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280" y="80112"/>
            <a:ext cx="9905998" cy="1478570"/>
          </a:xfrm>
        </p:spPr>
        <p:txBody>
          <a:bodyPr>
            <a:normAutofit/>
          </a:bodyPr>
          <a:lstStyle/>
          <a:p>
            <a:r>
              <a:rPr lang="en-US" sz="9600" dirty="0" smtClean="0"/>
              <a:t>IPFS</a:t>
            </a:r>
            <a:endParaRPr lang="en-US" sz="9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7668" y="1377537"/>
            <a:ext cx="4808126" cy="515389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E</a:t>
            </a:r>
            <a:r>
              <a:rPr lang="en-US" dirty="0" smtClean="0"/>
              <a:t>ssential to the </a:t>
            </a:r>
            <a:r>
              <a:rPr lang="en-US" dirty="0" err="1" smtClean="0"/>
              <a:t>MedBlock</a:t>
            </a:r>
            <a:r>
              <a:rPr lang="en-US" dirty="0" smtClean="0"/>
              <a:t> application because it’s more efficient in that it saves </a:t>
            </a:r>
            <a:r>
              <a:rPr lang="en-US" dirty="0" err="1" smtClean="0"/>
              <a:t>bandwith</a:t>
            </a:r>
            <a:r>
              <a:rPr lang="en-US" dirty="0" smtClean="0"/>
              <a:t>. </a:t>
            </a:r>
          </a:p>
          <a:p>
            <a:r>
              <a:rPr lang="en-US" dirty="0" smtClean="0"/>
              <a:t>This QR code links directly to our node on a distributed file storage network. </a:t>
            </a:r>
          </a:p>
          <a:p>
            <a:r>
              <a:rPr lang="en-US" dirty="0" smtClean="0"/>
              <a:t>The </a:t>
            </a:r>
            <a:r>
              <a:rPr lang="en-US" dirty="0" err="1" smtClean="0"/>
              <a:t>blockchain</a:t>
            </a:r>
            <a:r>
              <a:rPr lang="en-US" dirty="0" smtClean="0"/>
              <a:t> on </a:t>
            </a:r>
            <a:r>
              <a:rPr lang="en-US" dirty="0" err="1" smtClean="0"/>
              <a:t>MedBlock</a:t>
            </a:r>
            <a:r>
              <a:rPr lang="en-US" dirty="0" smtClean="0"/>
              <a:t> will pull data from IPFS in order to give you ownership of your digital assets (in this case, personal medical information)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3406" y="1558682"/>
            <a:ext cx="4140391" cy="4120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0343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69</TotalTime>
  <Words>106</Words>
  <Application>Microsoft Macintosh PowerPoint</Application>
  <PresentationFormat>Widescreen</PresentationFormat>
  <Paragraphs>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Trebuchet MS</vt:lpstr>
      <vt:lpstr>Tw Cen MT</vt:lpstr>
      <vt:lpstr>Arial</vt:lpstr>
      <vt:lpstr>Circuit</vt:lpstr>
      <vt:lpstr>medblock</vt:lpstr>
      <vt:lpstr>Sitemap</vt:lpstr>
      <vt:lpstr>Website Screenshots</vt:lpstr>
      <vt:lpstr>IPFS</vt:lpstr>
    </vt:vector>
  </TitlesOfParts>
  <Company/>
  <LinksUpToDate>false</LinksUpToDate>
  <SharedDoc>false</SharedDoc>
  <HyperlinksChanged>false</HyperlinksChanged>
  <AppVersion>15.0027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medblock</dc:title>
  <dc:creator>Sonia Tovar</dc:creator>
  <cp:lastModifiedBy>Sonia Tovar</cp:lastModifiedBy>
  <cp:revision>12</cp:revision>
  <dcterms:created xsi:type="dcterms:W3CDTF">2017-06-04T14:33:51Z</dcterms:created>
  <dcterms:modified xsi:type="dcterms:W3CDTF">2017-06-04T15:43:24Z</dcterms:modified>
</cp:coreProperties>
</file>