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818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7080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4601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9681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181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4258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343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84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093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863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893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1415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D2BE0-E9F0-4984-BA84-594F5BE360D1}" type="datetimeFigureOut">
              <a:rPr lang="ko-KR" altLang="en-US" smtClean="0"/>
              <a:t>2017-01-08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6EF21-8457-4E41-A952-BD9F9781CE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13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자유형 22"/>
          <p:cNvSpPr/>
          <p:nvPr/>
        </p:nvSpPr>
        <p:spPr>
          <a:xfrm>
            <a:off x="1180637" y="5309165"/>
            <a:ext cx="264328" cy="381000"/>
          </a:xfrm>
          <a:custGeom>
            <a:avLst/>
            <a:gdLst>
              <a:gd name="connsiteX0" fmla="*/ 264328 w 264328"/>
              <a:gd name="connsiteY0" fmla="*/ 0 h 381000"/>
              <a:gd name="connsiteX1" fmla="*/ 213528 w 264328"/>
              <a:gd name="connsiteY1" fmla="*/ 25400 h 381000"/>
              <a:gd name="connsiteX2" fmla="*/ 23028 w 264328"/>
              <a:gd name="connsiteY2" fmla="*/ 152400 h 381000"/>
              <a:gd name="connsiteX3" fmla="*/ 10328 w 264328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328" h="381000">
                <a:moveTo>
                  <a:pt x="264328" y="0"/>
                </a:moveTo>
                <a:cubicBezTo>
                  <a:pt x="259036" y="0"/>
                  <a:pt x="253745" y="0"/>
                  <a:pt x="213528" y="25400"/>
                </a:cubicBezTo>
                <a:cubicBezTo>
                  <a:pt x="173311" y="50800"/>
                  <a:pt x="56895" y="93133"/>
                  <a:pt x="23028" y="152400"/>
                </a:cubicBezTo>
                <a:cubicBezTo>
                  <a:pt x="-10839" y="211667"/>
                  <a:pt x="-256" y="296333"/>
                  <a:pt x="10328" y="381000"/>
                </a:cubicBezTo>
              </a:path>
            </a:pathLst>
          </a:custGeom>
          <a:noFill/>
          <a:ln w="2190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3263352" y="1976257"/>
            <a:ext cx="2258458" cy="1662915"/>
          </a:xfrm>
          <a:custGeom>
            <a:avLst/>
            <a:gdLst>
              <a:gd name="connsiteX0" fmla="*/ 0 w 2258458"/>
              <a:gd name="connsiteY0" fmla="*/ 0 h 1662915"/>
              <a:gd name="connsiteX1" fmla="*/ 242371 w 2258458"/>
              <a:gd name="connsiteY1" fmla="*/ 484742 h 1662915"/>
              <a:gd name="connsiteX2" fmla="*/ 77118 w 2258458"/>
              <a:gd name="connsiteY2" fmla="*/ 1112703 h 1662915"/>
              <a:gd name="connsiteX3" fmla="*/ 407624 w 2258458"/>
              <a:gd name="connsiteY3" fmla="*/ 1641513 h 1662915"/>
              <a:gd name="connsiteX4" fmla="*/ 2258458 w 2258458"/>
              <a:gd name="connsiteY4" fmla="*/ 1509310 h 166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8458" h="1662915">
                <a:moveTo>
                  <a:pt x="0" y="0"/>
                </a:moveTo>
                <a:cubicBezTo>
                  <a:pt x="114759" y="149646"/>
                  <a:pt x="229518" y="299292"/>
                  <a:pt x="242371" y="484742"/>
                </a:cubicBezTo>
                <a:cubicBezTo>
                  <a:pt x="255224" y="670193"/>
                  <a:pt x="49576" y="919908"/>
                  <a:pt x="77118" y="1112703"/>
                </a:cubicBezTo>
                <a:cubicBezTo>
                  <a:pt x="104660" y="1305498"/>
                  <a:pt x="44067" y="1575412"/>
                  <a:pt x="407624" y="1641513"/>
                </a:cubicBezTo>
                <a:cubicBezTo>
                  <a:pt x="771181" y="1707614"/>
                  <a:pt x="1514819" y="1608462"/>
                  <a:pt x="2258458" y="150931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자유형 6"/>
          <p:cNvSpPr/>
          <p:nvPr/>
        </p:nvSpPr>
        <p:spPr>
          <a:xfrm>
            <a:off x="4193948" y="1656767"/>
            <a:ext cx="1823621" cy="870333"/>
          </a:xfrm>
          <a:custGeom>
            <a:avLst/>
            <a:gdLst>
              <a:gd name="connsiteX0" fmla="*/ 160074 w 1823621"/>
              <a:gd name="connsiteY0" fmla="*/ 0 h 870333"/>
              <a:gd name="connsiteX1" fmla="*/ 160074 w 1823621"/>
              <a:gd name="connsiteY1" fmla="*/ 429658 h 870333"/>
              <a:gd name="connsiteX2" fmla="*/ 1823621 w 1823621"/>
              <a:gd name="connsiteY2" fmla="*/ 870333 h 87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3621" h="870333">
                <a:moveTo>
                  <a:pt x="160074" y="0"/>
                </a:moveTo>
                <a:cubicBezTo>
                  <a:pt x="21445" y="142301"/>
                  <a:pt x="-117184" y="284603"/>
                  <a:pt x="160074" y="429658"/>
                </a:cubicBezTo>
                <a:cubicBezTo>
                  <a:pt x="437332" y="574713"/>
                  <a:pt x="1130476" y="722523"/>
                  <a:pt x="1823621" y="87033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3263353" y="4183181"/>
            <a:ext cx="930596" cy="43204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poop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 rot="20136193">
            <a:off x="1300949" y="4831253"/>
            <a:ext cx="165618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pump</a:t>
            </a:r>
            <a:endParaRPr lang="ko-KR" altLang="en-US" dirty="0"/>
          </a:p>
        </p:txBody>
      </p:sp>
      <p:sp>
        <p:nvSpPr>
          <p:cNvPr id="10" name="자유형 9"/>
          <p:cNvSpPr/>
          <p:nvPr/>
        </p:nvSpPr>
        <p:spPr>
          <a:xfrm>
            <a:off x="2928409" y="4153465"/>
            <a:ext cx="254923" cy="431800"/>
          </a:xfrm>
          <a:custGeom>
            <a:avLst/>
            <a:gdLst>
              <a:gd name="connsiteX0" fmla="*/ 254000 w 254923"/>
              <a:gd name="connsiteY0" fmla="*/ 0 h 431800"/>
              <a:gd name="connsiteX1" fmla="*/ 215900 w 254923"/>
              <a:gd name="connsiteY1" fmla="*/ 266700 h 431800"/>
              <a:gd name="connsiteX2" fmla="*/ 0 w 254923"/>
              <a:gd name="connsiteY2" fmla="*/ 43180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923" h="431800">
                <a:moveTo>
                  <a:pt x="254000" y="0"/>
                </a:moveTo>
                <a:cubicBezTo>
                  <a:pt x="256116" y="97366"/>
                  <a:pt x="258233" y="194733"/>
                  <a:pt x="215900" y="266700"/>
                </a:cubicBezTo>
                <a:cubicBezTo>
                  <a:pt x="173567" y="338667"/>
                  <a:pt x="86783" y="385233"/>
                  <a:pt x="0" y="43180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 10"/>
          <p:cNvSpPr/>
          <p:nvPr/>
        </p:nvSpPr>
        <p:spPr>
          <a:xfrm>
            <a:off x="3055409" y="4686712"/>
            <a:ext cx="482600" cy="50953"/>
          </a:xfrm>
          <a:custGeom>
            <a:avLst/>
            <a:gdLst>
              <a:gd name="connsiteX0" fmla="*/ 482600 w 482600"/>
              <a:gd name="connsiteY0" fmla="*/ 50953 h 50953"/>
              <a:gd name="connsiteX1" fmla="*/ 228600 w 482600"/>
              <a:gd name="connsiteY1" fmla="*/ 153 h 50953"/>
              <a:gd name="connsiteX2" fmla="*/ 0 w 482600"/>
              <a:gd name="connsiteY2" fmla="*/ 38253 h 5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600" h="50953">
                <a:moveTo>
                  <a:pt x="482600" y="50953"/>
                </a:moveTo>
                <a:cubicBezTo>
                  <a:pt x="395816" y="26611"/>
                  <a:pt x="309033" y="2270"/>
                  <a:pt x="228600" y="153"/>
                </a:cubicBezTo>
                <a:cubicBezTo>
                  <a:pt x="148167" y="-1964"/>
                  <a:pt x="74083" y="18144"/>
                  <a:pt x="0" y="38253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 rot="20583610">
            <a:off x="1530881" y="3855353"/>
            <a:ext cx="1368152" cy="135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타원 13"/>
          <p:cNvSpPr/>
          <p:nvPr/>
        </p:nvSpPr>
        <p:spPr>
          <a:xfrm>
            <a:off x="3538009" y="3463101"/>
            <a:ext cx="190642" cy="176071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/>
          <p:cNvCxnSpPr>
            <a:stCxn id="14" idx="7"/>
          </p:cNvCxnSpPr>
          <p:nvPr/>
        </p:nvCxnSpPr>
        <p:spPr>
          <a:xfrm flipV="1">
            <a:off x="3700732" y="3319085"/>
            <a:ext cx="691849" cy="1698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69301" y="3103061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Hole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793745" y="2913831"/>
            <a:ext cx="1167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Water Jet</a:t>
            </a:r>
            <a:endParaRPr lang="ko-KR" altLang="en-US" dirty="0"/>
          </a:p>
        </p:txBody>
      </p:sp>
      <p:cxnSp>
        <p:nvCxnSpPr>
          <p:cNvPr id="20" name="직선 화살표 연결선 19"/>
          <p:cNvCxnSpPr/>
          <p:nvPr/>
        </p:nvCxnSpPr>
        <p:spPr>
          <a:xfrm flipV="1">
            <a:off x="2837407" y="3590789"/>
            <a:ext cx="623782" cy="15309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 rot="914910">
            <a:off x="4811148" y="4331765"/>
            <a:ext cx="165618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Dryer</a:t>
            </a: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364845" y="5695349"/>
            <a:ext cx="176419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Basket</a:t>
            </a:r>
            <a:endParaRPr lang="ko-KR" altLang="en-US" dirty="0"/>
          </a:p>
        </p:txBody>
      </p:sp>
      <p:cxnSp>
        <p:nvCxnSpPr>
          <p:cNvPr id="18" name="직선 화살표 연결선 17"/>
          <p:cNvCxnSpPr/>
          <p:nvPr/>
        </p:nvCxnSpPr>
        <p:spPr>
          <a:xfrm flipH="1" flipV="1">
            <a:off x="4046656" y="3923311"/>
            <a:ext cx="603468" cy="223861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>
            <a:endCxn id="8" idx="6"/>
          </p:cNvCxnSpPr>
          <p:nvPr/>
        </p:nvCxnSpPr>
        <p:spPr>
          <a:xfrm flipH="1">
            <a:off x="4193949" y="4352319"/>
            <a:ext cx="498467" cy="46886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1529" y="870813"/>
            <a:ext cx="70283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Recommendation : It is better remove body hair to remove pain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         during below system operating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06955" y="569016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/>
              <a:t>Poop--&gt;Use Vacuum cleaner to remove it  --&gt; water jet to ass hole --&gt; Use Vacuum cleaner again --&gt; hot air to dry.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7745157" y="2192281"/>
            <a:ext cx="1368152" cy="3719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Air tank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148821" y="870813"/>
            <a:ext cx="7221042" cy="57426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/>
          <p:cNvCxnSpPr>
            <a:stCxn id="15" idx="3"/>
            <a:endCxn id="12" idx="1"/>
          </p:cNvCxnSpPr>
          <p:nvPr/>
        </p:nvCxnSpPr>
        <p:spPr>
          <a:xfrm>
            <a:off x="7369863" y="3742154"/>
            <a:ext cx="375294" cy="309673"/>
          </a:xfrm>
          <a:prstGeom prst="line">
            <a:avLst/>
          </a:prstGeom>
          <a:ln w="254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자유형 27"/>
          <p:cNvSpPr/>
          <p:nvPr/>
        </p:nvSpPr>
        <p:spPr>
          <a:xfrm>
            <a:off x="3080809" y="2045265"/>
            <a:ext cx="235356" cy="850900"/>
          </a:xfrm>
          <a:custGeom>
            <a:avLst/>
            <a:gdLst>
              <a:gd name="connsiteX0" fmla="*/ 0 w 235356"/>
              <a:gd name="connsiteY0" fmla="*/ 0 h 850900"/>
              <a:gd name="connsiteX1" fmla="*/ 228600 w 235356"/>
              <a:gd name="connsiteY1" fmla="*/ 393700 h 850900"/>
              <a:gd name="connsiteX2" fmla="*/ 152400 w 235356"/>
              <a:gd name="connsiteY2" fmla="*/ 8509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356" h="850900">
                <a:moveTo>
                  <a:pt x="0" y="0"/>
                </a:moveTo>
                <a:cubicBezTo>
                  <a:pt x="101600" y="125941"/>
                  <a:pt x="203200" y="251883"/>
                  <a:pt x="228600" y="393700"/>
                </a:cubicBezTo>
                <a:cubicBezTo>
                  <a:pt x="254000" y="535517"/>
                  <a:pt x="203200" y="693208"/>
                  <a:pt x="152400" y="850900"/>
                </a:cubicBezTo>
              </a:path>
            </a:pathLst>
          </a:cu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화살표 연결선 28"/>
          <p:cNvCxnSpPr/>
          <p:nvPr/>
        </p:nvCxnSpPr>
        <p:spPr>
          <a:xfrm flipH="1" flipV="1">
            <a:off x="2669101" y="2400002"/>
            <a:ext cx="627608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80570" y="2215337"/>
            <a:ext cx="76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Towel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07504" y="332656"/>
            <a:ext cx="1637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 Overview 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7352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2221" y="447014"/>
            <a:ext cx="513588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 smtClean="0"/>
              <a:t>Towel &amp; Rope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Towel is connected by closed rope which rope is composed with thin strong but without uncomfortable 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The rope is on some frame over the shoulder and inguinal region in order not to impact body</a:t>
            </a:r>
          </a:p>
          <a:p>
            <a:pPr marL="1200150" lvl="2" indent="-285750">
              <a:buFontTx/>
              <a:buChar char="-"/>
            </a:pPr>
            <a:r>
              <a:rPr lang="en-US" altLang="ko-KR" dirty="0" smtClean="0"/>
              <a:t>The frame could be made anywhere for uncomfortable feeling.</a:t>
            </a:r>
          </a:p>
          <a:p>
            <a:pPr marL="1200150" lvl="2" indent="-285750">
              <a:buFontTx/>
              <a:buChar char="-"/>
            </a:pPr>
            <a:r>
              <a:rPr lang="en-US" altLang="ko-KR" dirty="0" smtClean="0"/>
              <a:t>Frame is covered with cotton for comfortable.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Towel is located appropriate position by pulling downward or upward.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If spaceman would like to do poo, he pull the rope downward and do it, after finishing pooing, he locate towel to original position by pulling rope upward.</a:t>
            </a:r>
          </a:p>
          <a:p>
            <a:pPr marL="1200150" lvl="2" indent="-285750">
              <a:buFontTx/>
              <a:buChar char="-"/>
            </a:pPr>
            <a:r>
              <a:rPr lang="en-US" altLang="ko-KR" dirty="0" smtClean="0"/>
              <a:t>So the body of spaceman is maintained dried status every time by this dried towel.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0424" y="119270"/>
            <a:ext cx="1535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 Detailed &gt;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66083"/>
            <a:ext cx="3047602" cy="379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78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2221" y="447014"/>
            <a:ext cx="84482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2. Waterjet &amp; Dryer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Waterjet is used after pooing.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Waterjet is connected pump.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Water for waterjet should be prepared in the back.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The pump could be operated by hand or electricity system.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The direction of waterjet is from front to back.</a:t>
            </a:r>
          </a:p>
          <a:p>
            <a:pPr marL="800100" lvl="1" indent="-342900">
              <a:buFont typeface="+mj-lt"/>
              <a:buAutoNum type="alphaLcPeriod"/>
            </a:pP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30424" y="119270"/>
            <a:ext cx="1535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 Detailed &gt;</a:t>
            </a:r>
            <a:endParaRPr lang="ko-KR" altLang="en-US" dirty="0"/>
          </a:p>
        </p:txBody>
      </p:sp>
      <p:sp>
        <p:nvSpPr>
          <p:cNvPr id="5" name="자유형 4"/>
          <p:cNvSpPr/>
          <p:nvPr/>
        </p:nvSpPr>
        <p:spPr>
          <a:xfrm>
            <a:off x="3766480" y="2969235"/>
            <a:ext cx="2258458" cy="1662915"/>
          </a:xfrm>
          <a:custGeom>
            <a:avLst/>
            <a:gdLst>
              <a:gd name="connsiteX0" fmla="*/ 0 w 2258458"/>
              <a:gd name="connsiteY0" fmla="*/ 0 h 1662915"/>
              <a:gd name="connsiteX1" fmla="*/ 242371 w 2258458"/>
              <a:gd name="connsiteY1" fmla="*/ 484742 h 1662915"/>
              <a:gd name="connsiteX2" fmla="*/ 77118 w 2258458"/>
              <a:gd name="connsiteY2" fmla="*/ 1112703 h 1662915"/>
              <a:gd name="connsiteX3" fmla="*/ 407624 w 2258458"/>
              <a:gd name="connsiteY3" fmla="*/ 1641513 h 1662915"/>
              <a:gd name="connsiteX4" fmla="*/ 2258458 w 2258458"/>
              <a:gd name="connsiteY4" fmla="*/ 1509310 h 166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8458" h="1662915">
                <a:moveTo>
                  <a:pt x="0" y="0"/>
                </a:moveTo>
                <a:cubicBezTo>
                  <a:pt x="114759" y="149646"/>
                  <a:pt x="229518" y="299292"/>
                  <a:pt x="242371" y="484742"/>
                </a:cubicBezTo>
                <a:cubicBezTo>
                  <a:pt x="255224" y="670193"/>
                  <a:pt x="49576" y="919908"/>
                  <a:pt x="77118" y="1112703"/>
                </a:cubicBezTo>
                <a:cubicBezTo>
                  <a:pt x="104660" y="1305498"/>
                  <a:pt x="44067" y="1575412"/>
                  <a:pt x="407624" y="1641513"/>
                </a:cubicBezTo>
                <a:cubicBezTo>
                  <a:pt x="771181" y="1707614"/>
                  <a:pt x="1514819" y="1608462"/>
                  <a:pt x="2258458" y="150931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4697076" y="2649745"/>
            <a:ext cx="1823621" cy="870333"/>
          </a:xfrm>
          <a:custGeom>
            <a:avLst/>
            <a:gdLst>
              <a:gd name="connsiteX0" fmla="*/ 160074 w 1823621"/>
              <a:gd name="connsiteY0" fmla="*/ 0 h 870333"/>
              <a:gd name="connsiteX1" fmla="*/ 160074 w 1823621"/>
              <a:gd name="connsiteY1" fmla="*/ 429658 h 870333"/>
              <a:gd name="connsiteX2" fmla="*/ 1823621 w 1823621"/>
              <a:gd name="connsiteY2" fmla="*/ 870333 h 87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3621" h="870333">
                <a:moveTo>
                  <a:pt x="160074" y="0"/>
                </a:moveTo>
                <a:cubicBezTo>
                  <a:pt x="21445" y="142301"/>
                  <a:pt x="-117184" y="284603"/>
                  <a:pt x="160074" y="429658"/>
                </a:cubicBezTo>
                <a:cubicBezTo>
                  <a:pt x="437332" y="574713"/>
                  <a:pt x="1130476" y="722523"/>
                  <a:pt x="1823621" y="87033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12273571">
            <a:off x="4673930" y="5212977"/>
            <a:ext cx="1368152" cy="135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타원 7"/>
          <p:cNvSpPr/>
          <p:nvPr/>
        </p:nvSpPr>
        <p:spPr>
          <a:xfrm>
            <a:off x="4041137" y="4456079"/>
            <a:ext cx="190642" cy="176071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>
            <a:stCxn id="8" idx="7"/>
          </p:cNvCxnSpPr>
          <p:nvPr/>
        </p:nvCxnSpPr>
        <p:spPr>
          <a:xfrm flipV="1">
            <a:off x="4203860" y="4312063"/>
            <a:ext cx="691849" cy="1698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972429" y="4096039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Hole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00159" y="5442407"/>
            <a:ext cx="1167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Water Jet</a:t>
            </a:r>
            <a:endParaRPr lang="ko-KR" altLang="en-US" dirty="0"/>
          </a:p>
        </p:txBody>
      </p:sp>
      <p:cxnSp>
        <p:nvCxnSpPr>
          <p:cNvPr id="12" name="직선 화살표 연결선 11"/>
          <p:cNvCxnSpPr/>
          <p:nvPr/>
        </p:nvCxnSpPr>
        <p:spPr>
          <a:xfrm rot="13289961" flipV="1">
            <a:off x="4176286" y="4781185"/>
            <a:ext cx="623782" cy="15309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자유형 12"/>
          <p:cNvSpPr/>
          <p:nvPr/>
        </p:nvSpPr>
        <p:spPr>
          <a:xfrm>
            <a:off x="3583937" y="3038243"/>
            <a:ext cx="235356" cy="850900"/>
          </a:xfrm>
          <a:custGeom>
            <a:avLst/>
            <a:gdLst>
              <a:gd name="connsiteX0" fmla="*/ 0 w 235356"/>
              <a:gd name="connsiteY0" fmla="*/ 0 h 850900"/>
              <a:gd name="connsiteX1" fmla="*/ 228600 w 235356"/>
              <a:gd name="connsiteY1" fmla="*/ 393700 h 850900"/>
              <a:gd name="connsiteX2" fmla="*/ 152400 w 235356"/>
              <a:gd name="connsiteY2" fmla="*/ 8509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356" h="850900">
                <a:moveTo>
                  <a:pt x="0" y="0"/>
                </a:moveTo>
                <a:cubicBezTo>
                  <a:pt x="101600" y="125941"/>
                  <a:pt x="203200" y="251883"/>
                  <a:pt x="228600" y="393700"/>
                </a:cubicBezTo>
                <a:cubicBezTo>
                  <a:pt x="254000" y="535517"/>
                  <a:pt x="203200" y="693208"/>
                  <a:pt x="152400" y="850900"/>
                </a:cubicBezTo>
              </a:path>
            </a:pathLst>
          </a:cu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/>
          <p:cNvCxnSpPr/>
          <p:nvPr/>
        </p:nvCxnSpPr>
        <p:spPr>
          <a:xfrm flipH="1" flipV="1">
            <a:off x="3172229" y="3392980"/>
            <a:ext cx="627608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83698" y="3208315"/>
            <a:ext cx="76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Towel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87052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2221" y="447014"/>
            <a:ext cx="84482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Poo Basket and poo removal pump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After pooing, the poo is moved by pump to </a:t>
            </a:r>
            <a:r>
              <a:rPr lang="en-US" altLang="ko-KR" dirty="0" smtClean="0"/>
              <a:t>basket</a:t>
            </a:r>
            <a:r>
              <a:rPr lang="en-US" altLang="ko-KR" dirty="0" smtClean="0"/>
              <a:t>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In order not to contaminate by poo, some frame should be furnished.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The pump could be operated by hand or electricity system</a:t>
            </a:r>
            <a:r>
              <a:rPr lang="en-US" altLang="ko-KR" dirty="0" smtClean="0"/>
              <a:t>.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altLang="ko-KR" dirty="0" smtClean="0"/>
              <a:t>Basket is isolated after pooing by automatic cap.</a:t>
            </a:r>
            <a:endParaRPr lang="en-US" altLang="ko-KR" dirty="0" smtClean="0"/>
          </a:p>
          <a:p>
            <a:pPr marL="800100" lvl="1" indent="-342900">
              <a:buFont typeface="+mj-lt"/>
              <a:buAutoNum type="alphaLcPeriod"/>
            </a:pP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30424" y="119270"/>
            <a:ext cx="1535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 Detailed &gt;</a:t>
            </a:r>
            <a:endParaRPr lang="ko-KR" altLang="en-US" dirty="0"/>
          </a:p>
        </p:txBody>
      </p:sp>
      <p:sp>
        <p:nvSpPr>
          <p:cNvPr id="16" name="자유형 15"/>
          <p:cNvSpPr/>
          <p:nvPr/>
        </p:nvSpPr>
        <p:spPr>
          <a:xfrm>
            <a:off x="1114331" y="5509046"/>
            <a:ext cx="264328" cy="381000"/>
          </a:xfrm>
          <a:custGeom>
            <a:avLst/>
            <a:gdLst>
              <a:gd name="connsiteX0" fmla="*/ 264328 w 264328"/>
              <a:gd name="connsiteY0" fmla="*/ 0 h 381000"/>
              <a:gd name="connsiteX1" fmla="*/ 213528 w 264328"/>
              <a:gd name="connsiteY1" fmla="*/ 25400 h 381000"/>
              <a:gd name="connsiteX2" fmla="*/ 23028 w 264328"/>
              <a:gd name="connsiteY2" fmla="*/ 152400 h 381000"/>
              <a:gd name="connsiteX3" fmla="*/ 10328 w 264328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328" h="381000">
                <a:moveTo>
                  <a:pt x="264328" y="0"/>
                </a:moveTo>
                <a:cubicBezTo>
                  <a:pt x="259036" y="0"/>
                  <a:pt x="253745" y="0"/>
                  <a:pt x="213528" y="25400"/>
                </a:cubicBezTo>
                <a:cubicBezTo>
                  <a:pt x="173311" y="50800"/>
                  <a:pt x="56895" y="93133"/>
                  <a:pt x="23028" y="152400"/>
                </a:cubicBezTo>
                <a:cubicBezTo>
                  <a:pt x="-10839" y="211667"/>
                  <a:pt x="-256" y="296333"/>
                  <a:pt x="10328" y="381000"/>
                </a:cubicBezTo>
              </a:path>
            </a:pathLst>
          </a:custGeom>
          <a:noFill/>
          <a:ln w="2190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>
            <a:off x="3263352" y="2264289"/>
            <a:ext cx="2258458" cy="1662915"/>
          </a:xfrm>
          <a:custGeom>
            <a:avLst/>
            <a:gdLst>
              <a:gd name="connsiteX0" fmla="*/ 0 w 2258458"/>
              <a:gd name="connsiteY0" fmla="*/ 0 h 1662915"/>
              <a:gd name="connsiteX1" fmla="*/ 242371 w 2258458"/>
              <a:gd name="connsiteY1" fmla="*/ 484742 h 1662915"/>
              <a:gd name="connsiteX2" fmla="*/ 77118 w 2258458"/>
              <a:gd name="connsiteY2" fmla="*/ 1112703 h 1662915"/>
              <a:gd name="connsiteX3" fmla="*/ 407624 w 2258458"/>
              <a:gd name="connsiteY3" fmla="*/ 1641513 h 1662915"/>
              <a:gd name="connsiteX4" fmla="*/ 2258458 w 2258458"/>
              <a:gd name="connsiteY4" fmla="*/ 1509310 h 166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8458" h="1662915">
                <a:moveTo>
                  <a:pt x="0" y="0"/>
                </a:moveTo>
                <a:cubicBezTo>
                  <a:pt x="114759" y="149646"/>
                  <a:pt x="229518" y="299292"/>
                  <a:pt x="242371" y="484742"/>
                </a:cubicBezTo>
                <a:cubicBezTo>
                  <a:pt x="255224" y="670193"/>
                  <a:pt x="49576" y="919908"/>
                  <a:pt x="77118" y="1112703"/>
                </a:cubicBezTo>
                <a:cubicBezTo>
                  <a:pt x="104660" y="1305498"/>
                  <a:pt x="44067" y="1575412"/>
                  <a:pt x="407624" y="1641513"/>
                </a:cubicBezTo>
                <a:cubicBezTo>
                  <a:pt x="771181" y="1707614"/>
                  <a:pt x="1514819" y="1608462"/>
                  <a:pt x="2258458" y="150931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4193948" y="1944799"/>
            <a:ext cx="1823621" cy="870333"/>
          </a:xfrm>
          <a:custGeom>
            <a:avLst/>
            <a:gdLst>
              <a:gd name="connsiteX0" fmla="*/ 160074 w 1823621"/>
              <a:gd name="connsiteY0" fmla="*/ 0 h 870333"/>
              <a:gd name="connsiteX1" fmla="*/ 160074 w 1823621"/>
              <a:gd name="connsiteY1" fmla="*/ 429658 h 870333"/>
              <a:gd name="connsiteX2" fmla="*/ 1823621 w 1823621"/>
              <a:gd name="connsiteY2" fmla="*/ 870333 h 87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3621" h="870333">
                <a:moveTo>
                  <a:pt x="160074" y="0"/>
                </a:moveTo>
                <a:cubicBezTo>
                  <a:pt x="21445" y="142301"/>
                  <a:pt x="-117184" y="284603"/>
                  <a:pt x="160074" y="429658"/>
                </a:cubicBezTo>
                <a:cubicBezTo>
                  <a:pt x="437332" y="574713"/>
                  <a:pt x="1130476" y="722523"/>
                  <a:pt x="1823621" y="87033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3197047" y="4383062"/>
            <a:ext cx="930596" cy="43204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poop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 rot="20136193">
            <a:off x="1234643" y="5031134"/>
            <a:ext cx="165618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pump</a:t>
            </a:r>
            <a:endParaRPr lang="ko-KR" altLang="en-US" dirty="0"/>
          </a:p>
        </p:txBody>
      </p:sp>
      <p:sp>
        <p:nvSpPr>
          <p:cNvPr id="21" name="자유형 20"/>
          <p:cNvSpPr/>
          <p:nvPr/>
        </p:nvSpPr>
        <p:spPr>
          <a:xfrm>
            <a:off x="2862103" y="4353346"/>
            <a:ext cx="254923" cy="431800"/>
          </a:xfrm>
          <a:custGeom>
            <a:avLst/>
            <a:gdLst>
              <a:gd name="connsiteX0" fmla="*/ 254000 w 254923"/>
              <a:gd name="connsiteY0" fmla="*/ 0 h 431800"/>
              <a:gd name="connsiteX1" fmla="*/ 215900 w 254923"/>
              <a:gd name="connsiteY1" fmla="*/ 266700 h 431800"/>
              <a:gd name="connsiteX2" fmla="*/ 0 w 254923"/>
              <a:gd name="connsiteY2" fmla="*/ 43180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923" h="431800">
                <a:moveTo>
                  <a:pt x="254000" y="0"/>
                </a:moveTo>
                <a:cubicBezTo>
                  <a:pt x="256116" y="97366"/>
                  <a:pt x="258233" y="194733"/>
                  <a:pt x="215900" y="266700"/>
                </a:cubicBezTo>
                <a:cubicBezTo>
                  <a:pt x="173567" y="338667"/>
                  <a:pt x="86783" y="385233"/>
                  <a:pt x="0" y="43180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자유형 21"/>
          <p:cNvSpPr/>
          <p:nvPr/>
        </p:nvSpPr>
        <p:spPr>
          <a:xfrm>
            <a:off x="2989103" y="4886593"/>
            <a:ext cx="482600" cy="50953"/>
          </a:xfrm>
          <a:custGeom>
            <a:avLst/>
            <a:gdLst>
              <a:gd name="connsiteX0" fmla="*/ 482600 w 482600"/>
              <a:gd name="connsiteY0" fmla="*/ 50953 h 50953"/>
              <a:gd name="connsiteX1" fmla="*/ 228600 w 482600"/>
              <a:gd name="connsiteY1" fmla="*/ 153 h 50953"/>
              <a:gd name="connsiteX2" fmla="*/ 0 w 482600"/>
              <a:gd name="connsiteY2" fmla="*/ 38253 h 5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600" h="50953">
                <a:moveTo>
                  <a:pt x="482600" y="50953"/>
                </a:moveTo>
                <a:cubicBezTo>
                  <a:pt x="395816" y="26611"/>
                  <a:pt x="309033" y="2270"/>
                  <a:pt x="228600" y="153"/>
                </a:cubicBezTo>
                <a:cubicBezTo>
                  <a:pt x="148167" y="-1964"/>
                  <a:pt x="74083" y="18144"/>
                  <a:pt x="0" y="38253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3538009" y="3751133"/>
            <a:ext cx="190642" cy="176071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직선 화살표 연결선 24"/>
          <p:cNvCxnSpPr>
            <a:stCxn id="24" idx="7"/>
          </p:cNvCxnSpPr>
          <p:nvPr/>
        </p:nvCxnSpPr>
        <p:spPr>
          <a:xfrm flipV="1">
            <a:off x="3700732" y="3607117"/>
            <a:ext cx="691849" cy="1698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469301" y="3391093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Hole</a:t>
            </a:r>
            <a:endParaRPr lang="ko-KR" altLang="en-US" dirty="0"/>
          </a:p>
        </p:txBody>
      </p:sp>
      <p:sp>
        <p:nvSpPr>
          <p:cNvPr id="30" name="직사각형 29"/>
          <p:cNvSpPr/>
          <p:nvPr/>
        </p:nvSpPr>
        <p:spPr>
          <a:xfrm>
            <a:off x="298539" y="5895230"/>
            <a:ext cx="176419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Basket</a:t>
            </a:r>
            <a:endParaRPr lang="ko-KR" altLang="en-US" dirty="0"/>
          </a:p>
        </p:txBody>
      </p:sp>
      <p:sp>
        <p:nvSpPr>
          <p:cNvPr id="34" name="직사각형 33"/>
          <p:cNvSpPr/>
          <p:nvPr/>
        </p:nvSpPr>
        <p:spPr>
          <a:xfrm>
            <a:off x="2440649" y="589004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/>
              <a:t>Poop--&gt;Use Vacuum cleaner to remove it  --&gt; water jet to ass hole --&gt; Use Vacuum cleaner again --&gt; hot air to dry.</a:t>
            </a:r>
            <a:endParaRPr lang="ko-KR" altLang="en-US" dirty="0"/>
          </a:p>
        </p:txBody>
      </p:sp>
      <p:sp>
        <p:nvSpPr>
          <p:cNvPr id="37" name="자유형 36"/>
          <p:cNvSpPr/>
          <p:nvPr/>
        </p:nvSpPr>
        <p:spPr>
          <a:xfrm>
            <a:off x="3080809" y="2333297"/>
            <a:ext cx="235356" cy="850900"/>
          </a:xfrm>
          <a:custGeom>
            <a:avLst/>
            <a:gdLst>
              <a:gd name="connsiteX0" fmla="*/ 0 w 235356"/>
              <a:gd name="connsiteY0" fmla="*/ 0 h 850900"/>
              <a:gd name="connsiteX1" fmla="*/ 228600 w 235356"/>
              <a:gd name="connsiteY1" fmla="*/ 393700 h 850900"/>
              <a:gd name="connsiteX2" fmla="*/ 152400 w 235356"/>
              <a:gd name="connsiteY2" fmla="*/ 85090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356" h="850900">
                <a:moveTo>
                  <a:pt x="0" y="0"/>
                </a:moveTo>
                <a:cubicBezTo>
                  <a:pt x="101600" y="125941"/>
                  <a:pt x="203200" y="251883"/>
                  <a:pt x="228600" y="393700"/>
                </a:cubicBezTo>
                <a:cubicBezTo>
                  <a:pt x="254000" y="535517"/>
                  <a:pt x="203200" y="693208"/>
                  <a:pt x="152400" y="850900"/>
                </a:cubicBezTo>
              </a:path>
            </a:pathLst>
          </a:cu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직선 화살표 연결선 37"/>
          <p:cNvCxnSpPr/>
          <p:nvPr/>
        </p:nvCxnSpPr>
        <p:spPr>
          <a:xfrm flipH="1" flipV="1">
            <a:off x="2669101" y="2688034"/>
            <a:ext cx="627608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880570" y="2503369"/>
            <a:ext cx="76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Towel</a:t>
            </a:r>
            <a:endParaRPr lang="ko-KR" altLang="en-US" dirty="0"/>
          </a:p>
        </p:txBody>
      </p:sp>
      <p:sp>
        <p:nvSpPr>
          <p:cNvPr id="2" name="자유형 1"/>
          <p:cNvSpPr/>
          <p:nvPr/>
        </p:nvSpPr>
        <p:spPr>
          <a:xfrm>
            <a:off x="2818698" y="3348732"/>
            <a:ext cx="2553402" cy="1003300"/>
          </a:xfrm>
          <a:custGeom>
            <a:avLst/>
            <a:gdLst>
              <a:gd name="connsiteX0" fmla="*/ 13402 w 2553402"/>
              <a:gd name="connsiteY0" fmla="*/ 0 h 1003300"/>
              <a:gd name="connsiteX1" fmla="*/ 191202 w 2553402"/>
              <a:gd name="connsiteY1" fmla="*/ 774700 h 1003300"/>
              <a:gd name="connsiteX2" fmla="*/ 1346902 w 2553402"/>
              <a:gd name="connsiteY2" fmla="*/ 1003300 h 1003300"/>
              <a:gd name="connsiteX3" fmla="*/ 2553402 w 2553402"/>
              <a:gd name="connsiteY3" fmla="*/ 774700 h 100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3402" h="1003300">
                <a:moveTo>
                  <a:pt x="13402" y="0"/>
                </a:moveTo>
                <a:cubicBezTo>
                  <a:pt x="-8823" y="303741"/>
                  <a:pt x="-31048" y="607483"/>
                  <a:pt x="191202" y="774700"/>
                </a:cubicBezTo>
                <a:cubicBezTo>
                  <a:pt x="413452" y="941917"/>
                  <a:pt x="953202" y="1003300"/>
                  <a:pt x="1346902" y="1003300"/>
                </a:cubicBezTo>
                <a:cubicBezTo>
                  <a:pt x="1740602" y="1003300"/>
                  <a:pt x="2147002" y="889000"/>
                  <a:pt x="2553402" y="77470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0" name="직선 화살표 연결선 39"/>
          <p:cNvCxnSpPr/>
          <p:nvPr/>
        </p:nvCxnSpPr>
        <p:spPr>
          <a:xfrm>
            <a:off x="5105758" y="4221088"/>
            <a:ext cx="1266442" cy="1619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372200" y="4229754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Frame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1050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313</Words>
  <Application>Microsoft Office PowerPoint</Application>
  <PresentationFormat>화면 슬라이드 쇼(4:3)</PresentationFormat>
  <Paragraphs>44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13</cp:revision>
  <dcterms:created xsi:type="dcterms:W3CDTF">2016-12-04T13:50:21Z</dcterms:created>
  <dcterms:modified xsi:type="dcterms:W3CDTF">2017-01-08T01:45:00Z</dcterms:modified>
</cp:coreProperties>
</file>