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</p:sldIdLst>
  <p:sldSz cy="10287000" cx="18288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r:id="rId7" roundtripDataSignature="AMtx7mimDTejkkp9N/yVKsNp7Pwu01Ses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2b959f82c65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2b959f82c65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4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6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30" name="Google Shape;30;p6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31" name="Google Shape;31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7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37" name="Google Shape;37;p7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38" name="Google Shape;38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8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9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9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9" name="Google Shape;49;p9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50" name="Google Shape;50;p9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1" name="Google Shape;51;p9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52" name="Google Shape;52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0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0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58" name="Google Shape;58;p10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59" name="Google Shape;59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1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65" name="Google Shape;65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77" name="Google Shape;77;p1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g2b959f82c65_0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0938" y="152400"/>
            <a:ext cx="17746133" cy="9982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2006-08-16T00:00:00Z</dcterms:created>
</cp:coreProperties>
</file>