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9"/>
  </p:normalViewPr>
  <p:slideViewPr>
    <p:cSldViewPr snapToGrid="0">
      <p:cViewPr varScale="1">
        <p:scale>
          <a:sx n="165" d="100"/>
          <a:sy n="165" d="100"/>
        </p:scale>
        <p:origin x="232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.v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5" imgW="498" imgH="499" progId="TCLayout.ActiveDocument.1">
                  <p:embed/>
                </p:oleObj>
              </mc:Choice>
              <mc:Fallback>
                <p:oleObj name="think-cell Slide" r:id="rId5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 Middlesex District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First Middlesex District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Project Description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Replace outdated HVAC/electrical systems in with clean, energy-efficient systems.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20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(Community, Facility)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>
                <a:solidFill>
                  <a:schemeClr val="tx1"/>
                </a:solidFill>
                <a:latin typeface="Calibri"/>
                <a:cs typeface="Calibri"/>
              </a:rPr>
              <a:t>Current facilities are largely energy-inefficient, and much of the HVAC systems require frequent maintenance. Large amount of equipment expires soon, and some of the schools lack the funding for necessary replacements.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879277" y="1373924"/>
            <a:ext cx="5321507" cy="14773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sz="2000" b="1" dirty="0">
                <a:latin typeface="Calibri"/>
                <a:cs typeface="Calibri"/>
              </a:rPr>
              <a:t>Project Goals</a:t>
            </a:r>
          </a:p>
          <a:p>
            <a:pPr marL="400050" lvl="1">
              <a:spcAft>
                <a:spcPts val="1200"/>
              </a:spcAft>
            </a:pPr>
            <a:r>
              <a:rPr lang="en-US" sz="2000" i="1" dirty="0">
                <a:latin typeface="Calibri Light"/>
                <a:cs typeface="Calibri Light"/>
              </a:rPr>
              <a:t>Redirect funds previously used for HVAC/electrical system maintenance and upkeep to improve educational quality.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pic>
        <p:nvPicPr>
          <p:cNvPr id="1028" name="Picture 4" descr="1st Middlesex District — State Representative Margaret Scarsdale">
            <a:extLst>
              <a:ext uri="{FF2B5EF4-FFF2-40B4-BE49-F238E27FC236}">
                <a16:creationId xmlns:a16="http://schemas.microsoft.com/office/drawing/2014/main" id="{359CA749-1AB6-FD12-D84B-FE3536151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279" y="3625354"/>
            <a:ext cx="4331502" cy="259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http://www.w3.org/XML/1998/namespace"/>
    <ds:schemaRef ds:uri="1c5ceac5-d2f6-499e-834f-fc1385841e5d"/>
    <ds:schemaRef ds:uri="http://purl.org/dc/elements/1.1/"/>
    <ds:schemaRef ds:uri="6515d3c9-75a5-4f7a-ba52-2913a0b31a5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89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5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Wingdings</vt:lpstr>
      <vt:lpstr>ヒラギノ角ゴ Pro W3</vt:lpstr>
      <vt:lpstr>EERE PPT_widescreen</vt:lpstr>
      <vt:lpstr>1_EERE PPT</vt:lpstr>
      <vt:lpstr>think-cell Slide</vt:lpstr>
      <vt:lpstr>First Middlesex District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Denise Page Pigeon</cp:lastModifiedBy>
  <cp:revision>6</cp:revision>
  <dcterms:created xsi:type="dcterms:W3CDTF">2021-11-15T00:59:02Z</dcterms:created>
  <dcterms:modified xsi:type="dcterms:W3CDTF">2024-06-13T20:52:58Z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