
<file path=[Content_Types].xml><?xml version="1.0" encoding="utf-8"?>
<Types xmlns="http://schemas.openxmlformats.org/package/2006/content-types">
  <Default ContentType="application/x-fontdata" Extension="fntdata"/>
  <Default ContentType="application/xml" Extension="xml"/>
  <Default ContentType="application/vnd.openxmlformats-package.relationships+xml" Extension="rels"/>
  <Override ContentType="application/vnd.openxmlformats-officedocument.presentationml.notesSlide+xml" PartName="/ppt/notesSlides/notesSlide1.xml"/>
  <Override ContentType="application/vnd.openxmlformats-officedocument.custom-properties+xml" PartName="/docProps/custom.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1.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Types>
</file>

<file path=_rels/.rels><?xml version="1.0" encoding="UTF-8" standalone="yes"?><Relationships xmlns="http://schemas.openxmlformats.org/package/2006/relationships"><Relationship Id="rId1" Type="http://schemas.openxmlformats.org/officeDocument/2006/relationships/custom-properties" Target="docProps/custom.xml"/><Relationship Id="rId2" Type="http://schemas.openxmlformats.org/package/2006/relationships/metadata/core-properties" Target="docProps/core.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 id="2147483656" r:id="rId4"/>
  </p:sldMasterIdLst>
  <p:notesMasterIdLst>
    <p:notesMasterId r:id="rId5"/>
  </p:notesMasterIdLst>
  <p:sldIdLst>
    <p:sldId id="256" r:id="rId6"/>
  </p:sldIdLst>
  <p:sldSz cy="6858000" cx="12192000"/>
  <p:notesSz cx="6858000" cy="9144000"/>
  <p:embeddedFontLst>
    <p:embeddedFont>
      <p:font typeface="Libre Franklin"/>
      <p:regular r:id="rId7"/>
      <p:bold r:id="rId8"/>
      <p:italic r:id="rId9"/>
      <p:boldItalic r:id="rId10"/>
    </p:embeddedFont>
    <p:embeddedFont>
      <p:font typeface="Libre Franklin Medium"/>
      <p:regular r:id="rId11"/>
      <p:bold r:id="rId12"/>
      <p:italic r:id="rId13"/>
      <p:boldItalic r:id="rId14"/>
    </p:embeddedFont>
    <p:embeddedFont>
      <p:font typeface="Quattrocento Sans"/>
      <p:regular r:id="rId15"/>
      <p:bold r:id="rId16"/>
      <p:italic r:id="rId17"/>
      <p:boldItalic r:id="rId18"/>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19" roundtripDataSignature="AMtx7miAWOFD7XcuQDw3tZ8LGPUFeTkOF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11" Type="http://schemas.openxmlformats.org/officeDocument/2006/relationships/font" Target="fonts/LibreFranklinMedium-regular.fntdata"/><Relationship Id="rId10" Type="http://schemas.openxmlformats.org/officeDocument/2006/relationships/font" Target="fonts/LibreFranklin-boldItalic.fntdata"/><Relationship Id="rId13" Type="http://schemas.openxmlformats.org/officeDocument/2006/relationships/font" Target="fonts/LibreFranklinMedium-italic.fntdata"/><Relationship Id="rId12" Type="http://schemas.openxmlformats.org/officeDocument/2006/relationships/font" Target="fonts/LibreFranklinMedium-bold.fntdata"/><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slideMaster" Target="slideMasters/slideMaster2.xml"/><Relationship Id="rId9" Type="http://schemas.openxmlformats.org/officeDocument/2006/relationships/font" Target="fonts/LibreFranklin-italic.fntdata"/><Relationship Id="rId15" Type="http://schemas.openxmlformats.org/officeDocument/2006/relationships/font" Target="fonts/QuattrocentoSans-regular.fntdata"/><Relationship Id="rId14" Type="http://schemas.openxmlformats.org/officeDocument/2006/relationships/font" Target="fonts/LibreFranklinMedium-boldItalic.fntdata"/><Relationship Id="rId17" Type="http://schemas.openxmlformats.org/officeDocument/2006/relationships/font" Target="fonts/QuattrocentoSans-italic.fntdata"/><Relationship Id="rId16" Type="http://schemas.openxmlformats.org/officeDocument/2006/relationships/font" Target="fonts/QuattrocentoSans-bold.fntdata"/><Relationship Id="rId5" Type="http://schemas.openxmlformats.org/officeDocument/2006/relationships/notesMaster" Target="notesMasters/notesMaster1.xml"/><Relationship Id="rId19" Type="http://customschemas.google.com/relationships/presentationmetadata" Target="metadata"/><Relationship Id="rId6" Type="http://schemas.openxmlformats.org/officeDocument/2006/relationships/slide" Target="slides/slide1.xml"/><Relationship Id="rId18" Type="http://schemas.openxmlformats.org/officeDocument/2006/relationships/font" Target="fonts/QuattrocentoSans-boldItalic.fntdata"/><Relationship Id="rId7" Type="http://schemas.openxmlformats.org/officeDocument/2006/relationships/font" Target="fonts/LibreFranklin-regular.fntdata"/><Relationship Id="rId8" Type="http://schemas.openxmlformats.org/officeDocument/2006/relationships/font" Target="fonts/LibreFranklin-bold.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 name="Shape 65"/>
        <p:cNvGrpSpPr/>
        <p:nvPr/>
      </p:nvGrpSpPr>
      <p:grpSpPr>
        <a:xfrm>
          <a:off x="0" y="0"/>
          <a:ext cx="0" cy="0"/>
          <a:chOff x="0" y="0"/>
          <a:chExt cx="0" cy="0"/>
        </a:xfrm>
      </p:grpSpPr>
      <p:sp>
        <p:nvSpPr>
          <p:cNvPr id="66" name="Google Shape;66;p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7" name="Google Shape;67;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 column - white">
  <p:cSld name="1 column - white">
    <p:spTree>
      <p:nvGrpSpPr>
        <p:cNvPr id="17" name="Shape 17"/>
        <p:cNvGrpSpPr/>
        <p:nvPr/>
      </p:nvGrpSpPr>
      <p:grpSpPr>
        <a:xfrm>
          <a:off x="0" y="0"/>
          <a:ext cx="0" cy="0"/>
          <a:chOff x="0" y="0"/>
          <a:chExt cx="0" cy="0"/>
        </a:xfrm>
      </p:grpSpPr>
      <p:sp>
        <p:nvSpPr>
          <p:cNvPr id="18" name="Google Shape;18;p3"/>
          <p:cNvSpPr txBox="1"/>
          <p:nvPr>
            <p:ph idx="1" type="body"/>
          </p:nvPr>
        </p:nvSpPr>
        <p:spPr>
          <a:xfrm>
            <a:off x="477615" y="1046532"/>
            <a:ext cx="11236267" cy="5370703"/>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rgbClr val="282B2E"/>
              </a:buClr>
              <a:buSzPts val="1800"/>
              <a:buChar char="•"/>
              <a:defRPr/>
            </a:lvl1pPr>
            <a:lvl2pPr indent="-342900" lvl="1" marL="914400" algn="l">
              <a:spcBef>
                <a:spcPts val="360"/>
              </a:spcBef>
              <a:spcAft>
                <a:spcPts val="0"/>
              </a:spcAft>
              <a:buClr>
                <a:srgbClr val="282B2E"/>
              </a:buClr>
              <a:buSzPts val="1800"/>
              <a:buChar char="–"/>
              <a:defRPr/>
            </a:lvl2pPr>
            <a:lvl3pPr indent="-342900" lvl="2" marL="1371600" algn="l">
              <a:spcBef>
                <a:spcPts val="360"/>
              </a:spcBef>
              <a:spcAft>
                <a:spcPts val="0"/>
              </a:spcAft>
              <a:buClr>
                <a:srgbClr val="282B2E"/>
              </a:buClr>
              <a:buSzPts val="1800"/>
              <a:buChar char="•"/>
              <a:defRPr/>
            </a:lvl3pPr>
            <a:lvl4pPr indent="-342900" lvl="3" marL="1828800" algn="l">
              <a:spcBef>
                <a:spcPts val="360"/>
              </a:spcBef>
              <a:spcAft>
                <a:spcPts val="0"/>
              </a:spcAft>
              <a:buClr>
                <a:srgbClr val="282B2E"/>
              </a:buClr>
              <a:buSzPts val="1800"/>
              <a:buChar char="–"/>
              <a:defRPr/>
            </a:lvl4pPr>
            <a:lvl5pPr indent="-342900" lvl="4" marL="2286000" algn="l">
              <a:spcBef>
                <a:spcPts val="360"/>
              </a:spcBef>
              <a:spcAft>
                <a:spcPts val="0"/>
              </a:spcAft>
              <a:buClr>
                <a:srgbClr val="282B2E"/>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19" name="Google Shape;19;p3"/>
          <p:cNvSpPr txBox="1"/>
          <p:nvPr>
            <p:ph type="title"/>
          </p:nvPr>
        </p:nvSpPr>
        <p:spPr>
          <a:xfrm>
            <a:off x="480484" y="-38100"/>
            <a:ext cx="11633200" cy="8128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3"/>
          <p:cNvSpPr txBox="1"/>
          <p:nvPr>
            <p:ph idx="12" type="sldNum"/>
          </p:nvPr>
        </p:nvSpPr>
        <p:spPr>
          <a:xfrm>
            <a:off x="9370484" y="6528324"/>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b="0" i="0" sz="1200" u="none" cap="none" strike="noStrike">
                <a:solidFill>
                  <a:schemeClr val="lt1"/>
                </a:solidFill>
                <a:latin typeface="Libre Franklin"/>
                <a:ea typeface="Libre Franklin"/>
                <a:cs typeface="Libre Franklin"/>
                <a:sym typeface="Libre Franklin"/>
              </a:defRPr>
            </a:lvl1pPr>
            <a:lvl2pPr indent="0" lvl="1" marL="0" algn="r">
              <a:spcBef>
                <a:spcPts val="0"/>
              </a:spcBef>
              <a:buNone/>
              <a:defRPr b="0" i="0" sz="1200" u="none" cap="none" strike="noStrike">
                <a:solidFill>
                  <a:schemeClr val="lt1"/>
                </a:solidFill>
                <a:latin typeface="Libre Franklin"/>
                <a:ea typeface="Libre Franklin"/>
                <a:cs typeface="Libre Franklin"/>
                <a:sym typeface="Libre Franklin"/>
              </a:defRPr>
            </a:lvl2pPr>
            <a:lvl3pPr indent="0" lvl="2" marL="0" algn="r">
              <a:spcBef>
                <a:spcPts val="0"/>
              </a:spcBef>
              <a:buNone/>
              <a:defRPr b="0" i="0" sz="1200" u="none" cap="none" strike="noStrike">
                <a:solidFill>
                  <a:schemeClr val="lt1"/>
                </a:solidFill>
                <a:latin typeface="Libre Franklin"/>
                <a:ea typeface="Libre Franklin"/>
                <a:cs typeface="Libre Franklin"/>
                <a:sym typeface="Libre Franklin"/>
              </a:defRPr>
            </a:lvl3pPr>
            <a:lvl4pPr indent="0" lvl="3" marL="0" algn="r">
              <a:spcBef>
                <a:spcPts val="0"/>
              </a:spcBef>
              <a:buNone/>
              <a:defRPr b="0" i="0" sz="1200" u="none" cap="none" strike="noStrike">
                <a:solidFill>
                  <a:schemeClr val="lt1"/>
                </a:solidFill>
                <a:latin typeface="Libre Franklin"/>
                <a:ea typeface="Libre Franklin"/>
                <a:cs typeface="Libre Franklin"/>
                <a:sym typeface="Libre Franklin"/>
              </a:defRPr>
            </a:lvl4pPr>
            <a:lvl5pPr indent="0" lvl="4" marL="0" algn="r">
              <a:spcBef>
                <a:spcPts val="0"/>
              </a:spcBef>
              <a:buNone/>
              <a:defRPr b="0" i="0" sz="1200" u="none" cap="none" strike="noStrike">
                <a:solidFill>
                  <a:schemeClr val="lt1"/>
                </a:solidFill>
                <a:latin typeface="Libre Franklin"/>
                <a:ea typeface="Libre Franklin"/>
                <a:cs typeface="Libre Franklin"/>
                <a:sym typeface="Libre Franklin"/>
              </a:defRPr>
            </a:lvl5pPr>
            <a:lvl6pPr indent="0" lvl="5" marL="0" algn="r">
              <a:spcBef>
                <a:spcPts val="0"/>
              </a:spcBef>
              <a:buNone/>
              <a:defRPr b="0" i="0" sz="1200" u="none" cap="none" strike="noStrike">
                <a:solidFill>
                  <a:schemeClr val="lt1"/>
                </a:solidFill>
                <a:latin typeface="Libre Franklin"/>
                <a:ea typeface="Libre Franklin"/>
                <a:cs typeface="Libre Franklin"/>
                <a:sym typeface="Libre Franklin"/>
              </a:defRPr>
            </a:lvl6pPr>
            <a:lvl7pPr indent="0" lvl="6" marL="0" algn="r">
              <a:spcBef>
                <a:spcPts val="0"/>
              </a:spcBef>
              <a:buNone/>
              <a:defRPr b="0" i="0" sz="1200" u="none" cap="none" strike="noStrike">
                <a:solidFill>
                  <a:schemeClr val="lt1"/>
                </a:solidFill>
                <a:latin typeface="Libre Franklin"/>
                <a:ea typeface="Libre Franklin"/>
                <a:cs typeface="Libre Franklin"/>
                <a:sym typeface="Libre Franklin"/>
              </a:defRPr>
            </a:lvl7pPr>
            <a:lvl8pPr indent="0" lvl="7" marL="0" algn="r">
              <a:spcBef>
                <a:spcPts val="0"/>
              </a:spcBef>
              <a:buNone/>
              <a:defRPr b="0" i="0" sz="1200" u="none" cap="none" strike="noStrike">
                <a:solidFill>
                  <a:schemeClr val="lt1"/>
                </a:solidFill>
                <a:latin typeface="Libre Franklin"/>
                <a:ea typeface="Libre Franklin"/>
                <a:cs typeface="Libre Franklin"/>
                <a:sym typeface="Libre Franklin"/>
              </a:defRPr>
            </a:lvl8pPr>
            <a:lvl9pPr indent="0" lvl="8" marL="0" algn="r">
              <a:spcBef>
                <a:spcPts val="0"/>
              </a:spcBef>
              <a:buNone/>
              <a:defRPr b="0" i="0" sz="1200" u="none" cap="none" strike="noStrike">
                <a:solidFill>
                  <a:schemeClr val="lt1"/>
                </a:solidFill>
                <a:latin typeface="Libre Franklin"/>
                <a:ea typeface="Libre Franklin"/>
                <a:cs typeface="Libre Franklin"/>
                <a:sym typeface="Libre Frankli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 column - white">
  <p:cSld name="2 column - white">
    <p:spTree>
      <p:nvGrpSpPr>
        <p:cNvPr id="21" name="Shape 21"/>
        <p:cNvGrpSpPr/>
        <p:nvPr/>
      </p:nvGrpSpPr>
      <p:grpSpPr>
        <a:xfrm>
          <a:off x="0" y="0"/>
          <a:ext cx="0" cy="0"/>
          <a:chOff x="0" y="0"/>
          <a:chExt cx="0" cy="0"/>
        </a:xfrm>
      </p:grpSpPr>
      <p:sp>
        <p:nvSpPr>
          <p:cNvPr id="22" name="Google Shape;22;p4"/>
          <p:cNvSpPr txBox="1"/>
          <p:nvPr>
            <p:ph type="title"/>
          </p:nvPr>
        </p:nvSpPr>
        <p:spPr>
          <a:xfrm>
            <a:off x="480484" y="-38100"/>
            <a:ext cx="11633200" cy="8128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 name="Google Shape;23;p4"/>
          <p:cNvSpPr txBox="1"/>
          <p:nvPr>
            <p:ph idx="1" type="body"/>
          </p:nvPr>
        </p:nvSpPr>
        <p:spPr>
          <a:xfrm>
            <a:off x="500025" y="1677981"/>
            <a:ext cx="5506328" cy="4267200"/>
          </a:xfrm>
          <a:prstGeom prst="rect">
            <a:avLst/>
          </a:prstGeom>
          <a:noFill/>
          <a:ln>
            <a:noFill/>
          </a:ln>
        </p:spPr>
        <p:txBody>
          <a:bodyPr anchorCtr="0" anchor="t" bIns="45700" lIns="91425" spcFirstLastPara="1" rIns="91425" wrap="square" tIns="45700">
            <a:noAutofit/>
          </a:bodyPr>
          <a:lstStyle>
            <a:lvl1pPr indent="-368300" lvl="0" marL="457200" algn="l">
              <a:spcBef>
                <a:spcPts val="440"/>
              </a:spcBef>
              <a:spcAft>
                <a:spcPts val="0"/>
              </a:spcAft>
              <a:buClr>
                <a:srgbClr val="282B2E"/>
              </a:buClr>
              <a:buSzPts val="2200"/>
              <a:buChar char="•"/>
              <a:defRPr b="0" sz="2200"/>
            </a:lvl1pPr>
            <a:lvl2pPr indent="-340360" lvl="1" marL="914400" algn="l">
              <a:spcBef>
                <a:spcPts val="440"/>
              </a:spcBef>
              <a:spcAft>
                <a:spcPts val="0"/>
              </a:spcAft>
              <a:buClr>
                <a:schemeClr val="dk1"/>
              </a:buClr>
              <a:buSzPts val="1760"/>
              <a:buFont typeface="Courier New"/>
              <a:buChar char="o"/>
              <a:defRPr sz="2200">
                <a:solidFill>
                  <a:schemeClr val="dk1"/>
                </a:solidFill>
                <a:latin typeface="Libre Franklin"/>
                <a:ea typeface="Libre Franklin"/>
                <a:cs typeface="Libre Franklin"/>
                <a:sym typeface="Libre Franklin"/>
              </a:defRPr>
            </a:lvl2pPr>
            <a:lvl3pPr indent="-355600" lvl="2" marL="1371600" algn="l">
              <a:spcBef>
                <a:spcPts val="400"/>
              </a:spcBef>
              <a:spcAft>
                <a:spcPts val="0"/>
              </a:spcAft>
              <a:buClr>
                <a:srgbClr val="282B2E"/>
              </a:buClr>
              <a:buSzPts val="2000"/>
              <a:buFont typeface="Calibri"/>
              <a:buChar char="–"/>
              <a:defRPr sz="2000"/>
            </a:lvl3pPr>
            <a:lvl4pPr indent="-342900" lvl="3" marL="1828800" algn="l">
              <a:spcBef>
                <a:spcPts val="360"/>
              </a:spcBef>
              <a:spcAft>
                <a:spcPts val="0"/>
              </a:spcAft>
              <a:buClr>
                <a:srgbClr val="282B2E"/>
              </a:buClr>
              <a:buSzPts val="1800"/>
              <a:buFont typeface="Noto Sans Symbols"/>
              <a:buChar char="▪"/>
              <a:defRPr sz="1800"/>
            </a:lvl4pPr>
            <a:lvl5pPr indent="-342900" lvl="4" marL="2286000" algn="l">
              <a:spcBef>
                <a:spcPts val="360"/>
              </a:spcBef>
              <a:spcAft>
                <a:spcPts val="0"/>
              </a:spcAft>
              <a:buClr>
                <a:srgbClr val="282B2E"/>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24" name="Google Shape;24;p4"/>
          <p:cNvSpPr txBox="1"/>
          <p:nvPr>
            <p:ph idx="2" type="body"/>
          </p:nvPr>
        </p:nvSpPr>
        <p:spPr>
          <a:xfrm>
            <a:off x="6317129" y="1677981"/>
            <a:ext cx="5665695" cy="4267200"/>
          </a:xfrm>
          <a:prstGeom prst="rect">
            <a:avLst/>
          </a:prstGeom>
          <a:noFill/>
          <a:ln>
            <a:noFill/>
          </a:ln>
        </p:spPr>
        <p:txBody>
          <a:bodyPr anchorCtr="0" anchor="t" bIns="45700" lIns="91425" spcFirstLastPara="1" rIns="91425" wrap="square" tIns="45700">
            <a:noAutofit/>
          </a:bodyPr>
          <a:lstStyle>
            <a:lvl1pPr indent="-368300" lvl="0" marL="457200" algn="l">
              <a:spcBef>
                <a:spcPts val="440"/>
              </a:spcBef>
              <a:spcAft>
                <a:spcPts val="0"/>
              </a:spcAft>
              <a:buClr>
                <a:srgbClr val="282B2E"/>
              </a:buClr>
              <a:buSzPts val="2200"/>
              <a:buChar char="•"/>
              <a:defRPr b="0" sz="2200"/>
            </a:lvl1pPr>
            <a:lvl2pPr indent="-340360" lvl="1" marL="914400" algn="l">
              <a:spcBef>
                <a:spcPts val="440"/>
              </a:spcBef>
              <a:spcAft>
                <a:spcPts val="0"/>
              </a:spcAft>
              <a:buClr>
                <a:srgbClr val="282B2E"/>
              </a:buClr>
              <a:buSzPts val="1760"/>
              <a:buFont typeface="Courier New"/>
              <a:buChar char="o"/>
              <a:defRPr sz="2200"/>
            </a:lvl2pPr>
            <a:lvl3pPr indent="-355600" lvl="2" marL="1371600" algn="l">
              <a:spcBef>
                <a:spcPts val="400"/>
              </a:spcBef>
              <a:spcAft>
                <a:spcPts val="0"/>
              </a:spcAft>
              <a:buClr>
                <a:srgbClr val="282B2E"/>
              </a:buClr>
              <a:buSzPts val="2000"/>
              <a:buFont typeface="Calibri"/>
              <a:buChar char="–"/>
              <a:defRPr sz="2000"/>
            </a:lvl3pPr>
            <a:lvl4pPr indent="-342900" lvl="3" marL="1828800" algn="l">
              <a:spcBef>
                <a:spcPts val="360"/>
              </a:spcBef>
              <a:spcAft>
                <a:spcPts val="0"/>
              </a:spcAft>
              <a:buClr>
                <a:srgbClr val="282B2E"/>
              </a:buClr>
              <a:buSzPts val="1800"/>
              <a:buFont typeface="Noto Sans Symbols"/>
              <a:buChar char="▪"/>
              <a:defRPr sz="1800"/>
            </a:lvl4pPr>
            <a:lvl5pPr indent="-342900" lvl="4" marL="2286000" algn="l">
              <a:spcBef>
                <a:spcPts val="360"/>
              </a:spcBef>
              <a:spcAft>
                <a:spcPts val="0"/>
              </a:spcAft>
              <a:buClr>
                <a:srgbClr val="282B2E"/>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25" name="Google Shape;25;p4"/>
          <p:cNvSpPr txBox="1"/>
          <p:nvPr>
            <p:ph idx="3" type="body"/>
          </p:nvPr>
        </p:nvSpPr>
        <p:spPr>
          <a:xfrm>
            <a:off x="500025" y="1068381"/>
            <a:ext cx="5496368" cy="457200"/>
          </a:xfrm>
          <a:prstGeom prst="rect">
            <a:avLst/>
          </a:prstGeom>
          <a:noFill/>
          <a:ln>
            <a:noFill/>
          </a:ln>
        </p:spPr>
        <p:txBody>
          <a:bodyPr anchorCtr="0" anchor="t" bIns="45700" lIns="91425" spcFirstLastPara="1" rIns="91425" wrap="square" tIns="45700">
            <a:noAutofit/>
          </a:bodyPr>
          <a:lstStyle>
            <a:lvl1pPr indent="-228600" lvl="0" marL="457200" algn="l">
              <a:spcBef>
                <a:spcPts val="480"/>
              </a:spcBef>
              <a:spcAft>
                <a:spcPts val="0"/>
              </a:spcAft>
              <a:buClr>
                <a:srgbClr val="282B2E"/>
              </a:buClr>
              <a:buSzPts val="2400"/>
              <a:buNone/>
              <a:defRPr b="1" sz="2400"/>
            </a:lvl1pPr>
            <a:lvl2pPr indent="-342900" lvl="1" marL="914400" algn="l">
              <a:spcBef>
                <a:spcPts val="360"/>
              </a:spcBef>
              <a:spcAft>
                <a:spcPts val="0"/>
              </a:spcAft>
              <a:buClr>
                <a:srgbClr val="282B2E"/>
              </a:buClr>
              <a:buSzPts val="1800"/>
              <a:buChar char="–"/>
              <a:defRPr/>
            </a:lvl2pPr>
            <a:lvl3pPr indent="-342900" lvl="2" marL="1371600" algn="l">
              <a:spcBef>
                <a:spcPts val="360"/>
              </a:spcBef>
              <a:spcAft>
                <a:spcPts val="0"/>
              </a:spcAft>
              <a:buClr>
                <a:srgbClr val="282B2E"/>
              </a:buClr>
              <a:buSzPts val="1800"/>
              <a:buChar char="•"/>
              <a:defRPr/>
            </a:lvl3pPr>
            <a:lvl4pPr indent="-342900" lvl="3" marL="1828800" algn="l">
              <a:spcBef>
                <a:spcPts val="360"/>
              </a:spcBef>
              <a:spcAft>
                <a:spcPts val="0"/>
              </a:spcAft>
              <a:buClr>
                <a:srgbClr val="282B2E"/>
              </a:buClr>
              <a:buSzPts val="1800"/>
              <a:buChar char="–"/>
              <a:defRPr/>
            </a:lvl4pPr>
            <a:lvl5pPr indent="-342900" lvl="4" marL="2286000" algn="l">
              <a:spcBef>
                <a:spcPts val="360"/>
              </a:spcBef>
              <a:spcAft>
                <a:spcPts val="0"/>
              </a:spcAft>
              <a:buClr>
                <a:srgbClr val="282B2E"/>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26" name="Google Shape;26;p4"/>
          <p:cNvSpPr txBox="1"/>
          <p:nvPr>
            <p:ph idx="4" type="body"/>
          </p:nvPr>
        </p:nvSpPr>
        <p:spPr>
          <a:xfrm>
            <a:off x="6317129" y="1068381"/>
            <a:ext cx="5665695" cy="457200"/>
          </a:xfrm>
          <a:prstGeom prst="rect">
            <a:avLst/>
          </a:prstGeom>
          <a:noFill/>
          <a:ln>
            <a:noFill/>
          </a:ln>
        </p:spPr>
        <p:txBody>
          <a:bodyPr anchorCtr="0" anchor="t" bIns="45700" lIns="91425" spcFirstLastPara="1" rIns="91425" wrap="square" tIns="45700">
            <a:noAutofit/>
          </a:bodyPr>
          <a:lstStyle>
            <a:lvl1pPr indent="-228600" lvl="0" marL="457200" algn="l">
              <a:spcBef>
                <a:spcPts val="480"/>
              </a:spcBef>
              <a:spcAft>
                <a:spcPts val="0"/>
              </a:spcAft>
              <a:buClr>
                <a:srgbClr val="282B2E"/>
              </a:buClr>
              <a:buSzPts val="2400"/>
              <a:buNone/>
              <a:defRPr b="1" sz="2400"/>
            </a:lvl1pPr>
            <a:lvl2pPr indent="-342900" lvl="1" marL="914400" algn="l">
              <a:spcBef>
                <a:spcPts val="360"/>
              </a:spcBef>
              <a:spcAft>
                <a:spcPts val="0"/>
              </a:spcAft>
              <a:buClr>
                <a:srgbClr val="282B2E"/>
              </a:buClr>
              <a:buSzPts val="1800"/>
              <a:buChar char="–"/>
              <a:defRPr/>
            </a:lvl2pPr>
            <a:lvl3pPr indent="-342900" lvl="2" marL="1371600" algn="l">
              <a:spcBef>
                <a:spcPts val="360"/>
              </a:spcBef>
              <a:spcAft>
                <a:spcPts val="0"/>
              </a:spcAft>
              <a:buClr>
                <a:srgbClr val="282B2E"/>
              </a:buClr>
              <a:buSzPts val="1800"/>
              <a:buChar char="•"/>
              <a:defRPr/>
            </a:lvl3pPr>
            <a:lvl4pPr indent="-342900" lvl="3" marL="1828800" algn="l">
              <a:spcBef>
                <a:spcPts val="360"/>
              </a:spcBef>
              <a:spcAft>
                <a:spcPts val="0"/>
              </a:spcAft>
              <a:buClr>
                <a:srgbClr val="282B2E"/>
              </a:buClr>
              <a:buSzPts val="1800"/>
              <a:buChar char="–"/>
              <a:defRPr/>
            </a:lvl4pPr>
            <a:lvl5pPr indent="-342900" lvl="4" marL="2286000" algn="l">
              <a:spcBef>
                <a:spcPts val="360"/>
              </a:spcBef>
              <a:spcAft>
                <a:spcPts val="0"/>
              </a:spcAft>
              <a:buClr>
                <a:srgbClr val="282B2E"/>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27" name="Google Shape;27;p4"/>
          <p:cNvSpPr txBox="1"/>
          <p:nvPr>
            <p:ph idx="12" type="sldNum"/>
          </p:nvPr>
        </p:nvSpPr>
        <p:spPr>
          <a:xfrm>
            <a:off x="9370484" y="6528324"/>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b="0" i="0" sz="1200" u="none" cap="none" strike="noStrike">
                <a:solidFill>
                  <a:schemeClr val="lt1"/>
                </a:solidFill>
                <a:latin typeface="Libre Franklin"/>
                <a:ea typeface="Libre Franklin"/>
                <a:cs typeface="Libre Franklin"/>
                <a:sym typeface="Libre Franklin"/>
              </a:defRPr>
            </a:lvl1pPr>
            <a:lvl2pPr indent="0" lvl="1" marL="0" algn="r">
              <a:spcBef>
                <a:spcPts val="0"/>
              </a:spcBef>
              <a:buNone/>
              <a:defRPr b="0" i="0" sz="1200" u="none" cap="none" strike="noStrike">
                <a:solidFill>
                  <a:schemeClr val="lt1"/>
                </a:solidFill>
                <a:latin typeface="Libre Franklin"/>
                <a:ea typeface="Libre Franklin"/>
                <a:cs typeface="Libre Franklin"/>
                <a:sym typeface="Libre Franklin"/>
              </a:defRPr>
            </a:lvl2pPr>
            <a:lvl3pPr indent="0" lvl="2" marL="0" algn="r">
              <a:spcBef>
                <a:spcPts val="0"/>
              </a:spcBef>
              <a:buNone/>
              <a:defRPr b="0" i="0" sz="1200" u="none" cap="none" strike="noStrike">
                <a:solidFill>
                  <a:schemeClr val="lt1"/>
                </a:solidFill>
                <a:latin typeface="Libre Franklin"/>
                <a:ea typeface="Libre Franklin"/>
                <a:cs typeface="Libre Franklin"/>
                <a:sym typeface="Libre Franklin"/>
              </a:defRPr>
            </a:lvl3pPr>
            <a:lvl4pPr indent="0" lvl="3" marL="0" algn="r">
              <a:spcBef>
                <a:spcPts val="0"/>
              </a:spcBef>
              <a:buNone/>
              <a:defRPr b="0" i="0" sz="1200" u="none" cap="none" strike="noStrike">
                <a:solidFill>
                  <a:schemeClr val="lt1"/>
                </a:solidFill>
                <a:latin typeface="Libre Franklin"/>
                <a:ea typeface="Libre Franklin"/>
                <a:cs typeface="Libre Franklin"/>
                <a:sym typeface="Libre Franklin"/>
              </a:defRPr>
            </a:lvl4pPr>
            <a:lvl5pPr indent="0" lvl="4" marL="0" algn="r">
              <a:spcBef>
                <a:spcPts val="0"/>
              </a:spcBef>
              <a:buNone/>
              <a:defRPr b="0" i="0" sz="1200" u="none" cap="none" strike="noStrike">
                <a:solidFill>
                  <a:schemeClr val="lt1"/>
                </a:solidFill>
                <a:latin typeface="Libre Franklin"/>
                <a:ea typeface="Libre Franklin"/>
                <a:cs typeface="Libre Franklin"/>
                <a:sym typeface="Libre Franklin"/>
              </a:defRPr>
            </a:lvl5pPr>
            <a:lvl6pPr indent="0" lvl="5" marL="0" algn="r">
              <a:spcBef>
                <a:spcPts val="0"/>
              </a:spcBef>
              <a:buNone/>
              <a:defRPr b="0" i="0" sz="1200" u="none" cap="none" strike="noStrike">
                <a:solidFill>
                  <a:schemeClr val="lt1"/>
                </a:solidFill>
                <a:latin typeface="Libre Franklin"/>
                <a:ea typeface="Libre Franklin"/>
                <a:cs typeface="Libre Franklin"/>
                <a:sym typeface="Libre Franklin"/>
              </a:defRPr>
            </a:lvl6pPr>
            <a:lvl7pPr indent="0" lvl="6" marL="0" algn="r">
              <a:spcBef>
                <a:spcPts val="0"/>
              </a:spcBef>
              <a:buNone/>
              <a:defRPr b="0" i="0" sz="1200" u="none" cap="none" strike="noStrike">
                <a:solidFill>
                  <a:schemeClr val="lt1"/>
                </a:solidFill>
                <a:latin typeface="Libre Franklin"/>
                <a:ea typeface="Libre Franklin"/>
                <a:cs typeface="Libre Franklin"/>
                <a:sym typeface="Libre Franklin"/>
              </a:defRPr>
            </a:lvl7pPr>
            <a:lvl8pPr indent="0" lvl="7" marL="0" algn="r">
              <a:spcBef>
                <a:spcPts val="0"/>
              </a:spcBef>
              <a:buNone/>
              <a:defRPr b="0" i="0" sz="1200" u="none" cap="none" strike="noStrike">
                <a:solidFill>
                  <a:schemeClr val="lt1"/>
                </a:solidFill>
                <a:latin typeface="Libre Franklin"/>
                <a:ea typeface="Libre Franklin"/>
                <a:cs typeface="Libre Franklin"/>
                <a:sym typeface="Libre Franklin"/>
              </a:defRPr>
            </a:lvl8pPr>
            <a:lvl9pPr indent="0" lvl="8" marL="0" algn="r">
              <a:spcBef>
                <a:spcPts val="0"/>
              </a:spcBef>
              <a:buNone/>
              <a:defRPr b="0" i="0" sz="1200" u="none" cap="none" strike="noStrike">
                <a:solidFill>
                  <a:schemeClr val="lt1"/>
                </a:solidFill>
                <a:latin typeface="Libre Franklin"/>
                <a:ea typeface="Libre Franklin"/>
                <a:cs typeface="Libre Franklin"/>
                <a:sym typeface="Libre Frankli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hart - white">
  <p:cSld name="Chart - white">
    <p:spTree>
      <p:nvGrpSpPr>
        <p:cNvPr id="28" name="Shape 28"/>
        <p:cNvGrpSpPr/>
        <p:nvPr/>
      </p:nvGrpSpPr>
      <p:grpSpPr>
        <a:xfrm>
          <a:off x="0" y="0"/>
          <a:ext cx="0" cy="0"/>
          <a:chOff x="0" y="0"/>
          <a:chExt cx="0" cy="0"/>
        </a:xfrm>
      </p:grpSpPr>
      <p:sp>
        <p:nvSpPr>
          <p:cNvPr id="29" name="Google Shape;29;p5"/>
          <p:cNvSpPr txBox="1"/>
          <p:nvPr>
            <p:ph type="title"/>
          </p:nvPr>
        </p:nvSpPr>
        <p:spPr>
          <a:xfrm>
            <a:off x="480484" y="-38100"/>
            <a:ext cx="11633200" cy="8128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5"/>
          <p:cNvSpPr/>
          <p:nvPr>
            <p:ph idx="2" type="chart"/>
          </p:nvPr>
        </p:nvSpPr>
        <p:spPr>
          <a:xfrm>
            <a:off x="487700" y="1045595"/>
            <a:ext cx="10100613" cy="5244640"/>
          </a:xfrm>
          <a:prstGeom prst="rect">
            <a:avLst/>
          </a:prstGeom>
          <a:noFill/>
          <a:ln>
            <a:noFill/>
          </a:ln>
        </p:spPr>
        <p:txBody>
          <a:bodyPr anchorCtr="0" anchor="t" bIns="45700" lIns="91425" spcFirstLastPara="1" rIns="91425" wrap="square" tIns="45700">
            <a:normAutofit/>
          </a:bodyPr>
          <a:lstStyle>
            <a:lvl1pPr lvl="0" marR="0" rtl="0" algn="l">
              <a:spcBef>
                <a:spcPts val="520"/>
              </a:spcBef>
              <a:spcAft>
                <a:spcPts val="0"/>
              </a:spcAft>
              <a:buClr>
                <a:srgbClr val="282B2E"/>
              </a:buClr>
              <a:buSzPts val="2600"/>
              <a:buFont typeface="Arial"/>
              <a:buChar char="•"/>
              <a:defRPr b="0" i="0" sz="2600" u="none" cap="none" strike="noStrike">
                <a:solidFill>
                  <a:srgbClr val="282B2E"/>
                </a:solidFill>
                <a:latin typeface="Arial"/>
                <a:ea typeface="Arial"/>
                <a:cs typeface="Arial"/>
                <a:sym typeface="Arial"/>
              </a:defRPr>
            </a:lvl1pPr>
            <a:lvl2pPr lvl="1" marR="0" rtl="0" algn="l">
              <a:spcBef>
                <a:spcPts val="480"/>
              </a:spcBef>
              <a:spcAft>
                <a:spcPts val="0"/>
              </a:spcAft>
              <a:buClr>
                <a:srgbClr val="282B2E"/>
              </a:buClr>
              <a:buSzPts val="2400"/>
              <a:buFont typeface="Arial"/>
              <a:buChar char="–"/>
              <a:defRPr b="0" i="0" sz="2400" u="none" cap="none" strike="noStrike">
                <a:solidFill>
                  <a:srgbClr val="282B2E"/>
                </a:solidFill>
                <a:latin typeface="Arial"/>
                <a:ea typeface="Arial"/>
                <a:cs typeface="Arial"/>
                <a:sym typeface="Arial"/>
              </a:defRPr>
            </a:lvl2pPr>
            <a:lvl3pPr lvl="2" marR="0" rtl="0" algn="l">
              <a:spcBef>
                <a:spcPts val="440"/>
              </a:spcBef>
              <a:spcAft>
                <a:spcPts val="0"/>
              </a:spcAft>
              <a:buClr>
                <a:srgbClr val="282B2E"/>
              </a:buClr>
              <a:buSzPts val="2200"/>
              <a:buFont typeface="Arial"/>
              <a:buChar char="•"/>
              <a:defRPr b="0" i="0" sz="2200" u="none" cap="none" strike="noStrike">
                <a:solidFill>
                  <a:srgbClr val="282B2E"/>
                </a:solidFill>
                <a:latin typeface="Arial"/>
                <a:ea typeface="Arial"/>
                <a:cs typeface="Arial"/>
                <a:sym typeface="Arial"/>
              </a:defRPr>
            </a:lvl3pPr>
            <a:lvl4pPr lvl="3" marR="0" rtl="0" algn="l">
              <a:spcBef>
                <a:spcPts val="400"/>
              </a:spcBef>
              <a:spcAft>
                <a:spcPts val="0"/>
              </a:spcAft>
              <a:buClr>
                <a:srgbClr val="282B2E"/>
              </a:buClr>
              <a:buSzPts val="2000"/>
              <a:buFont typeface="Arial"/>
              <a:buChar char="–"/>
              <a:defRPr b="0" i="0" sz="2000" u="none" cap="none" strike="noStrike">
                <a:solidFill>
                  <a:srgbClr val="282B2E"/>
                </a:solidFill>
                <a:latin typeface="Arial"/>
                <a:ea typeface="Arial"/>
                <a:cs typeface="Arial"/>
                <a:sym typeface="Arial"/>
              </a:defRPr>
            </a:lvl4pPr>
            <a:lvl5pPr lvl="4" marR="0" rtl="0" algn="l">
              <a:spcBef>
                <a:spcPts val="360"/>
              </a:spcBef>
              <a:spcAft>
                <a:spcPts val="0"/>
              </a:spcAft>
              <a:buClr>
                <a:srgbClr val="282B2E"/>
              </a:buClr>
              <a:buSzPts val="1800"/>
              <a:buFont typeface="Arial"/>
              <a:buChar char="»"/>
              <a:defRPr b="0" i="0" sz="1800" u="none" cap="none" strike="noStrike">
                <a:solidFill>
                  <a:srgbClr val="282B2E"/>
                </a:solidFill>
                <a:latin typeface="Arial"/>
                <a:ea typeface="Arial"/>
                <a:cs typeface="Arial"/>
                <a:sym typeface="Arial"/>
              </a:defRPr>
            </a:lvl5pPr>
            <a:lvl6pPr lvl="5"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6pPr>
            <a:lvl7pPr lvl="6"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7pPr>
            <a:lvl8pPr lvl="7"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8pPr>
            <a:lvl9pPr lvl="8"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9pPr>
          </a:lstStyle>
          <a:p/>
        </p:txBody>
      </p:sp>
      <p:sp>
        <p:nvSpPr>
          <p:cNvPr id="31" name="Google Shape;31;p5"/>
          <p:cNvSpPr txBox="1"/>
          <p:nvPr>
            <p:ph idx="12" type="sldNum"/>
          </p:nvPr>
        </p:nvSpPr>
        <p:spPr>
          <a:xfrm>
            <a:off x="9370484" y="6528324"/>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b="0" i="0" sz="1200" u="none" cap="none" strike="noStrike">
                <a:solidFill>
                  <a:schemeClr val="lt1"/>
                </a:solidFill>
                <a:latin typeface="Libre Franklin"/>
                <a:ea typeface="Libre Franklin"/>
                <a:cs typeface="Libre Franklin"/>
                <a:sym typeface="Libre Franklin"/>
              </a:defRPr>
            </a:lvl1pPr>
            <a:lvl2pPr indent="0" lvl="1" marL="0" algn="r">
              <a:spcBef>
                <a:spcPts val="0"/>
              </a:spcBef>
              <a:buNone/>
              <a:defRPr b="0" i="0" sz="1200" u="none" cap="none" strike="noStrike">
                <a:solidFill>
                  <a:schemeClr val="lt1"/>
                </a:solidFill>
                <a:latin typeface="Libre Franklin"/>
                <a:ea typeface="Libre Franklin"/>
                <a:cs typeface="Libre Franklin"/>
                <a:sym typeface="Libre Franklin"/>
              </a:defRPr>
            </a:lvl2pPr>
            <a:lvl3pPr indent="0" lvl="2" marL="0" algn="r">
              <a:spcBef>
                <a:spcPts val="0"/>
              </a:spcBef>
              <a:buNone/>
              <a:defRPr b="0" i="0" sz="1200" u="none" cap="none" strike="noStrike">
                <a:solidFill>
                  <a:schemeClr val="lt1"/>
                </a:solidFill>
                <a:latin typeface="Libre Franklin"/>
                <a:ea typeface="Libre Franklin"/>
                <a:cs typeface="Libre Franklin"/>
                <a:sym typeface="Libre Franklin"/>
              </a:defRPr>
            </a:lvl3pPr>
            <a:lvl4pPr indent="0" lvl="3" marL="0" algn="r">
              <a:spcBef>
                <a:spcPts val="0"/>
              </a:spcBef>
              <a:buNone/>
              <a:defRPr b="0" i="0" sz="1200" u="none" cap="none" strike="noStrike">
                <a:solidFill>
                  <a:schemeClr val="lt1"/>
                </a:solidFill>
                <a:latin typeface="Libre Franklin"/>
                <a:ea typeface="Libre Franklin"/>
                <a:cs typeface="Libre Franklin"/>
                <a:sym typeface="Libre Franklin"/>
              </a:defRPr>
            </a:lvl4pPr>
            <a:lvl5pPr indent="0" lvl="4" marL="0" algn="r">
              <a:spcBef>
                <a:spcPts val="0"/>
              </a:spcBef>
              <a:buNone/>
              <a:defRPr b="0" i="0" sz="1200" u="none" cap="none" strike="noStrike">
                <a:solidFill>
                  <a:schemeClr val="lt1"/>
                </a:solidFill>
                <a:latin typeface="Libre Franklin"/>
                <a:ea typeface="Libre Franklin"/>
                <a:cs typeface="Libre Franklin"/>
                <a:sym typeface="Libre Franklin"/>
              </a:defRPr>
            </a:lvl5pPr>
            <a:lvl6pPr indent="0" lvl="5" marL="0" algn="r">
              <a:spcBef>
                <a:spcPts val="0"/>
              </a:spcBef>
              <a:buNone/>
              <a:defRPr b="0" i="0" sz="1200" u="none" cap="none" strike="noStrike">
                <a:solidFill>
                  <a:schemeClr val="lt1"/>
                </a:solidFill>
                <a:latin typeface="Libre Franklin"/>
                <a:ea typeface="Libre Franklin"/>
                <a:cs typeface="Libre Franklin"/>
                <a:sym typeface="Libre Franklin"/>
              </a:defRPr>
            </a:lvl6pPr>
            <a:lvl7pPr indent="0" lvl="6" marL="0" algn="r">
              <a:spcBef>
                <a:spcPts val="0"/>
              </a:spcBef>
              <a:buNone/>
              <a:defRPr b="0" i="0" sz="1200" u="none" cap="none" strike="noStrike">
                <a:solidFill>
                  <a:schemeClr val="lt1"/>
                </a:solidFill>
                <a:latin typeface="Libre Franklin"/>
                <a:ea typeface="Libre Franklin"/>
                <a:cs typeface="Libre Franklin"/>
                <a:sym typeface="Libre Franklin"/>
              </a:defRPr>
            </a:lvl7pPr>
            <a:lvl8pPr indent="0" lvl="7" marL="0" algn="r">
              <a:spcBef>
                <a:spcPts val="0"/>
              </a:spcBef>
              <a:buNone/>
              <a:defRPr b="0" i="0" sz="1200" u="none" cap="none" strike="noStrike">
                <a:solidFill>
                  <a:schemeClr val="lt1"/>
                </a:solidFill>
                <a:latin typeface="Libre Franklin"/>
                <a:ea typeface="Libre Franklin"/>
                <a:cs typeface="Libre Franklin"/>
                <a:sym typeface="Libre Franklin"/>
              </a:defRPr>
            </a:lvl8pPr>
            <a:lvl9pPr indent="0" lvl="8" marL="0" algn="r">
              <a:spcBef>
                <a:spcPts val="0"/>
              </a:spcBef>
              <a:buNone/>
              <a:defRPr b="0" i="0" sz="1200" u="none" cap="none" strike="noStrike">
                <a:solidFill>
                  <a:schemeClr val="lt1"/>
                </a:solidFill>
                <a:latin typeface="Libre Franklin"/>
                <a:ea typeface="Libre Franklin"/>
                <a:cs typeface="Libre Franklin"/>
                <a:sym typeface="Libre Frankli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 white">
  <p:cSld name="Section - white">
    <p:spTree>
      <p:nvGrpSpPr>
        <p:cNvPr id="32" name="Shape 32"/>
        <p:cNvGrpSpPr/>
        <p:nvPr/>
      </p:nvGrpSpPr>
      <p:grpSpPr>
        <a:xfrm>
          <a:off x="0" y="0"/>
          <a:ext cx="0" cy="0"/>
          <a:chOff x="0" y="0"/>
          <a:chExt cx="0" cy="0"/>
        </a:xfrm>
      </p:grpSpPr>
      <p:sp>
        <p:nvSpPr>
          <p:cNvPr id="33" name="Google Shape;33;p6"/>
          <p:cNvSpPr/>
          <p:nvPr/>
        </p:nvSpPr>
        <p:spPr>
          <a:xfrm>
            <a:off x="0" y="676276"/>
            <a:ext cx="12192000" cy="282575"/>
          </a:xfrm>
          <a:prstGeom prst="rect">
            <a:avLst/>
          </a:prstGeom>
          <a:solidFill>
            <a:srgbClr val="FEFEFE"/>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rgbClr val="FFFFFF"/>
              </a:solidFill>
              <a:latin typeface="Libre Franklin"/>
              <a:ea typeface="Libre Franklin"/>
              <a:cs typeface="Libre Franklin"/>
              <a:sym typeface="Libre Franklin"/>
            </a:endParaRPr>
          </a:p>
        </p:txBody>
      </p:sp>
      <p:sp>
        <p:nvSpPr>
          <p:cNvPr id="34" name="Google Shape;34;p6"/>
          <p:cNvSpPr txBox="1"/>
          <p:nvPr>
            <p:ph type="title"/>
          </p:nvPr>
        </p:nvSpPr>
        <p:spPr>
          <a:xfrm>
            <a:off x="0" y="2389457"/>
            <a:ext cx="12192000" cy="8127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6"/>
          <p:cNvSpPr txBox="1"/>
          <p:nvPr>
            <p:ph idx="1" type="body"/>
          </p:nvPr>
        </p:nvSpPr>
        <p:spPr>
          <a:xfrm>
            <a:off x="1" y="3257084"/>
            <a:ext cx="12191999" cy="1150564"/>
          </a:xfrm>
          <a:prstGeom prst="rect">
            <a:avLst/>
          </a:prstGeom>
          <a:noFill/>
          <a:ln>
            <a:noFill/>
          </a:ln>
        </p:spPr>
        <p:txBody>
          <a:bodyPr anchorCtr="0" anchor="t" bIns="45700" lIns="91425" spcFirstLastPara="1" rIns="91425" wrap="square" tIns="45700">
            <a:noAutofit/>
          </a:bodyPr>
          <a:lstStyle>
            <a:lvl1pPr indent="-228600" lvl="0" marL="457200" algn="ctr">
              <a:spcBef>
                <a:spcPts val="520"/>
              </a:spcBef>
              <a:spcAft>
                <a:spcPts val="0"/>
              </a:spcAft>
              <a:buClr>
                <a:srgbClr val="282B2E"/>
              </a:buClr>
              <a:buSzPts val="2600"/>
              <a:buFont typeface="Arial"/>
              <a:buNone/>
              <a:defRPr/>
            </a:lvl1pPr>
            <a:lvl2pPr indent="-342900" lvl="1" marL="914400" algn="l">
              <a:spcBef>
                <a:spcPts val="360"/>
              </a:spcBef>
              <a:spcAft>
                <a:spcPts val="0"/>
              </a:spcAft>
              <a:buClr>
                <a:srgbClr val="282B2E"/>
              </a:buClr>
              <a:buSzPts val="1800"/>
              <a:buChar char="–"/>
              <a:defRPr/>
            </a:lvl2pPr>
            <a:lvl3pPr indent="-342900" lvl="2" marL="1371600" algn="l">
              <a:spcBef>
                <a:spcPts val="360"/>
              </a:spcBef>
              <a:spcAft>
                <a:spcPts val="0"/>
              </a:spcAft>
              <a:buClr>
                <a:srgbClr val="282B2E"/>
              </a:buClr>
              <a:buSzPts val="1800"/>
              <a:buChar char="•"/>
              <a:defRPr/>
            </a:lvl3pPr>
            <a:lvl4pPr indent="-342900" lvl="3" marL="1828800" algn="l">
              <a:spcBef>
                <a:spcPts val="360"/>
              </a:spcBef>
              <a:spcAft>
                <a:spcPts val="0"/>
              </a:spcAft>
              <a:buClr>
                <a:srgbClr val="282B2E"/>
              </a:buClr>
              <a:buSzPts val="1800"/>
              <a:buChar char="–"/>
              <a:defRPr/>
            </a:lvl4pPr>
            <a:lvl5pPr indent="-342900" lvl="4" marL="2286000" algn="l">
              <a:spcBef>
                <a:spcPts val="360"/>
              </a:spcBef>
              <a:spcAft>
                <a:spcPts val="0"/>
              </a:spcAft>
              <a:buClr>
                <a:srgbClr val="282B2E"/>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36" name="Google Shape;36;p6"/>
          <p:cNvSpPr txBox="1"/>
          <p:nvPr>
            <p:ph idx="12" type="sldNum"/>
          </p:nvPr>
        </p:nvSpPr>
        <p:spPr>
          <a:xfrm>
            <a:off x="9370484" y="6528324"/>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b="0" i="0" sz="1200" u="none" cap="none" strike="noStrike">
                <a:solidFill>
                  <a:schemeClr val="lt1"/>
                </a:solidFill>
                <a:latin typeface="Libre Franklin"/>
                <a:ea typeface="Libre Franklin"/>
                <a:cs typeface="Libre Franklin"/>
                <a:sym typeface="Libre Franklin"/>
              </a:defRPr>
            </a:lvl1pPr>
            <a:lvl2pPr indent="0" lvl="1" marL="0" algn="r">
              <a:spcBef>
                <a:spcPts val="0"/>
              </a:spcBef>
              <a:buNone/>
              <a:defRPr b="0" i="0" sz="1200" u="none" cap="none" strike="noStrike">
                <a:solidFill>
                  <a:schemeClr val="lt1"/>
                </a:solidFill>
                <a:latin typeface="Libre Franklin"/>
                <a:ea typeface="Libre Franklin"/>
                <a:cs typeface="Libre Franklin"/>
                <a:sym typeface="Libre Franklin"/>
              </a:defRPr>
            </a:lvl2pPr>
            <a:lvl3pPr indent="0" lvl="2" marL="0" algn="r">
              <a:spcBef>
                <a:spcPts val="0"/>
              </a:spcBef>
              <a:buNone/>
              <a:defRPr b="0" i="0" sz="1200" u="none" cap="none" strike="noStrike">
                <a:solidFill>
                  <a:schemeClr val="lt1"/>
                </a:solidFill>
                <a:latin typeface="Libre Franklin"/>
                <a:ea typeface="Libre Franklin"/>
                <a:cs typeface="Libre Franklin"/>
                <a:sym typeface="Libre Franklin"/>
              </a:defRPr>
            </a:lvl3pPr>
            <a:lvl4pPr indent="0" lvl="3" marL="0" algn="r">
              <a:spcBef>
                <a:spcPts val="0"/>
              </a:spcBef>
              <a:buNone/>
              <a:defRPr b="0" i="0" sz="1200" u="none" cap="none" strike="noStrike">
                <a:solidFill>
                  <a:schemeClr val="lt1"/>
                </a:solidFill>
                <a:latin typeface="Libre Franklin"/>
                <a:ea typeface="Libre Franklin"/>
                <a:cs typeface="Libre Franklin"/>
                <a:sym typeface="Libre Franklin"/>
              </a:defRPr>
            </a:lvl4pPr>
            <a:lvl5pPr indent="0" lvl="4" marL="0" algn="r">
              <a:spcBef>
                <a:spcPts val="0"/>
              </a:spcBef>
              <a:buNone/>
              <a:defRPr b="0" i="0" sz="1200" u="none" cap="none" strike="noStrike">
                <a:solidFill>
                  <a:schemeClr val="lt1"/>
                </a:solidFill>
                <a:latin typeface="Libre Franklin"/>
                <a:ea typeface="Libre Franklin"/>
                <a:cs typeface="Libre Franklin"/>
                <a:sym typeface="Libre Franklin"/>
              </a:defRPr>
            </a:lvl5pPr>
            <a:lvl6pPr indent="0" lvl="5" marL="0" algn="r">
              <a:spcBef>
                <a:spcPts val="0"/>
              </a:spcBef>
              <a:buNone/>
              <a:defRPr b="0" i="0" sz="1200" u="none" cap="none" strike="noStrike">
                <a:solidFill>
                  <a:schemeClr val="lt1"/>
                </a:solidFill>
                <a:latin typeface="Libre Franklin"/>
                <a:ea typeface="Libre Franklin"/>
                <a:cs typeface="Libre Franklin"/>
                <a:sym typeface="Libre Franklin"/>
              </a:defRPr>
            </a:lvl6pPr>
            <a:lvl7pPr indent="0" lvl="6" marL="0" algn="r">
              <a:spcBef>
                <a:spcPts val="0"/>
              </a:spcBef>
              <a:buNone/>
              <a:defRPr b="0" i="0" sz="1200" u="none" cap="none" strike="noStrike">
                <a:solidFill>
                  <a:schemeClr val="lt1"/>
                </a:solidFill>
                <a:latin typeface="Libre Franklin"/>
                <a:ea typeface="Libre Franklin"/>
                <a:cs typeface="Libre Franklin"/>
                <a:sym typeface="Libre Franklin"/>
              </a:defRPr>
            </a:lvl7pPr>
            <a:lvl8pPr indent="0" lvl="7" marL="0" algn="r">
              <a:spcBef>
                <a:spcPts val="0"/>
              </a:spcBef>
              <a:buNone/>
              <a:defRPr b="0" i="0" sz="1200" u="none" cap="none" strike="noStrike">
                <a:solidFill>
                  <a:schemeClr val="lt1"/>
                </a:solidFill>
                <a:latin typeface="Libre Franklin"/>
                <a:ea typeface="Libre Franklin"/>
                <a:cs typeface="Libre Franklin"/>
                <a:sym typeface="Libre Franklin"/>
              </a:defRPr>
            </a:lvl8pPr>
            <a:lvl9pPr indent="0" lvl="8" marL="0" algn="r">
              <a:spcBef>
                <a:spcPts val="0"/>
              </a:spcBef>
              <a:buNone/>
              <a:defRPr b="0" i="0" sz="1200" u="none" cap="none" strike="noStrike">
                <a:solidFill>
                  <a:schemeClr val="lt1"/>
                </a:solidFill>
                <a:latin typeface="Libre Franklin"/>
                <a:ea typeface="Libre Franklin"/>
                <a:cs typeface="Libre Franklin"/>
                <a:sym typeface="Libre Frankli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5_Contents slide layout">
  <p:cSld name="5_Contents slide layout">
    <p:spTree>
      <p:nvGrpSpPr>
        <p:cNvPr id="37" name="Shape 37"/>
        <p:cNvGrpSpPr/>
        <p:nvPr/>
      </p:nvGrpSpPr>
      <p:grpSpPr>
        <a:xfrm>
          <a:off x="0" y="0"/>
          <a:ext cx="0" cy="0"/>
          <a:chOff x="0" y="0"/>
          <a:chExt cx="0" cy="0"/>
        </a:xfrm>
      </p:grpSpPr>
      <p:sp>
        <p:nvSpPr>
          <p:cNvPr id="38" name="Google Shape;38;p7"/>
          <p:cNvSpPr/>
          <p:nvPr>
            <p:ph idx="2" type="pic"/>
          </p:nvPr>
        </p:nvSpPr>
        <p:spPr>
          <a:xfrm>
            <a:off x="117950" y="1065321"/>
            <a:ext cx="5386206" cy="5273336"/>
          </a:xfrm>
          <a:prstGeom prst="rect">
            <a:avLst/>
          </a:prstGeom>
          <a:solidFill>
            <a:srgbClr val="F2F2F2"/>
          </a:solidFill>
          <a:ln>
            <a:noFill/>
          </a:ln>
        </p:spPr>
      </p:sp>
      <p:sp>
        <p:nvSpPr>
          <p:cNvPr id="39" name="Google Shape;39;p7"/>
          <p:cNvSpPr txBox="1"/>
          <p:nvPr>
            <p:ph idx="12" type="sldNum"/>
          </p:nvPr>
        </p:nvSpPr>
        <p:spPr>
          <a:xfrm>
            <a:off x="9370484" y="6528324"/>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hank you slide">
  <p:cSld name="Thank you slide">
    <p:bg>
      <p:bgPr>
        <a:solidFill>
          <a:schemeClr val="lt2"/>
        </a:solidFill>
      </p:bgPr>
    </p:bg>
    <p:spTree>
      <p:nvGrpSpPr>
        <p:cNvPr id="40" name="Shape 40"/>
        <p:cNvGrpSpPr/>
        <p:nvPr/>
      </p:nvGrpSpPr>
      <p:grpSpPr>
        <a:xfrm>
          <a:off x="0" y="0"/>
          <a:ext cx="0" cy="0"/>
          <a:chOff x="0" y="0"/>
          <a:chExt cx="0" cy="0"/>
        </a:xfrm>
      </p:grpSpPr>
      <p:sp>
        <p:nvSpPr>
          <p:cNvPr id="41" name="Google Shape;41;p8"/>
          <p:cNvSpPr txBox="1"/>
          <p:nvPr>
            <p:ph type="ctrTitle"/>
          </p:nvPr>
        </p:nvSpPr>
        <p:spPr>
          <a:xfrm>
            <a:off x="679440" y="1973908"/>
            <a:ext cx="3571540" cy="2910185"/>
          </a:xfrm>
          <a:prstGeom prst="rect">
            <a:avLst/>
          </a:prstGeom>
          <a:noFill/>
          <a:ln>
            <a:noFill/>
          </a:ln>
        </p:spPr>
        <p:txBody>
          <a:bodyPr anchorCtr="0" anchor="ctr" bIns="45700" lIns="91425" spcFirstLastPara="1" rIns="91425" wrap="square" tIns="45700">
            <a:noAutofit/>
          </a:bodyPr>
          <a:lstStyle>
            <a:lvl1pPr lvl="0" algn="r">
              <a:lnSpc>
                <a:spcPct val="90000"/>
              </a:lnSpc>
              <a:spcBef>
                <a:spcPts val="0"/>
              </a:spcBef>
              <a:spcAft>
                <a:spcPts val="0"/>
              </a:spcAft>
              <a:buSzPts val="1400"/>
              <a:buNone/>
              <a:defRPr sz="4800">
                <a:solidFill>
                  <a:schemeClr val="accent1"/>
                </a:solidFill>
                <a:latin typeface="Quattrocento Sans"/>
                <a:ea typeface="Quattrocento Sans"/>
                <a:cs typeface="Quattrocento Sans"/>
                <a:sym typeface="Quattrocento Sans"/>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8"/>
          <p:cNvSpPr txBox="1"/>
          <p:nvPr>
            <p:ph idx="11" type="ftr"/>
          </p:nvPr>
        </p:nvSpPr>
        <p:spPr>
          <a:xfrm>
            <a:off x="4165601" y="6356352"/>
            <a:ext cx="3860800" cy="365125"/>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1pPr>
            <a:lvl2pPr lvl="1"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2pPr>
            <a:lvl3pPr lvl="2"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3pPr>
            <a:lvl4pPr lvl="3"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4pPr>
            <a:lvl5pPr lvl="4"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5pPr>
            <a:lvl6pPr lvl="5"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6pPr>
            <a:lvl7pPr lvl="6"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7pPr>
            <a:lvl8pPr lvl="7"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8pPr>
            <a:lvl9pPr lvl="8"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9pPr>
          </a:lstStyle>
          <a:p/>
        </p:txBody>
      </p:sp>
      <p:sp>
        <p:nvSpPr>
          <p:cNvPr id="43" name="Google Shape;43;p8"/>
          <p:cNvSpPr txBox="1"/>
          <p:nvPr>
            <p:ph idx="12" type="sldNum"/>
          </p:nvPr>
        </p:nvSpPr>
        <p:spPr>
          <a:xfrm>
            <a:off x="353998" y="6356351"/>
            <a:ext cx="28448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b="0" i="0" sz="1200" u="none" cap="none" strike="noStrike">
                <a:solidFill>
                  <a:schemeClr val="lt1"/>
                </a:solidFill>
                <a:latin typeface="Libre Franklin"/>
                <a:ea typeface="Libre Franklin"/>
                <a:cs typeface="Libre Franklin"/>
                <a:sym typeface="Libre Franklin"/>
              </a:defRPr>
            </a:lvl1pPr>
            <a:lvl2pPr indent="0" lvl="1" marL="0" algn="r">
              <a:spcBef>
                <a:spcPts val="0"/>
              </a:spcBef>
              <a:buNone/>
              <a:defRPr b="0" i="0" sz="1200" u="none" cap="none" strike="noStrike">
                <a:solidFill>
                  <a:schemeClr val="lt1"/>
                </a:solidFill>
                <a:latin typeface="Libre Franklin"/>
                <a:ea typeface="Libre Franklin"/>
                <a:cs typeface="Libre Franklin"/>
                <a:sym typeface="Libre Franklin"/>
              </a:defRPr>
            </a:lvl2pPr>
            <a:lvl3pPr indent="0" lvl="2" marL="0" algn="r">
              <a:spcBef>
                <a:spcPts val="0"/>
              </a:spcBef>
              <a:buNone/>
              <a:defRPr b="0" i="0" sz="1200" u="none" cap="none" strike="noStrike">
                <a:solidFill>
                  <a:schemeClr val="lt1"/>
                </a:solidFill>
                <a:latin typeface="Libre Franklin"/>
                <a:ea typeface="Libre Franklin"/>
                <a:cs typeface="Libre Franklin"/>
                <a:sym typeface="Libre Franklin"/>
              </a:defRPr>
            </a:lvl3pPr>
            <a:lvl4pPr indent="0" lvl="3" marL="0" algn="r">
              <a:spcBef>
                <a:spcPts val="0"/>
              </a:spcBef>
              <a:buNone/>
              <a:defRPr b="0" i="0" sz="1200" u="none" cap="none" strike="noStrike">
                <a:solidFill>
                  <a:schemeClr val="lt1"/>
                </a:solidFill>
                <a:latin typeface="Libre Franklin"/>
                <a:ea typeface="Libre Franklin"/>
                <a:cs typeface="Libre Franklin"/>
                <a:sym typeface="Libre Franklin"/>
              </a:defRPr>
            </a:lvl4pPr>
            <a:lvl5pPr indent="0" lvl="4" marL="0" algn="r">
              <a:spcBef>
                <a:spcPts val="0"/>
              </a:spcBef>
              <a:buNone/>
              <a:defRPr b="0" i="0" sz="1200" u="none" cap="none" strike="noStrike">
                <a:solidFill>
                  <a:schemeClr val="lt1"/>
                </a:solidFill>
                <a:latin typeface="Libre Franklin"/>
                <a:ea typeface="Libre Franklin"/>
                <a:cs typeface="Libre Franklin"/>
                <a:sym typeface="Libre Franklin"/>
              </a:defRPr>
            </a:lvl5pPr>
            <a:lvl6pPr indent="0" lvl="5" marL="0" algn="r">
              <a:spcBef>
                <a:spcPts val="0"/>
              </a:spcBef>
              <a:buNone/>
              <a:defRPr b="0" i="0" sz="1200" u="none" cap="none" strike="noStrike">
                <a:solidFill>
                  <a:schemeClr val="lt1"/>
                </a:solidFill>
                <a:latin typeface="Libre Franklin"/>
                <a:ea typeface="Libre Franklin"/>
                <a:cs typeface="Libre Franklin"/>
                <a:sym typeface="Libre Franklin"/>
              </a:defRPr>
            </a:lvl6pPr>
            <a:lvl7pPr indent="0" lvl="6" marL="0" algn="r">
              <a:spcBef>
                <a:spcPts val="0"/>
              </a:spcBef>
              <a:buNone/>
              <a:defRPr b="0" i="0" sz="1200" u="none" cap="none" strike="noStrike">
                <a:solidFill>
                  <a:schemeClr val="lt1"/>
                </a:solidFill>
                <a:latin typeface="Libre Franklin"/>
                <a:ea typeface="Libre Franklin"/>
                <a:cs typeface="Libre Franklin"/>
                <a:sym typeface="Libre Franklin"/>
              </a:defRPr>
            </a:lvl7pPr>
            <a:lvl8pPr indent="0" lvl="7" marL="0" algn="r">
              <a:spcBef>
                <a:spcPts val="0"/>
              </a:spcBef>
              <a:buNone/>
              <a:defRPr b="0" i="0" sz="1200" u="none" cap="none" strike="noStrike">
                <a:solidFill>
                  <a:schemeClr val="lt1"/>
                </a:solidFill>
                <a:latin typeface="Libre Franklin"/>
                <a:ea typeface="Libre Franklin"/>
                <a:cs typeface="Libre Franklin"/>
                <a:sym typeface="Libre Franklin"/>
              </a:defRPr>
            </a:lvl8pPr>
            <a:lvl9pPr indent="0" lvl="8" marL="0" algn="r">
              <a:spcBef>
                <a:spcPts val="0"/>
              </a:spcBef>
              <a:buNone/>
              <a:defRPr b="0" i="0" sz="1200" u="none" cap="none" strike="noStrike">
                <a:solidFill>
                  <a:schemeClr val="lt1"/>
                </a:solidFill>
                <a:latin typeface="Libre Franklin"/>
                <a:ea typeface="Libre Franklin"/>
                <a:cs typeface="Libre Franklin"/>
                <a:sym typeface="Libre Franklin"/>
              </a:defRPr>
            </a:lvl9pPr>
          </a:lstStyle>
          <a:p>
            <a:pPr indent="0" lvl="0" marL="0" rtl="0" algn="r">
              <a:spcBef>
                <a:spcPts val="0"/>
              </a:spcBef>
              <a:spcAft>
                <a:spcPts val="0"/>
              </a:spcAft>
              <a:buNone/>
            </a:pPr>
            <a:fld id="{00000000-1234-1234-1234-123412341234}" type="slidenum">
              <a:rPr lang="en-US"/>
              <a:t>‹#›</a:t>
            </a:fld>
            <a:endParaRPr/>
          </a:p>
        </p:txBody>
      </p:sp>
      <p:sp>
        <p:nvSpPr>
          <p:cNvPr id="44" name="Google Shape;44;p8"/>
          <p:cNvSpPr/>
          <p:nvPr>
            <p:ph idx="2" type="pic"/>
          </p:nvPr>
        </p:nvSpPr>
        <p:spPr>
          <a:xfrm>
            <a:off x="9715595" y="6356350"/>
            <a:ext cx="2196582" cy="385930"/>
          </a:xfrm>
          <a:prstGeom prst="rect">
            <a:avLst/>
          </a:prstGeom>
          <a:noFill/>
          <a:ln>
            <a:noFill/>
          </a:ln>
        </p:spPr>
      </p:sp>
      <p:sp>
        <p:nvSpPr>
          <p:cNvPr id="45" name="Google Shape;45;p8"/>
          <p:cNvSpPr/>
          <p:nvPr/>
        </p:nvSpPr>
        <p:spPr>
          <a:xfrm flipH="1">
            <a:off x="4803648" y="1492"/>
            <a:ext cx="3571540" cy="6856504"/>
          </a:xfrm>
          <a:custGeom>
            <a:rect b="b" l="l" r="r" t="t"/>
            <a:pathLst>
              <a:path extrusionOk="0" h="9906583" w="5158977">
                <a:moveTo>
                  <a:pt x="4977284" y="3841859"/>
                </a:moveTo>
                <a:lnTo>
                  <a:pt x="3546234" y="0"/>
                </a:lnTo>
                <a:lnTo>
                  <a:pt x="1697343" y="0"/>
                </a:lnTo>
                <a:lnTo>
                  <a:pt x="3353550" y="4447898"/>
                </a:lnTo>
                <a:cubicBezTo>
                  <a:pt x="3487779" y="4807193"/>
                  <a:pt x="3431490" y="5207612"/>
                  <a:pt x="3206332" y="5517125"/>
                </a:cubicBezTo>
                <a:lnTo>
                  <a:pt x="0" y="9906584"/>
                </a:lnTo>
                <a:lnTo>
                  <a:pt x="2145493" y="9906584"/>
                </a:lnTo>
                <a:lnTo>
                  <a:pt x="4607073" y="6538735"/>
                </a:lnTo>
                <a:cubicBezTo>
                  <a:pt x="5176462" y="5757377"/>
                  <a:pt x="5315021" y="4748754"/>
                  <a:pt x="4977284" y="3841859"/>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Quattrocento Sans"/>
              <a:ea typeface="Quattrocento Sans"/>
              <a:cs typeface="Quattrocento Sans"/>
              <a:sym typeface="Quattrocento Sans"/>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ulleted text &amp; graphic">
  <p:cSld name="Bulleted text &amp; graphic">
    <p:bg>
      <p:bgPr>
        <a:solidFill>
          <a:schemeClr val="lt1"/>
        </a:solidFill>
      </p:bgPr>
    </p:bg>
    <p:spTree>
      <p:nvGrpSpPr>
        <p:cNvPr id="46" name="Shape 46"/>
        <p:cNvGrpSpPr/>
        <p:nvPr/>
      </p:nvGrpSpPr>
      <p:grpSpPr>
        <a:xfrm>
          <a:off x="0" y="0"/>
          <a:ext cx="0" cy="0"/>
          <a:chOff x="0" y="0"/>
          <a:chExt cx="0" cy="0"/>
        </a:xfrm>
      </p:grpSpPr>
      <p:sp>
        <p:nvSpPr>
          <p:cNvPr id="47" name="Google Shape;47;p9"/>
          <p:cNvSpPr txBox="1"/>
          <p:nvPr>
            <p:ph type="title"/>
          </p:nvPr>
        </p:nvSpPr>
        <p:spPr>
          <a:xfrm>
            <a:off x="480484" y="-38100"/>
            <a:ext cx="11633200" cy="8128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9"/>
          <p:cNvSpPr txBox="1"/>
          <p:nvPr>
            <p:ph idx="1" type="body"/>
          </p:nvPr>
        </p:nvSpPr>
        <p:spPr>
          <a:xfrm>
            <a:off x="256117" y="819150"/>
            <a:ext cx="11641667" cy="55245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rgbClr val="282B2E"/>
              </a:buClr>
              <a:buSzPts val="1800"/>
              <a:buChar char="•"/>
              <a:defRPr/>
            </a:lvl1pPr>
            <a:lvl2pPr indent="-342900" lvl="1" marL="914400" algn="l">
              <a:spcBef>
                <a:spcPts val="360"/>
              </a:spcBef>
              <a:spcAft>
                <a:spcPts val="0"/>
              </a:spcAft>
              <a:buClr>
                <a:srgbClr val="282B2E"/>
              </a:buClr>
              <a:buSzPts val="1800"/>
              <a:buChar char="–"/>
              <a:defRPr/>
            </a:lvl2pPr>
            <a:lvl3pPr indent="-342900" lvl="2" marL="1371600" algn="l">
              <a:spcBef>
                <a:spcPts val="360"/>
              </a:spcBef>
              <a:spcAft>
                <a:spcPts val="0"/>
              </a:spcAft>
              <a:buClr>
                <a:srgbClr val="282B2E"/>
              </a:buClr>
              <a:buSzPts val="1800"/>
              <a:buChar char="•"/>
              <a:defRPr/>
            </a:lvl3pPr>
            <a:lvl4pPr indent="-342900" lvl="3" marL="1828800" algn="l">
              <a:spcBef>
                <a:spcPts val="360"/>
              </a:spcBef>
              <a:spcAft>
                <a:spcPts val="0"/>
              </a:spcAft>
              <a:buClr>
                <a:srgbClr val="282B2E"/>
              </a:buClr>
              <a:buSzPts val="1800"/>
              <a:buChar char="–"/>
              <a:defRPr/>
            </a:lvl4pPr>
            <a:lvl5pPr indent="-342900" lvl="4" marL="2286000" algn="l">
              <a:spcBef>
                <a:spcPts val="360"/>
              </a:spcBef>
              <a:spcAft>
                <a:spcPts val="0"/>
              </a:spcAft>
              <a:buClr>
                <a:srgbClr val="282B2E"/>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49" name="Google Shape;49;p9"/>
          <p:cNvSpPr txBox="1"/>
          <p:nvPr>
            <p:ph idx="12" type="sldNum"/>
          </p:nvPr>
        </p:nvSpPr>
        <p:spPr>
          <a:xfrm>
            <a:off x="9370484" y="6528324"/>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p:cSld name="Title and Content">
    <p:spTree>
      <p:nvGrpSpPr>
        <p:cNvPr id="59" name="Shape 59"/>
        <p:cNvGrpSpPr/>
        <p:nvPr/>
      </p:nvGrpSpPr>
      <p:grpSpPr>
        <a:xfrm>
          <a:off x="0" y="0"/>
          <a:ext cx="0" cy="0"/>
          <a:chOff x="0" y="0"/>
          <a:chExt cx="0" cy="0"/>
        </a:xfrm>
      </p:grpSpPr>
      <p:sp>
        <p:nvSpPr>
          <p:cNvPr id="60" name="Google Shape;60;p11"/>
          <p:cNvSpPr txBox="1"/>
          <p:nvPr>
            <p:ph type="title"/>
          </p:nvPr>
        </p:nvSpPr>
        <p:spPr>
          <a:xfrm>
            <a:off x="914400" y="1146175"/>
            <a:ext cx="10363200" cy="6858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11"/>
          <p:cNvSpPr txBox="1"/>
          <p:nvPr>
            <p:ph idx="1" type="body"/>
          </p:nvPr>
        </p:nvSpPr>
        <p:spPr>
          <a:xfrm>
            <a:off x="914400" y="1828800"/>
            <a:ext cx="10363200" cy="473075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rgbClr val="282B2E"/>
              </a:buClr>
              <a:buSzPts val="1800"/>
              <a:buChar char="•"/>
              <a:defRPr/>
            </a:lvl1pPr>
            <a:lvl2pPr indent="-342900" lvl="1" marL="914400" algn="l">
              <a:spcBef>
                <a:spcPts val="360"/>
              </a:spcBef>
              <a:spcAft>
                <a:spcPts val="0"/>
              </a:spcAft>
              <a:buClr>
                <a:srgbClr val="282B2E"/>
              </a:buClr>
              <a:buSzPts val="1800"/>
              <a:buChar char="–"/>
              <a:defRPr/>
            </a:lvl2pPr>
            <a:lvl3pPr indent="-342900" lvl="2" marL="1371600" algn="l">
              <a:spcBef>
                <a:spcPts val="360"/>
              </a:spcBef>
              <a:spcAft>
                <a:spcPts val="0"/>
              </a:spcAft>
              <a:buClr>
                <a:srgbClr val="282B2E"/>
              </a:buClr>
              <a:buSzPts val="1800"/>
              <a:buChar char="•"/>
              <a:defRPr/>
            </a:lvl3pPr>
            <a:lvl4pPr indent="-342900" lvl="3" marL="1828800" algn="l">
              <a:spcBef>
                <a:spcPts val="360"/>
              </a:spcBef>
              <a:spcAft>
                <a:spcPts val="0"/>
              </a:spcAft>
              <a:buClr>
                <a:srgbClr val="282B2E"/>
              </a:buClr>
              <a:buSzPts val="1800"/>
              <a:buChar char="–"/>
              <a:defRPr/>
            </a:lvl4pPr>
            <a:lvl5pPr indent="-342900" lvl="4" marL="2286000" algn="l">
              <a:spcBef>
                <a:spcPts val="360"/>
              </a:spcBef>
              <a:spcAft>
                <a:spcPts val="0"/>
              </a:spcAft>
              <a:buClr>
                <a:srgbClr val="282B2E"/>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62" name="Google Shape;62;p11"/>
          <p:cNvSpPr txBox="1"/>
          <p:nvPr>
            <p:ph idx="10" type="dt"/>
          </p:nvPr>
        </p:nvSpPr>
        <p:spPr>
          <a:xfrm>
            <a:off x="914400" y="6629401"/>
            <a:ext cx="2540000" cy="225425"/>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sz="1800">
                <a:solidFill>
                  <a:schemeClr val="dk1"/>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2pPr>
            <a:lvl3pPr lvl="2"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3pPr>
            <a:lvl4pPr lvl="3"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4pPr>
            <a:lvl5pPr lvl="4"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5pPr>
            <a:lvl6pPr lvl="5"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6pPr>
            <a:lvl7pPr lvl="6"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7pPr>
            <a:lvl8pPr lvl="7"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8pPr>
            <a:lvl9pPr lvl="8"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9pPr>
          </a:lstStyle>
          <a:p/>
        </p:txBody>
      </p:sp>
      <p:sp>
        <p:nvSpPr>
          <p:cNvPr id="63" name="Google Shape;63;p11"/>
          <p:cNvSpPr txBox="1"/>
          <p:nvPr>
            <p:ph idx="11" type="ftr"/>
          </p:nvPr>
        </p:nvSpPr>
        <p:spPr>
          <a:xfrm>
            <a:off x="4169833" y="6629400"/>
            <a:ext cx="3860800" cy="228600"/>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sz="1800">
                <a:solidFill>
                  <a:schemeClr val="dk1"/>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2pPr>
            <a:lvl3pPr lvl="2"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3pPr>
            <a:lvl4pPr lvl="3"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4pPr>
            <a:lvl5pPr lvl="4"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5pPr>
            <a:lvl6pPr lvl="5"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6pPr>
            <a:lvl7pPr lvl="6"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7pPr>
            <a:lvl8pPr lvl="7"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8pPr>
            <a:lvl9pPr lvl="8"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9pPr>
          </a:lstStyle>
          <a:p/>
        </p:txBody>
      </p:sp>
      <p:sp>
        <p:nvSpPr>
          <p:cNvPr id="64" name="Google Shape;64;p11"/>
          <p:cNvSpPr txBox="1"/>
          <p:nvPr>
            <p:ph idx="12" type="sldNum"/>
          </p:nvPr>
        </p:nvSpPr>
        <p:spPr>
          <a:xfrm>
            <a:off x="8712200" y="6629400"/>
            <a:ext cx="2565400" cy="228600"/>
          </a:xfrm>
          <a:prstGeom prst="rect">
            <a:avLst/>
          </a:prstGeom>
          <a:noFill/>
          <a:ln>
            <a:noFill/>
          </a:ln>
        </p:spPr>
        <p:txBody>
          <a:bodyPr anchorCtr="0" anchor="t" bIns="45700" lIns="91425" spcFirstLastPara="1" rIns="91425" wrap="square" tIns="45700">
            <a:noAutofit/>
          </a:bodyPr>
          <a:lstStyle>
            <a:lvl1pPr indent="0" lvl="0" marL="0" marR="0" rtl="0" algn="l">
              <a:spcBef>
                <a:spcPts val="0"/>
              </a:spcBef>
              <a:buNone/>
              <a:defRPr sz="1800">
                <a:solidFill>
                  <a:srgbClr val="0079C1"/>
                </a:solidFill>
                <a:latin typeface="Arial"/>
                <a:ea typeface="Arial"/>
                <a:cs typeface="Arial"/>
                <a:sym typeface="Arial"/>
              </a:defRPr>
            </a:lvl1pPr>
            <a:lvl2pPr indent="0" lvl="1" marL="0" marR="0" rtl="0" algn="l">
              <a:spcBef>
                <a:spcPts val="0"/>
              </a:spcBef>
              <a:buNone/>
              <a:defRPr sz="1800">
                <a:solidFill>
                  <a:srgbClr val="0079C1"/>
                </a:solidFill>
                <a:latin typeface="Arial"/>
                <a:ea typeface="Arial"/>
                <a:cs typeface="Arial"/>
                <a:sym typeface="Arial"/>
              </a:defRPr>
            </a:lvl2pPr>
            <a:lvl3pPr indent="0" lvl="2" marL="0" marR="0" rtl="0" algn="l">
              <a:spcBef>
                <a:spcPts val="0"/>
              </a:spcBef>
              <a:buNone/>
              <a:defRPr sz="1800">
                <a:solidFill>
                  <a:srgbClr val="0079C1"/>
                </a:solidFill>
                <a:latin typeface="Arial"/>
                <a:ea typeface="Arial"/>
                <a:cs typeface="Arial"/>
                <a:sym typeface="Arial"/>
              </a:defRPr>
            </a:lvl3pPr>
            <a:lvl4pPr indent="0" lvl="3" marL="0" marR="0" rtl="0" algn="l">
              <a:spcBef>
                <a:spcPts val="0"/>
              </a:spcBef>
              <a:buNone/>
              <a:defRPr sz="1800">
                <a:solidFill>
                  <a:srgbClr val="0079C1"/>
                </a:solidFill>
                <a:latin typeface="Arial"/>
                <a:ea typeface="Arial"/>
                <a:cs typeface="Arial"/>
                <a:sym typeface="Arial"/>
              </a:defRPr>
            </a:lvl4pPr>
            <a:lvl5pPr indent="0" lvl="4" marL="0" marR="0" rtl="0" algn="l">
              <a:spcBef>
                <a:spcPts val="0"/>
              </a:spcBef>
              <a:buNone/>
              <a:defRPr sz="1800">
                <a:solidFill>
                  <a:srgbClr val="0079C1"/>
                </a:solidFill>
                <a:latin typeface="Arial"/>
                <a:ea typeface="Arial"/>
                <a:cs typeface="Arial"/>
                <a:sym typeface="Arial"/>
              </a:defRPr>
            </a:lvl5pPr>
            <a:lvl6pPr indent="0" lvl="5" marL="0" marR="0" rtl="0" algn="l">
              <a:spcBef>
                <a:spcPts val="0"/>
              </a:spcBef>
              <a:buNone/>
              <a:defRPr sz="1800">
                <a:solidFill>
                  <a:srgbClr val="0079C1"/>
                </a:solidFill>
                <a:latin typeface="Arial"/>
                <a:ea typeface="Arial"/>
                <a:cs typeface="Arial"/>
                <a:sym typeface="Arial"/>
              </a:defRPr>
            </a:lvl6pPr>
            <a:lvl7pPr indent="0" lvl="6" marL="0" marR="0" rtl="0" algn="l">
              <a:spcBef>
                <a:spcPts val="0"/>
              </a:spcBef>
              <a:buNone/>
              <a:defRPr sz="1800">
                <a:solidFill>
                  <a:srgbClr val="0079C1"/>
                </a:solidFill>
                <a:latin typeface="Arial"/>
                <a:ea typeface="Arial"/>
                <a:cs typeface="Arial"/>
                <a:sym typeface="Arial"/>
              </a:defRPr>
            </a:lvl7pPr>
            <a:lvl8pPr indent="0" lvl="7" marL="0" marR="0" rtl="0" algn="l">
              <a:spcBef>
                <a:spcPts val="0"/>
              </a:spcBef>
              <a:buNone/>
              <a:defRPr sz="1800">
                <a:solidFill>
                  <a:srgbClr val="0079C1"/>
                </a:solidFill>
                <a:latin typeface="Arial"/>
                <a:ea typeface="Arial"/>
                <a:cs typeface="Arial"/>
                <a:sym typeface="Arial"/>
              </a:defRPr>
            </a:lvl8pPr>
            <a:lvl9pPr indent="0" lvl="8" marL="0" marR="0" rtl="0" algn="l">
              <a:spcBef>
                <a:spcPts val="0"/>
              </a:spcBef>
              <a:buNone/>
              <a:defRPr sz="1800">
                <a:solidFill>
                  <a:srgbClr val="0079C1"/>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theme" Target="../theme/theme2.xml"/></Relationships>
</file>

<file path=ppt/slideMasters/_rels/slideMaster2.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2"/>
          <p:cNvSpPr/>
          <p:nvPr/>
        </p:nvSpPr>
        <p:spPr>
          <a:xfrm>
            <a:off x="2421467" y="6578601"/>
            <a:ext cx="9770533" cy="284163"/>
          </a:xfrm>
          <a:prstGeom prst="rect">
            <a:avLst/>
          </a:prstGeom>
          <a:solidFill>
            <a:schemeClr val="accent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rgbClr val="FFFFFF"/>
              </a:solidFill>
              <a:latin typeface="Libre Franklin"/>
              <a:ea typeface="Libre Franklin"/>
              <a:cs typeface="Libre Franklin"/>
              <a:sym typeface="Libre Franklin"/>
            </a:endParaRPr>
          </a:p>
        </p:txBody>
      </p:sp>
      <p:sp>
        <p:nvSpPr>
          <p:cNvPr id="11" name="Google Shape;11;p2"/>
          <p:cNvSpPr/>
          <p:nvPr/>
        </p:nvSpPr>
        <p:spPr>
          <a:xfrm flipH="1">
            <a:off x="1" y="6578601"/>
            <a:ext cx="2434167" cy="284163"/>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rgbClr val="FFFFFF"/>
              </a:solidFill>
              <a:latin typeface="Libre Franklin"/>
              <a:ea typeface="Libre Franklin"/>
              <a:cs typeface="Libre Franklin"/>
              <a:sym typeface="Libre Franklin"/>
            </a:endParaRPr>
          </a:p>
        </p:txBody>
      </p:sp>
      <p:sp>
        <p:nvSpPr>
          <p:cNvPr id="12" name="Google Shape;12;p2"/>
          <p:cNvSpPr txBox="1"/>
          <p:nvPr>
            <p:ph type="title"/>
          </p:nvPr>
        </p:nvSpPr>
        <p:spPr>
          <a:xfrm>
            <a:off x="480484" y="-38100"/>
            <a:ext cx="11633200" cy="812800"/>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1" i="0" sz="3300" u="none" cap="none" strike="noStrike">
                <a:solidFill>
                  <a:srgbClr val="2A5998"/>
                </a:solidFill>
                <a:latin typeface="Avenir"/>
                <a:ea typeface="Avenir"/>
                <a:cs typeface="Avenir"/>
                <a:sym typeface="Avenir"/>
              </a:defRPr>
            </a:lvl1pPr>
            <a:lvl2pPr lvl="1"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2pPr>
            <a:lvl3pPr lvl="2"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3pPr>
            <a:lvl4pPr lvl="3"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4pPr>
            <a:lvl5pPr lvl="4"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5pPr>
            <a:lvl6pPr lvl="5"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6pPr>
            <a:lvl7pPr lvl="6"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7pPr>
            <a:lvl8pPr lvl="7"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8pPr>
            <a:lvl9pPr lvl="8"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9pPr>
          </a:lstStyle>
          <a:p/>
        </p:txBody>
      </p:sp>
      <p:sp>
        <p:nvSpPr>
          <p:cNvPr id="13" name="Google Shape;13;p2"/>
          <p:cNvSpPr txBox="1"/>
          <p:nvPr/>
        </p:nvSpPr>
        <p:spPr>
          <a:xfrm>
            <a:off x="97368" y="6596064"/>
            <a:ext cx="6593417" cy="23812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950" u="none" cap="none" strike="noStrike">
                <a:solidFill>
                  <a:schemeClr val="lt1"/>
                </a:solidFill>
                <a:latin typeface="Libre Franklin Medium"/>
                <a:ea typeface="Libre Franklin Medium"/>
                <a:cs typeface="Libre Franklin Medium"/>
                <a:sym typeface="Libre Franklin Medium"/>
              </a:rPr>
              <a:t>U.S. DEPARTMENT OF ENERGY                         OFFICE OF STATE &amp; COMMUNITY ENERGY PROGRAMS</a:t>
            </a:r>
            <a:endParaRPr/>
          </a:p>
        </p:txBody>
      </p:sp>
      <p:sp>
        <p:nvSpPr>
          <p:cNvPr id="14" name="Google Shape;14;p2"/>
          <p:cNvSpPr txBox="1"/>
          <p:nvPr>
            <p:ph idx="1" type="body"/>
          </p:nvPr>
        </p:nvSpPr>
        <p:spPr>
          <a:xfrm>
            <a:off x="480484" y="1047751"/>
            <a:ext cx="10972800" cy="4525963"/>
          </a:xfrm>
          <a:prstGeom prst="rect">
            <a:avLst/>
          </a:prstGeom>
          <a:noFill/>
          <a:ln>
            <a:noFill/>
          </a:ln>
        </p:spPr>
        <p:txBody>
          <a:bodyPr anchorCtr="0" anchor="t" bIns="45700" lIns="91425" spcFirstLastPara="1" rIns="91425" wrap="square" tIns="45700">
            <a:noAutofit/>
          </a:bodyPr>
          <a:lstStyle>
            <a:lvl1pPr indent="-393700" lvl="0" marL="457200" marR="0" rtl="0" algn="l">
              <a:spcBef>
                <a:spcPts val="520"/>
              </a:spcBef>
              <a:spcAft>
                <a:spcPts val="0"/>
              </a:spcAft>
              <a:buClr>
                <a:srgbClr val="282B2E"/>
              </a:buClr>
              <a:buSzPts val="2600"/>
              <a:buFont typeface="Arial"/>
              <a:buChar char="•"/>
              <a:defRPr b="0" i="0" sz="2600" u="none" cap="none" strike="noStrike">
                <a:solidFill>
                  <a:srgbClr val="282B2E"/>
                </a:solidFill>
                <a:latin typeface="Arial"/>
                <a:ea typeface="Arial"/>
                <a:cs typeface="Arial"/>
                <a:sym typeface="Arial"/>
              </a:defRPr>
            </a:lvl1pPr>
            <a:lvl2pPr indent="-381000" lvl="1" marL="914400" marR="0" rtl="0" algn="l">
              <a:spcBef>
                <a:spcPts val="480"/>
              </a:spcBef>
              <a:spcAft>
                <a:spcPts val="0"/>
              </a:spcAft>
              <a:buClr>
                <a:srgbClr val="282B2E"/>
              </a:buClr>
              <a:buSzPts val="2400"/>
              <a:buFont typeface="Arial"/>
              <a:buChar char="–"/>
              <a:defRPr b="0" i="0" sz="2400" u="none" cap="none" strike="noStrike">
                <a:solidFill>
                  <a:srgbClr val="282B2E"/>
                </a:solidFill>
                <a:latin typeface="Arial"/>
                <a:ea typeface="Arial"/>
                <a:cs typeface="Arial"/>
                <a:sym typeface="Arial"/>
              </a:defRPr>
            </a:lvl2pPr>
            <a:lvl3pPr indent="-368300" lvl="2" marL="1371600" marR="0" rtl="0" algn="l">
              <a:spcBef>
                <a:spcPts val="440"/>
              </a:spcBef>
              <a:spcAft>
                <a:spcPts val="0"/>
              </a:spcAft>
              <a:buClr>
                <a:srgbClr val="282B2E"/>
              </a:buClr>
              <a:buSzPts val="2200"/>
              <a:buFont typeface="Arial"/>
              <a:buChar char="•"/>
              <a:defRPr b="0" i="0" sz="2200" u="none" cap="none" strike="noStrike">
                <a:solidFill>
                  <a:srgbClr val="282B2E"/>
                </a:solidFill>
                <a:latin typeface="Arial"/>
                <a:ea typeface="Arial"/>
                <a:cs typeface="Arial"/>
                <a:sym typeface="Arial"/>
              </a:defRPr>
            </a:lvl3pPr>
            <a:lvl4pPr indent="-355600" lvl="3" marL="1828800" marR="0" rtl="0" algn="l">
              <a:spcBef>
                <a:spcPts val="400"/>
              </a:spcBef>
              <a:spcAft>
                <a:spcPts val="0"/>
              </a:spcAft>
              <a:buClr>
                <a:srgbClr val="282B2E"/>
              </a:buClr>
              <a:buSzPts val="2000"/>
              <a:buFont typeface="Arial"/>
              <a:buChar char="–"/>
              <a:defRPr b="0" i="0" sz="2000" u="none" cap="none" strike="noStrike">
                <a:solidFill>
                  <a:srgbClr val="282B2E"/>
                </a:solidFill>
                <a:latin typeface="Arial"/>
                <a:ea typeface="Arial"/>
                <a:cs typeface="Arial"/>
                <a:sym typeface="Arial"/>
              </a:defRPr>
            </a:lvl4pPr>
            <a:lvl5pPr indent="-342900" lvl="4" marL="2286000" marR="0" rtl="0" algn="l">
              <a:spcBef>
                <a:spcPts val="360"/>
              </a:spcBef>
              <a:spcAft>
                <a:spcPts val="0"/>
              </a:spcAft>
              <a:buClr>
                <a:srgbClr val="282B2E"/>
              </a:buClr>
              <a:buSzPts val="1800"/>
              <a:buFont typeface="Arial"/>
              <a:buChar char="»"/>
              <a:defRPr b="0" i="0" sz="1800" u="none" cap="none" strike="noStrike">
                <a:solidFill>
                  <a:srgbClr val="282B2E"/>
                </a:solidFill>
                <a:latin typeface="Arial"/>
                <a:ea typeface="Arial"/>
                <a:cs typeface="Arial"/>
                <a:sym typeface="Arial"/>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9pPr>
          </a:lstStyle>
          <a:p/>
        </p:txBody>
      </p:sp>
      <p:cxnSp>
        <p:nvCxnSpPr>
          <p:cNvPr id="15" name="Google Shape;15;p2"/>
          <p:cNvCxnSpPr/>
          <p:nvPr/>
        </p:nvCxnSpPr>
        <p:spPr>
          <a:xfrm>
            <a:off x="0" y="821778"/>
            <a:ext cx="12192000" cy="0"/>
          </a:xfrm>
          <a:prstGeom prst="straightConnector1">
            <a:avLst/>
          </a:prstGeom>
          <a:noFill/>
          <a:ln cap="flat" cmpd="sng" w="25400">
            <a:solidFill>
              <a:schemeClr val="accent4"/>
            </a:solidFill>
            <a:prstDash val="solid"/>
            <a:round/>
            <a:headEnd len="sm" w="sm" type="none"/>
            <a:tailEnd len="sm" w="sm" type="none"/>
          </a:ln>
          <a:effectLst>
            <a:outerShdw blurRad="40000" rotWithShape="0" dir="5400000" dist="20000">
              <a:srgbClr val="000000">
                <a:alpha val="37647"/>
              </a:srgbClr>
            </a:outerShdw>
          </a:effectLst>
        </p:spPr>
      </p:cxnSp>
      <p:sp>
        <p:nvSpPr>
          <p:cNvPr id="16" name="Google Shape;16;p2"/>
          <p:cNvSpPr txBox="1"/>
          <p:nvPr>
            <p:ph idx="12" type="sldNum"/>
          </p:nvPr>
        </p:nvSpPr>
        <p:spPr>
          <a:xfrm>
            <a:off x="9370484" y="6528324"/>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chemeClr val="lt1"/>
                </a:solidFill>
                <a:latin typeface="Libre Franklin"/>
                <a:ea typeface="Libre Franklin"/>
                <a:cs typeface="Libre Franklin"/>
                <a:sym typeface="Libre Franklin"/>
              </a:defRPr>
            </a:lvl1pPr>
            <a:lvl2pPr indent="0" lvl="1" marL="0" marR="0" rtl="0" algn="r">
              <a:spcBef>
                <a:spcPts val="0"/>
              </a:spcBef>
              <a:buNone/>
              <a:defRPr b="0" i="0" sz="1200" u="none" cap="none" strike="noStrike">
                <a:solidFill>
                  <a:schemeClr val="lt1"/>
                </a:solidFill>
                <a:latin typeface="Libre Franklin"/>
                <a:ea typeface="Libre Franklin"/>
                <a:cs typeface="Libre Franklin"/>
                <a:sym typeface="Libre Franklin"/>
              </a:defRPr>
            </a:lvl2pPr>
            <a:lvl3pPr indent="0" lvl="2" marL="0" marR="0" rtl="0" algn="r">
              <a:spcBef>
                <a:spcPts val="0"/>
              </a:spcBef>
              <a:buNone/>
              <a:defRPr b="0" i="0" sz="1200" u="none" cap="none" strike="noStrike">
                <a:solidFill>
                  <a:schemeClr val="lt1"/>
                </a:solidFill>
                <a:latin typeface="Libre Franklin"/>
                <a:ea typeface="Libre Franklin"/>
                <a:cs typeface="Libre Franklin"/>
                <a:sym typeface="Libre Franklin"/>
              </a:defRPr>
            </a:lvl3pPr>
            <a:lvl4pPr indent="0" lvl="3" marL="0" marR="0" rtl="0" algn="r">
              <a:spcBef>
                <a:spcPts val="0"/>
              </a:spcBef>
              <a:buNone/>
              <a:defRPr b="0" i="0" sz="1200" u="none" cap="none" strike="noStrike">
                <a:solidFill>
                  <a:schemeClr val="lt1"/>
                </a:solidFill>
                <a:latin typeface="Libre Franklin"/>
                <a:ea typeface="Libre Franklin"/>
                <a:cs typeface="Libre Franklin"/>
                <a:sym typeface="Libre Franklin"/>
              </a:defRPr>
            </a:lvl4pPr>
            <a:lvl5pPr indent="0" lvl="4" marL="0" marR="0" rtl="0" algn="r">
              <a:spcBef>
                <a:spcPts val="0"/>
              </a:spcBef>
              <a:buNone/>
              <a:defRPr b="0" i="0" sz="1200" u="none" cap="none" strike="noStrike">
                <a:solidFill>
                  <a:schemeClr val="lt1"/>
                </a:solidFill>
                <a:latin typeface="Libre Franklin"/>
                <a:ea typeface="Libre Franklin"/>
                <a:cs typeface="Libre Franklin"/>
                <a:sym typeface="Libre Franklin"/>
              </a:defRPr>
            </a:lvl5pPr>
            <a:lvl6pPr indent="0" lvl="5" marL="0" marR="0" rtl="0" algn="r">
              <a:spcBef>
                <a:spcPts val="0"/>
              </a:spcBef>
              <a:buNone/>
              <a:defRPr b="0" i="0" sz="1200" u="none" cap="none" strike="noStrike">
                <a:solidFill>
                  <a:schemeClr val="lt1"/>
                </a:solidFill>
                <a:latin typeface="Libre Franklin"/>
                <a:ea typeface="Libre Franklin"/>
                <a:cs typeface="Libre Franklin"/>
                <a:sym typeface="Libre Franklin"/>
              </a:defRPr>
            </a:lvl6pPr>
            <a:lvl7pPr indent="0" lvl="6" marL="0" marR="0" rtl="0" algn="r">
              <a:spcBef>
                <a:spcPts val="0"/>
              </a:spcBef>
              <a:buNone/>
              <a:defRPr b="0" i="0" sz="1200" u="none" cap="none" strike="noStrike">
                <a:solidFill>
                  <a:schemeClr val="lt1"/>
                </a:solidFill>
                <a:latin typeface="Libre Franklin"/>
                <a:ea typeface="Libre Franklin"/>
                <a:cs typeface="Libre Franklin"/>
                <a:sym typeface="Libre Franklin"/>
              </a:defRPr>
            </a:lvl7pPr>
            <a:lvl8pPr indent="0" lvl="7" marL="0" marR="0" rtl="0" algn="r">
              <a:spcBef>
                <a:spcPts val="0"/>
              </a:spcBef>
              <a:buNone/>
              <a:defRPr b="0" i="0" sz="1200" u="none" cap="none" strike="noStrike">
                <a:solidFill>
                  <a:schemeClr val="lt1"/>
                </a:solidFill>
                <a:latin typeface="Libre Franklin"/>
                <a:ea typeface="Libre Franklin"/>
                <a:cs typeface="Libre Franklin"/>
                <a:sym typeface="Libre Franklin"/>
              </a:defRPr>
            </a:lvl8pPr>
            <a:lvl9pPr indent="0" lvl="8" marL="0" marR="0" rtl="0" algn="r">
              <a:spcBef>
                <a:spcPts val="0"/>
              </a:spcBef>
              <a:buNone/>
              <a:defRPr b="0" i="0" sz="1200" u="none" cap="none" strike="noStrike">
                <a:solidFill>
                  <a:schemeClr val="lt1"/>
                </a:solidFill>
                <a:latin typeface="Libre Franklin"/>
                <a:ea typeface="Libre Franklin"/>
                <a:cs typeface="Libre Franklin"/>
                <a:sym typeface="Libre Franklin"/>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0" name="Shape 50"/>
        <p:cNvGrpSpPr/>
        <p:nvPr/>
      </p:nvGrpSpPr>
      <p:grpSpPr>
        <a:xfrm>
          <a:off x="0" y="0"/>
          <a:ext cx="0" cy="0"/>
          <a:chOff x="0" y="0"/>
          <a:chExt cx="0" cy="0"/>
        </a:xfrm>
      </p:grpSpPr>
      <p:sp>
        <p:nvSpPr>
          <p:cNvPr id="51" name="Google Shape;51;p10"/>
          <p:cNvSpPr/>
          <p:nvPr/>
        </p:nvSpPr>
        <p:spPr>
          <a:xfrm>
            <a:off x="1849920" y="6578601"/>
            <a:ext cx="10342080" cy="284163"/>
          </a:xfrm>
          <a:prstGeom prst="rect">
            <a:avLst/>
          </a:prstGeom>
          <a:solidFill>
            <a:srgbClr val="00663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Libre Franklin"/>
              <a:ea typeface="Libre Franklin"/>
              <a:cs typeface="Libre Franklin"/>
              <a:sym typeface="Libre Franklin"/>
            </a:endParaRPr>
          </a:p>
        </p:txBody>
      </p:sp>
      <p:sp>
        <p:nvSpPr>
          <p:cNvPr id="52" name="Google Shape;52;p10"/>
          <p:cNvSpPr/>
          <p:nvPr/>
        </p:nvSpPr>
        <p:spPr>
          <a:xfrm flipH="1">
            <a:off x="0" y="6578601"/>
            <a:ext cx="1849920" cy="284163"/>
          </a:xfrm>
          <a:prstGeom prst="rect">
            <a:avLst/>
          </a:prstGeom>
          <a:solidFill>
            <a:srgbClr val="3A901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Libre Franklin"/>
              <a:ea typeface="Libre Franklin"/>
              <a:cs typeface="Libre Franklin"/>
              <a:sym typeface="Libre Franklin"/>
            </a:endParaRPr>
          </a:p>
        </p:txBody>
      </p:sp>
      <p:sp>
        <p:nvSpPr>
          <p:cNvPr id="53" name="Google Shape;53;p10"/>
          <p:cNvSpPr txBox="1"/>
          <p:nvPr>
            <p:ph type="title"/>
          </p:nvPr>
        </p:nvSpPr>
        <p:spPr>
          <a:xfrm>
            <a:off x="481139" y="-38100"/>
            <a:ext cx="11633054" cy="812800"/>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1pPr>
            <a:lvl2pPr lvl="1"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2pPr>
            <a:lvl3pPr lvl="2"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3pPr>
            <a:lvl4pPr lvl="3"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4pPr>
            <a:lvl5pPr lvl="4"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5pPr>
            <a:lvl6pPr lvl="5"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6pPr>
            <a:lvl7pPr lvl="6"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7pPr>
            <a:lvl8pPr lvl="7"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8pPr>
            <a:lvl9pPr lvl="8"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9pPr>
          </a:lstStyle>
          <a:p/>
        </p:txBody>
      </p:sp>
      <p:sp>
        <p:nvSpPr>
          <p:cNvPr id="54" name="Google Shape;54;p10"/>
          <p:cNvSpPr txBox="1"/>
          <p:nvPr/>
        </p:nvSpPr>
        <p:spPr>
          <a:xfrm>
            <a:off x="11588593" y="6605588"/>
            <a:ext cx="603407" cy="241300"/>
          </a:xfrm>
          <a:prstGeom prst="rect">
            <a:avLst/>
          </a:prstGeom>
          <a:noFill/>
          <a:ln>
            <a:noFill/>
          </a:ln>
        </p:spPr>
        <p:txBody>
          <a:bodyPr anchorCtr="0" anchor="t" bIns="45700" lIns="91425" spcFirstLastPara="1" rIns="91425" wrap="square" tIns="45700">
            <a:normAutofit/>
          </a:bodyPr>
          <a:lstStyle/>
          <a:p>
            <a:pPr indent="-342900" lvl="0" marL="342900" marR="0" rtl="0" algn="ctr">
              <a:lnSpc>
                <a:spcPct val="90000"/>
              </a:lnSpc>
              <a:spcBef>
                <a:spcPts val="0"/>
              </a:spcBef>
              <a:spcAft>
                <a:spcPts val="0"/>
              </a:spcAft>
              <a:buClr>
                <a:srgbClr val="FFFFFF"/>
              </a:buClr>
              <a:buSzPts val="900"/>
              <a:buFont typeface="Arial"/>
              <a:buNone/>
            </a:pPr>
            <a:fld id="{00000000-1234-1234-1234-123412341234}" type="slidenum">
              <a:rPr lang="en-US" sz="900">
                <a:solidFill>
                  <a:srgbClr val="FFFFFF"/>
                </a:solidFill>
                <a:latin typeface="Libre Franklin"/>
                <a:ea typeface="Libre Franklin"/>
                <a:cs typeface="Libre Franklin"/>
                <a:sym typeface="Libre Franklin"/>
              </a:rPr>
              <a:t>‹#›</a:t>
            </a:fld>
            <a:endParaRPr sz="900">
              <a:solidFill>
                <a:srgbClr val="FFFFFF"/>
              </a:solidFill>
              <a:latin typeface="Libre Franklin"/>
              <a:ea typeface="Libre Franklin"/>
              <a:cs typeface="Libre Franklin"/>
              <a:sym typeface="Libre Franklin"/>
            </a:endParaRPr>
          </a:p>
        </p:txBody>
      </p:sp>
      <p:sp>
        <p:nvSpPr>
          <p:cNvPr id="55" name="Google Shape;55;p10"/>
          <p:cNvSpPr/>
          <p:nvPr/>
        </p:nvSpPr>
        <p:spPr>
          <a:xfrm rot="10800000">
            <a:off x="1" y="787401"/>
            <a:ext cx="12192000" cy="28575"/>
          </a:xfrm>
          <a:prstGeom prst="rect">
            <a:avLst/>
          </a:prstGeom>
          <a:solidFill>
            <a:schemeClr val="accent5"/>
          </a:solidFill>
          <a:ln cap="flat" cmpd="sng" w="9525">
            <a:solidFill>
              <a:srgbClr val="3A901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Libre Franklin"/>
              <a:ea typeface="Libre Franklin"/>
              <a:cs typeface="Libre Franklin"/>
              <a:sym typeface="Libre Franklin"/>
            </a:endParaRPr>
          </a:p>
        </p:txBody>
      </p:sp>
      <p:sp>
        <p:nvSpPr>
          <p:cNvPr id="56" name="Google Shape;56;p10"/>
          <p:cNvSpPr txBox="1"/>
          <p:nvPr/>
        </p:nvSpPr>
        <p:spPr>
          <a:xfrm>
            <a:off x="96864" y="6596064"/>
            <a:ext cx="1753056" cy="23812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950">
                <a:solidFill>
                  <a:schemeClr val="lt1"/>
                </a:solidFill>
                <a:latin typeface="Libre Franklin Medium"/>
                <a:ea typeface="Libre Franklin Medium"/>
                <a:cs typeface="Libre Franklin Medium"/>
                <a:sym typeface="Libre Franklin Medium"/>
              </a:rPr>
              <a:t>2022 FOA APPLICATION</a:t>
            </a:r>
            <a:endParaRPr/>
          </a:p>
        </p:txBody>
      </p:sp>
      <p:sp>
        <p:nvSpPr>
          <p:cNvPr id="57" name="Google Shape;57;p10"/>
          <p:cNvSpPr txBox="1"/>
          <p:nvPr>
            <p:ph idx="1" type="body"/>
          </p:nvPr>
        </p:nvSpPr>
        <p:spPr>
          <a:xfrm>
            <a:off x="481139" y="1047751"/>
            <a:ext cx="10972482" cy="4525963"/>
          </a:xfrm>
          <a:prstGeom prst="rect">
            <a:avLst/>
          </a:prstGeom>
          <a:noFill/>
          <a:ln>
            <a:noFill/>
          </a:ln>
        </p:spPr>
        <p:txBody>
          <a:bodyPr anchorCtr="0" anchor="t" bIns="45700" lIns="91425" spcFirstLastPara="1" rIns="91425" wrap="square" tIns="45700">
            <a:noAutofit/>
          </a:bodyPr>
          <a:lstStyle>
            <a:lvl1pPr indent="-393700" lvl="0" marL="457200" marR="0" rtl="0" algn="l">
              <a:spcBef>
                <a:spcPts val="520"/>
              </a:spcBef>
              <a:spcAft>
                <a:spcPts val="0"/>
              </a:spcAft>
              <a:buClr>
                <a:srgbClr val="282B2E"/>
              </a:buClr>
              <a:buSzPts val="2600"/>
              <a:buFont typeface="Arial"/>
              <a:buChar char="•"/>
              <a:defRPr b="0" i="0" sz="2600" u="none" cap="none" strike="noStrike">
                <a:solidFill>
                  <a:srgbClr val="282B2E"/>
                </a:solidFill>
                <a:latin typeface="Libre Franklin Medium"/>
                <a:ea typeface="Libre Franklin Medium"/>
                <a:cs typeface="Libre Franklin Medium"/>
                <a:sym typeface="Libre Franklin Medium"/>
              </a:defRPr>
            </a:lvl1pPr>
            <a:lvl2pPr indent="-381000" lvl="1" marL="914400" marR="0" rtl="0" algn="l">
              <a:spcBef>
                <a:spcPts val="480"/>
              </a:spcBef>
              <a:spcAft>
                <a:spcPts val="0"/>
              </a:spcAft>
              <a:buClr>
                <a:srgbClr val="282B2E"/>
              </a:buClr>
              <a:buSzPts val="2400"/>
              <a:buFont typeface="Arial"/>
              <a:buChar char="–"/>
              <a:defRPr b="0" i="0" sz="2400" u="none" cap="none" strike="noStrike">
                <a:solidFill>
                  <a:srgbClr val="282B2E"/>
                </a:solidFill>
                <a:latin typeface="Libre Franklin"/>
                <a:ea typeface="Libre Franklin"/>
                <a:cs typeface="Libre Franklin"/>
                <a:sym typeface="Libre Franklin"/>
              </a:defRPr>
            </a:lvl2pPr>
            <a:lvl3pPr indent="-368300" lvl="2" marL="1371600" marR="0" rtl="0" algn="l">
              <a:spcBef>
                <a:spcPts val="440"/>
              </a:spcBef>
              <a:spcAft>
                <a:spcPts val="0"/>
              </a:spcAft>
              <a:buClr>
                <a:srgbClr val="282B2E"/>
              </a:buClr>
              <a:buSzPts val="2200"/>
              <a:buFont typeface="Arial"/>
              <a:buChar char="•"/>
              <a:defRPr b="0" i="0" sz="2200" u="none" cap="none" strike="noStrike">
                <a:solidFill>
                  <a:srgbClr val="282B2E"/>
                </a:solidFill>
                <a:latin typeface="Libre Franklin"/>
                <a:ea typeface="Libre Franklin"/>
                <a:cs typeface="Libre Franklin"/>
                <a:sym typeface="Libre Franklin"/>
              </a:defRPr>
            </a:lvl3pPr>
            <a:lvl4pPr indent="-355600" lvl="3" marL="1828800" marR="0" rtl="0" algn="l">
              <a:spcBef>
                <a:spcPts val="400"/>
              </a:spcBef>
              <a:spcAft>
                <a:spcPts val="0"/>
              </a:spcAft>
              <a:buClr>
                <a:srgbClr val="282B2E"/>
              </a:buClr>
              <a:buSzPts val="2000"/>
              <a:buFont typeface="Arial"/>
              <a:buChar char="–"/>
              <a:defRPr b="0" i="0" sz="2000" u="none" cap="none" strike="noStrike">
                <a:solidFill>
                  <a:srgbClr val="282B2E"/>
                </a:solidFill>
                <a:latin typeface="Libre Franklin"/>
                <a:ea typeface="Libre Franklin"/>
                <a:cs typeface="Libre Franklin"/>
                <a:sym typeface="Libre Franklin"/>
              </a:defRPr>
            </a:lvl4pPr>
            <a:lvl5pPr indent="-342900" lvl="4" marL="2286000" marR="0" rtl="0" algn="l">
              <a:spcBef>
                <a:spcPts val="360"/>
              </a:spcBef>
              <a:spcAft>
                <a:spcPts val="0"/>
              </a:spcAft>
              <a:buClr>
                <a:srgbClr val="282B2E"/>
              </a:buClr>
              <a:buSzPts val="1800"/>
              <a:buFont typeface="Arial"/>
              <a:buChar char="»"/>
              <a:defRPr b="0" i="0" sz="1800" u="none" cap="none" strike="noStrike">
                <a:solidFill>
                  <a:srgbClr val="282B2E"/>
                </a:solidFill>
                <a:latin typeface="Libre Franklin"/>
                <a:ea typeface="Libre Franklin"/>
                <a:cs typeface="Libre Franklin"/>
                <a:sym typeface="Libre Franklin"/>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9pPr>
          </a:lstStyle>
          <a:p/>
        </p:txBody>
      </p:sp>
      <p:sp>
        <p:nvSpPr>
          <p:cNvPr id="58" name="Google Shape;58;p10"/>
          <p:cNvSpPr txBox="1"/>
          <p:nvPr/>
        </p:nvSpPr>
        <p:spPr>
          <a:xfrm>
            <a:off x="1849920" y="6596064"/>
            <a:ext cx="6594604" cy="23812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950">
                <a:solidFill>
                  <a:schemeClr val="lt1"/>
                </a:solidFill>
                <a:latin typeface="Libre Franklin Medium"/>
                <a:ea typeface="Libre Franklin Medium"/>
                <a:cs typeface="Libre Franklin Medium"/>
                <a:sym typeface="Libre Franklin Medium"/>
              </a:rPr>
              <a:t>RENEW AMERICA’S SCHOOL FOA (DE-FOA-0002756) </a:t>
            </a:r>
            <a:endParaRPr/>
          </a:p>
        </p:txBody>
      </p:sp>
    </p:spTree>
  </p:cSld>
  <p:clrMap accent1="accent1" accent2="accent2" accent3="accent3" accent4="accent4" accent5="accent5" accent6="accent6" bg1="lt1" bg2="dk2" tx1="dk1" tx2="lt2" folHlink="folHlink" hlink="hlink"/>
  <p:sldLayoutIdLst>
    <p:sldLayoutId id="2147483657" r:id="rId1"/>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8" name="Shape 68"/>
        <p:cNvGrpSpPr/>
        <p:nvPr/>
      </p:nvGrpSpPr>
      <p:grpSpPr>
        <a:xfrm>
          <a:off x="0" y="0"/>
          <a:ext cx="0" cy="0"/>
          <a:chOff x="0" y="0"/>
          <a:chExt cx="0" cy="0"/>
        </a:xfrm>
      </p:grpSpPr>
      <p:sp>
        <p:nvSpPr>
          <p:cNvPr id="69" name="Google Shape;69;p1"/>
          <p:cNvSpPr txBox="1"/>
          <p:nvPr>
            <p:ph idx="1" type="body"/>
          </p:nvPr>
        </p:nvSpPr>
        <p:spPr>
          <a:xfrm>
            <a:off x="477615" y="1046532"/>
            <a:ext cx="4863177" cy="5370703"/>
          </a:xfrm>
          <a:prstGeom prst="rect">
            <a:avLst/>
          </a:prstGeom>
          <a:noFill/>
          <a:ln>
            <a:noFill/>
          </a:ln>
        </p:spPr>
        <p:txBody>
          <a:bodyPr anchorCtr="0" anchor="t" bIns="45700" lIns="91425" spcFirstLastPara="1" rIns="91425" wrap="square" tIns="45700">
            <a:noAutofit/>
          </a:bodyPr>
          <a:lstStyle/>
          <a:p>
            <a:pPr indent="-177800" lvl="0" marL="342900" rtl="0" algn="l">
              <a:spcBef>
                <a:spcPts val="0"/>
              </a:spcBef>
              <a:spcAft>
                <a:spcPts val="0"/>
              </a:spcAft>
              <a:buClr>
                <a:srgbClr val="282B2E"/>
              </a:buClr>
              <a:buSzPts val="2600"/>
              <a:buNone/>
            </a:pPr>
            <a:r>
              <a:t/>
            </a:r>
            <a:endParaRPr>
              <a:latin typeface="Arial"/>
              <a:ea typeface="Arial"/>
              <a:cs typeface="Arial"/>
              <a:sym typeface="Arial"/>
            </a:endParaRPr>
          </a:p>
          <a:p>
            <a:pPr indent="-177800" lvl="0" marL="342900" rtl="0" algn="l">
              <a:spcBef>
                <a:spcPts val="520"/>
              </a:spcBef>
              <a:spcAft>
                <a:spcPts val="0"/>
              </a:spcAft>
              <a:buClr>
                <a:srgbClr val="282B2E"/>
              </a:buClr>
              <a:buSzPts val="2600"/>
              <a:buNone/>
            </a:pPr>
            <a:r>
              <a:t/>
            </a:r>
            <a:endParaRPr/>
          </a:p>
        </p:txBody>
      </p:sp>
      <p:sp>
        <p:nvSpPr>
          <p:cNvPr id="70" name="Google Shape;70;p1"/>
          <p:cNvSpPr txBox="1"/>
          <p:nvPr>
            <p:ph type="title"/>
          </p:nvPr>
        </p:nvSpPr>
        <p:spPr>
          <a:xfrm>
            <a:off x="480484" y="-38100"/>
            <a:ext cx="11633200" cy="8128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LAUSD</a:t>
            </a:r>
            <a:endParaRPr/>
          </a:p>
        </p:txBody>
      </p:sp>
      <p:sp>
        <p:nvSpPr>
          <p:cNvPr id="71" name="Google Shape;71;p1"/>
          <p:cNvSpPr txBox="1"/>
          <p:nvPr>
            <p:ph idx="12" type="sldNum"/>
          </p:nvPr>
        </p:nvSpPr>
        <p:spPr>
          <a:xfrm>
            <a:off x="9370484" y="6528324"/>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72" name="Google Shape;72;p1"/>
          <p:cNvSpPr txBox="1"/>
          <p:nvPr/>
        </p:nvSpPr>
        <p:spPr>
          <a:xfrm>
            <a:off x="281980" y="897334"/>
            <a:ext cx="6599376" cy="548115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dk1"/>
              </a:buClr>
              <a:buSzPts val="2400"/>
              <a:buFont typeface="Arial"/>
              <a:buNone/>
            </a:pPr>
            <a:r>
              <a:rPr b="1" lang="en-US" sz="2400">
                <a:solidFill>
                  <a:schemeClr val="dk1"/>
                </a:solidFill>
                <a:latin typeface="Calibri"/>
                <a:ea typeface="Calibri"/>
                <a:cs typeface="Calibri"/>
                <a:sym typeface="Calibri"/>
              </a:rPr>
              <a:t>LAUSD Clean Energy Strategic Plan and Improvements</a:t>
            </a:r>
            <a:endParaRPr b="1" i="0" sz="2400" u="none" cap="none" strike="noStrike">
              <a:solidFill>
                <a:schemeClr val="dk1"/>
              </a:solidFill>
              <a:latin typeface="Calibri"/>
              <a:ea typeface="Calibri"/>
              <a:cs typeface="Calibri"/>
              <a:sym typeface="Calibri"/>
            </a:endParaRPr>
          </a:p>
          <a:p>
            <a:pPr indent="0" lvl="1" marL="400050" marR="0" rtl="0" algn="l">
              <a:spcBef>
                <a:spcPts val="1200"/>
              </a:spcBef>
              <a:spcAft>
                <a:spcPts val="0"/>
              </a:spcAft>
              <a:buClr>
                <a:schemeClr val="dk1"/>
              </a:buClr>
              <a:buSzPts val="2000"/>
              <a:buFont typeface="Arial"/>
              <a:buNone/>
            </a:pPr>
            <a:r>
              <a:rPr b="1" i="0" lang="en-US" sz="2000" u="none" cap="none" strike="noStrike">
                <a:solidFill>
                  <a:schemeClr val="dk1"/>
                </a:solidFill>
                <a:latin typeface="Calibri"/>
                <a:ea typeface="Calibri"/>
                <a:cs typeface="Calibri"/>
                <a:sym typeface="Calibri"/>
              </a:rPr>
              <a:t>Project Description</a:t>
            </a:r>
            <a:r>
              <a:rPr b="0" i="1" lang="en-US" sz="2000" u="none" cap="none" strike="noStrike">
                <a:solidFill>
                  <a:schemeClr val="dk1"/>
                </a:solidFill>
                <a:latin typeface="Calibri"/>
                <a:ea typeface="Calibri"/>
                <a:cs typeface="Calibri"/>
                <a:sym typeface="Calibri"/>
              </a:rPr>
              <a:t> </a:t>
            </a:r>
            <a:endParaRPr b="0" i="1" sz="2000" u="none" cap="none" strike="noStrike">
              <a:solidFill>
                <a:schemeClr val="dk1"/>
              </a:solidFill>
              <a:latin typeface="Calibri"/>
              <a:ea typeface="Calibri"/>
              <a:cs typeface="Calibri"/>
              <a:sym typeface="Calibri"/>
            </a:endParaRPr>
          </a:p>
          <a:p>
            <a:pPr indent="0" lvl="1" marL="400050" marR="0" rtl="0" algn="l">
              <a:spcBef>
                <a:spcPts val="1200"/>
              </a:spcBef>
              <a:spcAft>
                <a:spcPts val="0"/>
              </a:spcAft>
              <a:buClr>
                <a:srgbClr val="282B2E"/>
              </a:buClr>
              <a:buSzPts val="2000"/>
              <a:buFont typeface="Arial"/>
              <a:buNone/>
            </a:pPr>
            <a:r>
              <a:rPr lang="en-US">
                <a:solidFill>
                  <a:schemeClr val="dk1"/>
                </a:solidFill>
                <a:latin typeface="Calibri"/>
                <a:ea typeface="Calibri"/>
                <a:cs typeface="Calibri"/>
                <a:sym typeface="Calibri"/>
              </a:rPr>
              <a:t>This project will identify the most feasible strategies for increased energy efficiency and decreased carbon emissions for a selection of representative building types at three LAUSD school sites in three different disadvantaged communities, at Lemay Street Elementary, Hollenbeck Middle, and Hollywood Senior High. The project team consist of LAUSD, the community based organization LACI, and the municipal utility LADWP. </a:t>
            </a:r>
            <a:r>
              <a:rPr lang="en-US">
                <a:solidFill>
                  <a:schemeClr val="dk1"/>
                </a:solidFill>
                <a:latin typeface="Calibri"/>
                <a:ea typeface="Calibri"/>
                <a:cs typeface="Calibri"/>
                <a:sym typeface="Calibri"/>
              </a:rPr>
              <a:t>The resulting Clean Energy Strategic Plan will align with LAUSD educational plans and provide green-tech career advancement opportunities for students, benefiting both the schools and the community.</a:t>
            </a:r>
            <a:endParaRPr i="0" u="none" cap="none" strike="noStrike">
              <a:solidFill>
                <a:schemeClr val="dk1"/>
              </a:solidFill>
              <a:latin typeface="Calibri"/>
              <a:ea typeface="Calibri"/>
              <a:cs typeface="Calibri"/>
              <a:sym typeface="Calibri"/>
            </a:endParaRPr>
          </a:p>
          <a:p>
            <a:pPr indent="0" lvl="1" marL="400050" marR="0" rtl="0" algn="l">
              <a:spcBef>
                <a:spcPts val="1200"/>
              </a:spcBef>
              <a:spcAft>
                <a:spcPts val="0"/>
              </a:spcAft>
              <a:buClr>
                <a:schemeClr val="dk1"/>
              </a:buClr>
              <a:buSzPts val="2000"/>
              <a:buFont typeface="Arial"/>
              <a:buNone/>
            </a:pPr>
            <a:r>
              <a:rPr b="1" i="0" lang="en-US" sz="2000" u="none" cap="none" strike="noStrike">
                <a:solidFill>
                  <a:schemeClr val="dk1"/>
                </a:solidFill>
                <a:latin typeface="Calibri"/>
                <a:ea typeface="Calibri"/>
                <a:cs typeface="Calibri"/>
                <a:sym typeface="Calibri"/>
              </a:rPr>
              <a:t>Summary of Need (Community, Facility)</a:t>
            </a:r>
            <a:endParaRPr b="0" i="0" sz="2400" u="none" cap="none" strike="noStrike">
              <a:solidFill>
                <a:schemeClr val="dk1"/>
              </a:solidFill>
              <a:latin typeface="Calibri"/>
              <a:ea typeface="Calibri"/>
              <a:cs typeface="Calibri"/>
              <a:sym typeface="Calibri"/>
            </a:endParaRPr>
          </a:p>
          <a:p>
            <a:pPr indent="0" lvl="1" marL="400050" marR="0" rtl="0" algn="l">
              <a:spcBef>
                <a:spcPts val="1200"/>
              </a:spcBef>
              <a:spcAft>
                <a:spcPts val="0"/>
              </a:spcAft>
              <a:buClr>
                <a:schemeClr val="dk1"/>
              </a:buClr>
              <a:buSzPts val="2000"/>
              <a:buFont typeface="Arial"/>
              <a:buNone/>
            </a:pPr>
            <a:r>
              <a:rPr lang="en-US">
                <a:solidFill>
                  <a:schemeClr val="dk1"/>
                </a:solidFill>
                <a:latin typeface="Calibri"/>
                <a:ea typeface="Calibri"/>
                <a:cs typeface="Calibri"/>
                <a:sym typeface="Calibri"/>
              </a:rPr>
              <a:t>The schools in this project are located in disadvantaged communities with high eligibility for free or reduced-priced lunch. These communities have high CalEnviroScreen scores, contending with heightened environmental and socio-economic vulnerabilities, including fossil fuel dependency, energy affordability, heat health vulnerability, rate of asthma, PM 2.5 concentrations, ozone exceedance, percent impervious surfaces, percent no tree canopy, and urban heat island impacts.</a:t>
            </a:r>
            <a:endParaRPr b="0" u="none" cap="none" strike="noStrike">
              <a:solidFill>
                <a:schemeClr val="dk1"/>
              </a:solidFill>
              <a:latin typeface="Calibri"/>
              <a:ea typeface="Calibri"/>
              <a:cs typeface="Calibri"/>
              <a:sym typeface="Calibri"/>
            </a:endParaRPr>
          </a:p>
        </p:txBody>
      </p:sp>
      <p:sp>
        <p:nvSpPr>
          <p:cNvPr id="73" name="Google Shape;73;p1"/>
          <p:cNvSpPr txBox="1"/>
          <p:nvPr/>
        </p:nvSpPr>
        <p:spPr>
          <a:xfrm>
            <a:off x="6881350" y="1146050"/>
            <a:ext cx="4863300" cy="5922300"/>
          </a:xfrm>
          <a:prstGeom prst="rect">
            <a:avLst/>
          </a:prstGeom>
          <a:noFill/>
          <a:ln>
            <a:noFill/>
          </a:ln>
        </p:spPr>
        <p:txBody>
          <a:bodyPr anchorCtr="0" anchor="t" bIns="45700" lIns="91425" spcFirstLastPara="1" rIns="91425" wrap="square" tIns="45700">
            <a:spAutoFit/>
          </a:bodyPr>
          <a:lstStyle/>
          <a:p>
            <a:pPr indent="0" lvl="1" marL="400050" marR="0" rtl="0" algn="l">
              <a:spcBef>
                <a:spcPts val="0"/>
              </a:spcBef>
              <a:spcAft>
                <a:spcPts val="0"/>
              </a:spcAft>
              <a:buNone/>
            </a:pPr>
            <a:r>
              <a:rPr b="1" i="0" lang="en-US" sz="2000" u="none" cap="none" strike="noStrike">
                <a:solidFill>
                  <a:schemeClr val="dk1"/>
                </a:solidFill>
                <a:latin typeface="Calibri"/>
                <a:ea typeface="Calibri"/>
                <a:cs typeface="Calibri"/>
                <a:sym typeface="Calibri"/>
              </a:rPr>
              <a:t>Project Goals</a:t>
            </a:r>
            <a:endParaRPr b="1" i="0" sz="2000" u="none" cap="none" strike="noStrike">
              <a:solidFill>
                <a:schemeClr val="dk1"/>
              </a:solidFill>
              <a:latin typeface="Calibri"/>
              <a:ea typeface="Calibri"/>
              <a:cs typeface="Calibri"/>
              <a:sym typeface="Calibri"/>
            </a:endParaRPr>
          </a:p>
          <a:p>
            <a:pPr indent="0" lvl="1" marL="400050" marR="0" rtl="0" algn="l">
              <a:spcBef>
                <a:spcPts val="1200"/>
              </a:spcBef>
              <a:spcAft>
                <a:spcPts val="0"/>
              </a:spcAft>
              <a:buNone/>
            </a:pPr>
            <a:r>
              <a:rPr lang="en-US">
                <a:solidFill>
                  <a:schemeClr val="dk1"/>
                </a:solidFill>
                <a:latin typeface="Calibri"/>
                <a:ea typeface="Calibri"/>
                <a:cs typeface="Calibri"/>
                <a:sym typeface="Calibri"/>
              </a:rPr>
              <a:t>The project supports LAUSD in achieving 100% clean electricity by 2030, fossil fuel phase-out by 2040, and a 50% reduction in carbon emissions  through demonstrating a roadmap and successful implementation of cost-effective energy conservation measures, renewable energy, and electrification projects at three school sites. </a:t>
            </a:r>
            <a:endParaRPr>
              <a:solidFill>
                <a:schemeClr val="dk1"/>
              </a:solidFill>
              <a:latin typeface="Calibri"/>
              <a:ea typeface="Calibri"/>
              <a:cs typeface="Calibri"/>
              <a:sym typeface="Calibri"/>
            </a:endParaRPr>
          </a:p>
          <a:p>
            <a:pPr indent="0" lvl="1" marL="400050" marR="0" rtl="0" algn="l">
              <a:spcBef>
                <a:spcPts val="1200"/>
              </a:spcBef>
              <a:spcAft>
                <a:spcPts val="0"/>
              </a:spcAft>
              <a:buNone/>
            </a:pPr>
            <a:r>
              <a:t/>
            </a:r>
            <a:endParaRPr>
              <a:solidFill>
                <a:schemeClr val="dk1"/>
              </a:solidFill>
              <a:latin typeface="Calibri"/>
              <a:ea typeface="Calibri"/>
              <a:cs typeface="Calibri"/>
              <a:sym typeface="Calibri"/>
            </a:endParaRPr>
          </a:p>
          <a:p>
            <a:pPr indent="-298450" lvl="0" marL="457200" rtl="0" algn="l">
              <a:lnSpc>
                <a:spcPct val="115000"/>
              </a:lnSpc>
              <a:spcBef>
                <a:spcPts val="0"/>
              </a:spcBef>
              <a:spcAft>
                <a:spcPts val="0"/>
              </a:spcAft>
              <a:buClr>
                <a:schemeClr val="dk1"/>
              </a:buClr>
              <a:buSzPts val="1100"/>
              <a:buChar char="●"/>
            </a:pPr>
            <a:r>
              <a:rPr lang="en-US">
                <a:solidFill>
                  <a:schemeClr val="dk1"/>
                </a:solidFill>
                <a:latin typeface="Calibri"/>
                <a:ea typeface="Calibri"/>
                <a:cs typeface="Calibri"/>
                <a:sym typeface="Calibri"/>
              </a:rPr>
              <a:t>Demonstrate how to achieve the District’s clean energy and carbon emissions goals at 3 selected school sites (one elementary school, one middle school, one high school).</a:t>
            </a:r>
            <a:endParaRPr>
              <a:solidFill>
                <a:schemeClr val="dk1"/>
              </a:solidFill>
              <a:latin typeface="Calibri"/>
              <a:ea typeface="Calibri"/>
              <a:cs typeface="Calibri"/>
              <a:sym typeface="Calibri"/>
            </a:endParaRPr>
          </a:p>
          <a:p>
            <a:pPr indent="-298450" lvl="0" marL="457200" rtl="0" algn="l">
              <a:lnSpc>
                <a:spcPct val="115000"/>
              </a:lnSpc>
              <a:spcBef>
                <a:spcPts val="0"/>
              </a:spcBef>
              <a:spcAft>
                <a:spcPts val="0"/>
              </a:spcAft>
              <a:buClr>
                <a:schemeClr val="dk1"/>
              </a:buClr>
              <a:buSzPts val="1100"/>
              <a:buChar char="●"/>
            </a:pPr>
            <a:r>
              <a:rPr lang="en-US">
                <a:solidFill>
                  <a:schemeClr val="dk1"/>
                </a:solidFill>
                <a:latin typeface="Calibri"/>
                <a:ea typeface="Calibri"/>
                <a:cs typeface="Calibri"/>
                <a:sym typeface="Calibri"/>
              </a:rPr>
              <a:t>Establish the most feasible and cost-effective energy efficiency measures for the three school types and most common building construction types. </a:t>
            </a:r>
            <a:endParaRPr>
              <a:solidFill>
                <a:schemeClr val="dk1"/>
              </a:solidFill>
              <a:latin typeface="Calibri"/>
              <a:ea typeface="Calibri"/>
              <a:cs typeface="Calibri"/>
              <a:sym typeface="Calibri"/>
            </a:endParaRPr>
          </a:p>
          <a:p>
            <a:pPr indent="-298450" lvl="0" marL="457200" rtl="0" algn="l">
              <a:lnSpc>
                <a:spcPct val="115000"/>
              </a:lnSpc>
              <a:spcBef>
                <a:spcPts val="0"/>
              </a:spcBef>
              <a:spcAft>
                <a:spcPts val="0"/>
              </a:spcAft>
              <a:buClr>
                <a:schemeClr val="dk1"/>
              </a:buClr>
              <a:buSzPts val="1100"/>
              <a:buChar char="●"/>
            </a:pPr>
            <a:r>
              <a:rPr lang="en-US">
                <a:solidFill>
                  <a:schemeClr val="dk1"/>
                </a:solidFill>
                <a:latin typeface="Calibri"/>
                <a:ea typeface="Calibri"/>
                <a:cs typeface="Calibri"/>
                <a:sym typeface="Calibri"/>
              </a:rPr>
              <a:t>Establish a timeline and funding sources to implement the selected measures.</a:t>
            </a:r>
            <a:endParaRPr>
              <a:solidFill>
                <a:schemeClr val="dk1"/>
              </a:solidFill>
              <a:latin typeface="Calibri"/>
              <a:ea typeface="Calibri"/>
              <a:cs typeface="Calibri"/>
              <a:sym typeface="Calibri"/>
            </a:endParaRPr>
          </a:p>
          <a:p>
            <a:pPr indent="-298450" lvl="0" marL="457200" rtl="0" algn="l">
              <a:lnSpc>
                <a:spcPct val="115000"/>
              </a:lnSpc>
              <a:spcBef>
                <a:spcPts val="0"/>
              </a:spcBef>
              <a:spcAft>
                <a:spcPts val="0"/>
              </a:spcAft>
              <a:buClr>
                <a:schemeClr val="dk1"/>
              </a:buClr>
              <a:buSzPts val="1100"/>
              <a:buChar char="●"/>
            </a:pPr>
            <a:r>
              <a:rPr lang="en-US">
                <a:solidFill>
                  <a:schemeClr val="dk1"/>
                </a:solidFill>
                <a:latin typeface="Calibri"/>
                <a:ea typeface="Calibri"/>
                <a:cs typeface="Calibri"/>
                <a:sym typeface="Calibri"/>
              </a:rPr>
              <a:t>Ensure students at the selected schools have access to career advancement opportunities related to building electrification </a:t>
            </a:r>
            <a:endParaRPr>
              <a:solidFill>
                <a:schemeClr val="dk1"/>
              </a:solidFill>
              <a:latin typeface="Calibri"/>
              <a:ea typeface="Calibri"/>
              <a:cs typeface="Calibri"/>
              <a:sym typeface="Calibri"/>
            </a:endParaRPr>
          </a:p>
          <a:p>
            <a:pPr indent="0" lvl="1" marL="400050" marR="0" rtl="0" algn="l">
              <a:spcBef>
                <a:spcPts val="2600"/>
              </a:spcBef>
              <a:spcAft>
                <a:spcPts val="0"/>
              </a:spcAft>
              <a:buNone/>
            </a:pPr>
            <a:r>
              <a:t/>
            </a:r>
            <a:endParaRPr>
              <a:solidFill>
                <a:schemeClr val="dk1"/>
              </a:solidFill>
              <a:latin typeface="Calibri"/>
              <a:ea typeface="Calibri"/>
              <a:cs typeface="Calibri"/>
              <a:sym typeface="Calibri"/>
            </a:endParaRPr>
          </a:p>
          <a:p>
            <a:pPr indent="0" lvl="1" marL="0" marR="0" rtl="0" algn="l">
              <a:spcBef>
                <a:spcPts val="1200"/>
              </a:spcBef>
              <a:spcAft>
                <a:spcPts val="0"/>
              </a:spcAft>
              <a:buNone/>
            </a:pPr>
            <a:r>
              <a:t/>
            </a:r>
            <a:endParaRPr b="0" i="0" sz="1800" u="none" cap="none" strike="noStrike">
              <a:solidFill>
                <a:schemeClr val="dk1"/>
              </a:solidFill>
              <a:latin typeface="Libre Franklin"/>
              <a:ea typeface="Libre Franklin"/>
              <a:cs typeface="Libre Franklin"/>
              <a:sym typeface="Libre Franklin"/>
            </a:endParaRPr>
          </a:p>
        </p:txBody>
      </p:sp>
      <p:sp>
        <p:nvSpPr>
          <p:cNvPr id="74" name="Google Shape;74;p1"/>
          <p:cNvSpPr txBox="1"/>
          <p:nvPr/>
        </p:nvSpPr>
        <p:spPr>
          <a:xfrm>
            <a:off x="8531442" y="199023"/>
            <a:ext cx="3582752" cy="338554"/>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b="0" i="0" lang="en-US" sz="1600" u="none" cap="none" strike="noStrike">
                <a:solidFill>
                  <a:schemeClr val="dk1"/>
                </a:solidFill>
                <a:latin typeface="Libre Franklin Medium"/>
                <a:ea typeface="Libre Franklin Medium"/>
                <a:cs typeface="Libre Franklin Medium"/>
                <a:sym typeface="Libre Franklin Medium"/>
              </a:rPr>
              <a:t>2024 Renew America's Schools Prize</a:t>
            </a:r>
            <a:endParaRPr b="0" i="0" sz="1600" u="none" cap="none" strike="noStrike">
              <a:solidFill>
                <a:schemeClr val="dk1"/>
              </a:solidFill>
              <a:latin typeface="Libre Franklin"/>
              <a:ea typeface="Libre Franklin"/>
              <a:cs typeface="Libre Franklin"/>
              <a:sym typeface="Libre Franklin"/>
            </a:endParaRPr>
          </a:p>
        </p:txBody>
      </p:sp>
    </p:spTree>
  </p:cSld>
  <p:clrMapOvr>
    <a:masterClrMapping/>
  </p:clrMapOvr>
</p:sld>
</file>

<file path=ppt/theme/theme1.xml><?xml version="1.0" encoding="utf-8"?>
<a:theme xmlns:a="http://schemas.openxmlformats.org/drawingml/2006/main" xmlns:r="http://schemas.openxmlformats.org/officeDocument/2006/relationships" name="EERE PPT_widescreen">
  <a:themeElements>
    <a:clrScheme name="EERE 2017">
      <a:dk1>
        <a:srgbClr val="000000"/>
      </a:dk1>
      <a:lt1>
        <a:srgbClr val="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1_EERE PPT">
  <a:themeElements>
    <a:clrScheme name="EERE 2017">
      <a:dk1>
        <a:srgbClr val="000000"/>
      </a:dk1>
      <a:lt1>
        <a:srgbClr val="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2021-11-15T00:59:02Z</dcterms:created>
  <dc:creator>Carolyn Snyder</dc:creato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0x0101003CCF907BDE7AA548A594F918714AF44E</vt:lpwstr>
  </property>
  <property fmtid="{D5CDD505-2E9C-101B-9397-08002B2CF9AE}" pid="3" name="MediaServiceImageTags">
    <vt:lpwstr/>
  </property>
  <property fmtid="{D5CDD505-2E9C-101B-9397-08002B2CF9AE}" pid="4" name="MSIP_Label_95965d95-ecc0-4720-b759-1f33c42ed7da_Enabled">
    <vt:lpwstr>true</vt:lpwstr>
  </property>
  <property fmtid="{D5CDD505-2E9C-101B-9397-08002B2CF9AE}" pid="5" name="MSIP_Label_95965d95-ecc0-4720-b759-1f33c42ed7da_SetDate">
    <vt:lpwstr>2024-03-12T12:16:22Z</vt:lpwstr>
  </property>
  <property fmtid="{D5CDD505-2E9C-101B-9397-08002B2CF9AE}" pid="6" name="MSIP_Label_95965d95-ecc0-4720-b759-1f33c42ed7da_Method">
    <vt:lpwstr>Standard</vt:lpwstr>
  </property>
  <property fmtid="{D5CDD505-2E9C-101B-9397-08002B2CF9AE}" pid="7" name="MSIP_Label_95965d95-ecc0-4720-b759-1f33c42ed7da_Name">
    <vt:lpwstr>General</vt:lpwstr>
  </property>
  <property fmtid="{D5CDD505-2E9C-101B-9397-08002B2CF9AE}" pid="8" name="MSIP_Label_95965d95-ecc0-4720-b759-1f33c42ed7da_SiteId">
    <vt:lpwstr>a0f29d7e-28cd-4f54-8442-7885aee7c080</vt:lpwstr>
  </property>
  <property fmtid="{D5CDD505-2E9C-101B-9397-08002B2CF9AE}" pid="9" name="MSIP_Label_95965d95-ecc0-4720-b759-1f33c42ed7da_ActionId">
    <vt:lpwstr>b58feb15-b815-46cb-898c-e9ebc810d377</vt:lpwstr>
  </property>
  <property fmtid="{D5CDD505-2E9C-101B-9397-08002B2CF9AE}" pid="10" name="MSIP_Label_95965d95-ecc0-4720-b759-1f33c42ed7da_ContentBits">
    <vt:lpwstr>0</vt:lpwstr>
  </property>
</Properties>
</file>