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56" r:id="rId2"/>
  </p:sldMasterIdLst>
  <p:notesMasterIdLst>
    <p:notesMasterId r:id="rId4"/>
  </p:notesMasterIdLst>
  <p:sldIdLst>
    <p:sldId id="256" r:id="rId3"/>
  </p:sldIdLst>
  <p:sldSz cx="12192000" cy="6858000"/>
  <p:notesSz cx="6858000" cy="9144000"/>
  <p:embeddedFontLst>
    <p:embeddedFont>
      <p:font typeface="Avenir" panose="02000503020000020003" pitchFamily="2" charset="0"/>
      <p:regular r:id="rId5"/>
      <p:italic r:id="rId6"/>
    </p:embeddedFont>
    <p:embeddedFont>
      <p:font typeface="Calibri" panose="020F0502020204030204" pitchFamily="34" charset="0"/>
      <p:regular r:id="rId7"/>
      <p:bold r:id="rId8"/>
      <p:italic r:id="rId9"/>
      <p:boldItalic r:id="rId10"/>
    </p:embeddedFont>
    <p:embeddedFont>
      <p:font typeface="Libre Franklin" pitchFamily="2" charset="77"/>
      <p:regular r:id="rId11"/>
      <p:bold r:id="rId12"/>
      <p:italic r:id="rId13"/>
      <p:boldItalic r:id="rId14"/>
    </p:embeddedFont>
    <p:embeddedFont>
      <p:font typeface="Libre Franklin Medium" panose="020F0502020204030204" pitchFamily="34" charset="0"/>
      <p:regular r:id="rId15"/>
      <p:bold r:id="rId16"/>
      <p:italic r:id="rId17"/>
      <p:boldItalic r:id="rId18"/>
    </p:embeddedFont>
    <p:embeddedFont>
      <p:font typeface="Quattrocento Sans" panose="020B0502050000020003" pitchFamily="34" charset="0"/>
      <p:regular r:id="rId19"/>
      <p:bold r:id="rId20"/>
      <p:italic r:id="rId21"/>
      <p:boldItalic r:id="rId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3" roundtripDataSignature="AMtx7mjlZ7Rbhk9/RX/DUk/DnjikD+VVt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40"/>
    <p:restoredTop sz="94635"/>
  </p:normalViewPr>
  <p:slideViewPr>
    <p:cSldViewPr snapToGrid="0">
      <p:cViewPr varScale="1">
        <p:scale>
          <a:sx n="102" d="100"/>
          <a:sy n="102" d="100"/>
        </p:scale>
        <p:origin x="216" y="3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4.fntdata"/><Relationship Id="rId13" Type="http://schemas.openxmlformats.org/officeDocument/2006/relationships/font" Target="fonts/font9.fntdata"/><Relationship Id="rId18" Type="http://schemas.openxmlformats.org/officeDocument/2006/relationships/font" Target="fonts/font14.fntdata"/><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font" Target="fonts/font17.fntdata"/><Relationship Id="rId7" Type="http://schemas.openxmlformats.org/officeDocument/2006/relationships/font" Target="fonts/font3.fntdata"/><Relationship Id="rId12" Type="http://schemas.openxmlformats.org/officeDocument/2006/relationships/font" Target="fonts/font8.fntdata"/><Relationship Id="rId17" Type="http://schemas.openxmlformats.org/officeDocument/2006/relationships/font" Target="fonts/font13.fntdata"/><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font" Target="fonts/font12.fntdata"/><Relationship Id="rId20"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font" Target="fonts/font2.fntdata"/><Relationship Id="rId11" Type="http://schemas.openxmlformats.org/officeDocument/2006/relationships/font" Target="fonts/font7.fntdata"/><Relationship Id="rId24" Type="http://schemas.openxmlformats.org/officeDocument/2006/relationships/presProps" Target="presProps.xml"/><Relationship Id="rId5" Type="http://schemas.openxmlformats.org/officeDocument/2006/relationships/font" Target="fonts/font1.fntdata"/><Relationship Id="rId15" Type="http://schemas.openxmlformats.org/officeDocument/2006/relationships/font" Target="fonts/font11.fntdata"/><Relationship Id="rId23" Type="http://customschemas.google.com/relationships/presentationmetadata" Target="metadata"/><Relationship Id="rId10" Type="http://schemas.openxmlformats.org/officeDocument/2006/relationships/font" Target="fonts/font6.fntdata"/><Relationship Id="rId19" Type="http://schemas.openxmlformats.org/officeDocument/2006/relationships/font" Target="fonts/font15.fntdata"/><Relationship Id="rId4" Type="http://schemas.openxmlformats.org/officeDocument/2006/relationships/notesMaster" Target="notesMasters/notesMaster1.xml"/><Relationship Id="rId9" Type="http://schemas.openxmlformats.org/officeDocument/2006/relationships/font" Target="fonts/font5.fntdata"/><Relationship Id="rId14" Type="http://schemas.openxmlformats.org/officeDocument/2006/relationships/font" Target="fonts/font10.fntdata"/><Relationship Id="rId22" Type="http://schemas.openxmlformats.org/officeDocument/2006/relationships/font" Target="fonts/font18.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7" name="Google Shape;67;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 column - white">
  <p:cSld name="1 column - white">
    <p:spTree>
      <p:nvGrpSpPr>
        <p:cNvPr id="1" name="Shape 17"/>
        <p:cNvGrpSpPr/>
        <p:nvPr/>
      </p:nvGrpSpPr>
      <p:grpSpPr>
        <a:xfrm>
          <a:off x="0" y="0"/>
          <a:ext cx="0" cy="0"/>
          <a:chOff x="0" y="0"/>
          <a:chExt cx="0" cy="0"/>
        </a:xfrm>
      </p:grpSpPr>
      <p:sp>
        <p:nvSpPr>
          <p:cNvPr id="18" name="Google Shape;18;p3"/>
          <p:cNvSpPr txBox="1">
            <a:spLocks noGrp="1"/>
          </p:cNvSpPr>
          <p:nvPr>
            <p:ph type="body" idx="1"/>
          </p:nvPr>
        </p:nvSpPr>
        <p:spPr>
          <a:xfrm>
            <a:off x="477615" y="1046532"/>
            <a:ext cx="11236267" cy="5370703"/>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rgbClr val="282B2E"/>
              </a:buClr>
              <a:buSzPts val="1800"/>
              <a:buChar char="•"/>
              <a:defRPr/>
            </a:lvl1pPr>
            <a:lvl2pPr marL="914400" lvl="1" indent="-342900" algn="l">
              <a:spcBef>
                <a:spcPts val="360"/>
              </a:spcBef>
              <a:spcAft>
                <a:spcPts val="0"/>
              </a:spcAft>
              <a:buClr>
                <a:srgbClr val="282B2E"/>
              </a:buClr>
              <a:buSzPts val="1800"/>
              <a:buChar char="–"/>
              <a:defRPr/>
            </a:lvl2pPr>
            <a:lvl3pPr marL="1371600" lvl="2" indent="-342900" algn="l">
              <a:spcBef>
                <a:spcPts val="360"/>
              </a:spcBef>
              <a:spcAft>
                <a:spcPts val="0"/>
              </a:spcAft>
              <a:buClr>
                <a:srgbClr val="282B2E"/>
              </a:buClr>
              <a:buSzPts val="1800"/>
              <a:buChar char="•"/>
              <a:defRPr/>
            </a:lvl3pPr>
            <a:lvl4pPr marL="1828800" lvl="3" indent="-342900" algn="l">
              <a:spcBef>
                <a:spcPts val="360"/>
              </a:spcBef>
              <a:spcAft>
                <a:spcPts val="0"/>
              </a:spcAft>
              <a:buClr>
                <a:srgbClr val="282B2E"/>
              </a:buClr>
              <a:buSzPts val="1800"/>
              <a:buChar char="–"/>
              <a:defRPr/>
            </a:lvl4pPr>
            <a:lvl5pPr marL="2286000" lvl="4" indent="-342900" algn="l">
              <a:spcBef>
                <a:spcPts val="360"/>
              </a:spcBef>
              <a:spcAft>
                <a:spcPts val="0"/>
              </a:spcAft>
              <a:buClr>
                <a:srgbClr val="282B2E"/>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19" name="Google Shape;19;p3"/>
          <p:cNvSpPr txBox="1">
            <a:spLocks noGrp="1"/>
          </p:cNvSpPr>
          <p:nvPr>
            <p:ph type="title"/>
          </p:nvPr>
        </p:nvSpPr>
        <p:spPr>
          <a:xfrm>
            <a:off x="480484" y="-38100"/>
            <a:ext cx="11633200" cy="8128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sldNum" idx="12"/>
          </p:nvPr>
        </p:nvSpPr>
        <p:spPr>
          <a:xfrm>
            <a:off x="9370484" y="6528324"/>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b="0" i="0" u="none" strike="noStrike" cap="none">
                <a:solidFill>
                  <a:schemeClr val="lt1"/>
                </a:solidFill>
                <a:latin typeface="Libre Franklin"/>
                <a:ea typeface="Libre Franklin"/>
                <a:cs typeface="Libre Franklin"/>
                <a:sym typeface="Libre Franklin"/>
              </a:defRPr>
            </a:lvl1pPr>
            <a:lvl2pPr marL="0" lvl="1" indent="0" algn="r">
              <a:spcBef>
                <a:spcPts val="0"/>
              </a:spcBef>
              <a:buNone/>
              <a:defRPr sz="1200" b="0" i="0" u="none" strike="noStrike" cap="none">
                <a:solidFill>
                  <a:schemeClr val="lt1"/>
                </a:solidFill>
                <a:latin typeface="Libre Franklin"/>
                <a:ea typeface="Libre Franklin"/>
                <a:cs typeface="Libre Franklin"/>
                <a:sym typeface="Libre Franklin"/>
              </a:defRPr>
            </a:lvl2pPr>
            <a:lvl3pPr marL="0" lvl="2" indent="0" algn="r">
              <a:spcBef>
                <a:spcPts val="0"/>
              </a:spcBef>
              <a:buNone/>
              <a:defRPr sz="1200" b="0" i="0" u="none" strike="noStrike" cap="none">
                <a:solidFill>
                  <a:schemeClr val="lt1"/>
                </a:solidFill>
                <a:latin typeface="Libre Franklin"/>
                <a:ea typeface="Libre Franklin"/>
                <a:cs typeface="Libre Franklin"/>
                <a:sym typeface="Libre Franklin"/>
              </a:defRPr>
            </a:lvl3pPr>
            <a:lvl4pPr marL="0" lvl="3" indent="0" algn="r">
              <a:spcBef>
                <a:spcPts val="0"/>
              </a:spcBef>
              <a:buNone/>
              <a:defRPr sz="1200" b="0" i="0" u="none" strike="noStrike" cap="none">
                <a:solidFill>
                  <a:schemeClr val="lt1"/>
                </a:solidFill>
                <a:latin typeface="Libre Franklin"/>
                <a:ea typeface="Libre Franklin"/>
                <a:cs typeface="Libre Franklin"/>
                <a:sym typeface="Libre Franklin"/>
              </a:defRPr>
            </a:lvl4pPr>
            <a:lvl5pPr marL="0" lvl="4" indent="0" algn="r">
              <a:spcBef>
                <a:spcPts val="0"/>
              </a:spcBef>
              <a:buNone/>
              <a:defRPr sz="1200" b="0" i="0" u="none" strike="noStrike" cap="none">
                <a:solidFill>
                  <a:schemeClr val="lt1"/>
                </a:solidFill>
                <a:latin typeface="Libre Franklin"/>
                <a:ea typeface="Libre Franklin"/>
                <a:cs typeface="Libre Franklin"/>
                <a:sym typeface="Libre Franklin"/>
              </a:defRPr>
            </a:lvl5pPr>
            <a:lvl6pPr marL="0" lvl="5" indent="0" algn="r">
              <a:spcBef>
                <a:spcPts val="0"/>
              </a:spcBef>
              <a:buNone/>
              <a:defRPr sz="1200" b="0" i="0" u="none" strike="noStrike" cap="none">
                <a:solidFill>
                  <a:schemeClr val="lt1"/>
                </a:solidFill>
                <a:latin typeface="Libre Franklin"/>
                <a:ea typeface="Libre Franklin"/>
                <a:cs typeface="Libre Franklin"/>
                <a:sym typeface="Libre Franklin"/>
              </a:defRPr>
            </a:lvl6pPr>
            <a:lvl7pPr marL="0" lvl="6" indent="0" algn="r">
              <a:spcBef>
                <a:spcPts val="0"/>
              </a:spcBef>
              <a:buNone/>
              <a:defRPr sz="1200" b="0" i="0" u="none" strike="noStrike" cap="none">
                <a:solidFill>
                  <a:schemeClr val="lt1"/>
                </a:solidFill>
                <a:latin typeface="Libre Franklin"/>
                <a:ea typeface="Libre Franklin"/>
                <a:cs typeface="Libre Franklin"/>
                <a:sym typeface="Libre Franklin"/>
              </a:defRPr>
            </a:lvl7pPr>
            <a:lvl8pPr marL="0" lvl="7" indent="0" algn="r">
              <a:spcBef>
                <a:spcPts val="0"/>
              </a:spcBef>
              <a:buNone/>
              <a:defRPr sz="1200" b="0" i="0" u="none" strike="noStrike" cap="none">
                <a:solidFill>
                  <a:schemeClr val="lt1"/>
                </a:solidFill>
                <a:latin typeface="Libre Franklin"/>
                <a:ea typeface="Libre Franklin"/>
                <a:cs typeface="Libre Franklin"/>
                <a:sym typeface="Libre Franklin"/>
              </a:defRPr>
            </a:lvl8pPr>
            <a:lvl9pPr marL="0" lvl="8" indent="0" algn="r">
              <a:spcBef>
                <a:spcPts val="0"/>
              </a:spcBef>
              <a:buNone/>
              <a:defRPr sz="1200" b="0" i="0" u="none" strike="noStrike" cap="none">
                <a:solidFill>
                  <a:schemeClr val="lt1"/>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 column - white">
  <p:cSld name="2 column - white">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480484" y="-38100"/>
            <a:ext cx="11633200" cy="8128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4"/>
          <p:cNvSpPr txBox="1">
            <a:spLocks noGrp="1"/>
          </p:cNvSpPr>
          <p:nvPr>
            <p:ph type="body" idx="1"/>
          </p:nvPr>
        </p:nvSpPr>
        <p:spPr>
          <a:xfrm>
            <a:off x="500025" y="1677981"/>
            <a:ext cx="5506328" cy="4267200"/>
          </a:xfrm>
          <a:prstGeom prst="rect">
            <a:avLst/>
          </a:prstGeom>
          <a:noFill/>
          <a:ln>
            <a:noFill/>
          </a:ln>
        </p:spPr>
        <p:txBody>
          <a:bodyPr spcFirstLastPara="1" wrap="square" lIns="91425" tIns="45700" rIns="91425" bIns="45700" anchor="t" anchorCtr="0">
            <a:noAutofit/>
          </a:bodyPr>
          <a:lstStyle>
            <a:lvl1pPr marL="457200" lvl="0" indent="-368300" algn="l">
              <a:spcBef>
                <a:spcPts val="440"/>
              </a:spcBef>
              <a:spcAft>
                <a:spcPts val="0"/>
              </a:spcAft>
              <a:buClr>
                <a:srgbClr val="282B2E"/>
              </a:buClr>
              <a:buSzPts val="2200"/>
              <a:buChar char="•"/>
              <a:defRPr sz="2200" b="0"/>
            </a:lvl1pPr>
            <a:lvl2pPr marL="914400" lvl="1" indent="-340360" algn="l">
              <a:spcBef>
                <a:spcPts val="440"/>
              </a:spcBef>
              <a:spcAft>
                <a:spcPts val="0"/>
              </a:spcAft>
              <a:buClr>
                <a:schemeClr val="dk1"/>
              </a:buClr>
              <a:buSzPts val="1760"/>
              <a:buFont typeface="Courier New"/>
              <a:buChar char="o"/>
              <a:defRPr sz="2200">
                <a:solidFill>
                  <a:schemeClr val="dk1"/>
                </a:solidFill>
                <a:latin typeface="Libre Franklin"/>
                <a:ea typeface="Libre Franklin"/>
                <a:cs typeface="Libre Franklin"/>
                <a:sym typeface="Libre Franklin"/>
              </a:defRPr>
            </a:lvl2pPr>
            <a:lvl3pPr marL="1371600" lvl="2" indent="-355600" algn="l">
              <a:spcBef>
                <a:spcPts val="400"/>
              </a:spcBef>
              <a:spcAft>
                <a:spcPts val="0"/>
              </a:spcAft>
              <a:buClr>
                <a:srgbClr val="282B2E"/>
              </a:buClr>
              <a:buSzPts val="2000"/>
              <a:buFont typeface="Calibri"/>
              <a:buChar char="–"/>
              <a:defRPr sz="2000"/>
            </a:lvl3pPr>
            <a:lvl4pPr marL="1828800" lvl="3" indent="-342900" algn="l">
              <a:spcBef>
                <a:spcPts val="360"/>
              </a:spcBef>
              <a:spcAft>
                <a:spcPts val="0"/>
              </a:spcAft>
              <a:buClr>
                <a:srgbClr val="282B2E"/>
              </a:buClr>
              <a:buSzPts val="1800"/>
              <a:buFont typeface="Noto Sans Symbols"/>
              <a:buChar char="▪"/>
              <a:defRPr sz="1800"/>
            </a:lvl4pPr>
            <a:lvl5pPr marL="2286000" lvl="4" indent="-342900" algn="l">
              <a:spcBef>
                <a:spcPts val="360"/>
              </a:spcBef>
              <a:spcAft>
                <a:spcPts val="0"/>
              </a:spcAft>
              <a:buClr>
                <a:srgbClr val="282B2E"/>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24" name="Google Shape;24;p4"/>
          <p:cNvSpPr txBox="1">
            <a:spLocks noGrp="1"/>
          </p:cNvSpPr>
          <p:nvPr>
            <p:ph type="body" idx="2"/>
          </p:nvPr>
        </p:nvSpPr>
        <p:spPr>
          <a:xfrm>
            <a:off x="6317129" y="1677981"/>
            <a:ext cx="5665695" cy="4267200"/>
          </a:xfrm>
          <a:prstGeom prst="rect">
            <a:avLst/>
          </a:prstGeom>
          <a:noFill/>
          <a:ln>
            <a:noFill/>
          </a:ln>
        </p:spPr>
        <p:txBody>
          <a:bodyPr spcFirstLastPara="1" wrap="square" lIns="91425" tIns="45700" rIns="91425" bIns="45700" anchor="t" anchorCtr="0">
            <a:noAutofit/>
          </a:bodyPr>
          <a:lstStyle>
            <a:lvl1pPr marL="457200" lvl="0" indent="-368300" algn="l">
              <a:spcBef>
                <a:spcPts val="440"/>
              </a:spcBef>
              <a:spcAft>
                <a:spcPts val="0"/>
              </a:spcAft>
              <a:buClr>
                <a:srgbClr val="282B2E"/>
              </a:buClr>
              <a:buSzPts val="2200"/>
              <a:buChar char="•"/>
              <a:defRPr sz="2200" b="0"/>
            </a:lvl1pPr>
            <a:lvl2pPr marL="914400" lvl="1" indent="-340360" algn="l">
              <a:spcBef>
                <a:spcPts val="440"/>
              </a:spcBef>
              <a:spcAft>
                <a:spcPts val="0"/>
              </a:spcAft>
              <a:buClr>
                <a:srgbClr val="282B2E"/>
              </a:buClr>
              <a:buSzPts val="1760"/>
              <a:buFont typeface="Courier New"/>
              <a:buChar char="o"/>
              <a:defRPr sz="2200"/>
            </a:lvl2pPr>
            <a:lvl3pPr marL="1371600" lvl="2" indent="-355600" algn="l">
              <a:spcBef>
                <a:spcPts val="400"/>
              </a:spcBef>
              <a:spcAft>
                <a:spcPts val="0"/>
              </a:spcAft>
              <a:buClr>
                <a:srgbClr val="282B2E"/>
              </a:buClr>
              <a:buSzPts val="2000"/>
              <a:buFont typeface="Calibri"/>
              <a:buChar char="–"/>
              <a:defRPr sz="2000"/>
            </a:lvl3pPr>
            <a:lvl4pPr marL="1828800" lvl="3" indent="-342900" algn="l">
              <a:spcBef>
                <a:spcPts val="360"/>
              </a:spcBef>
              <a:spcAft>
                <a:spcPts val="0"/>
              </a:spcAft>
              <a:buClr>
                <a:srgbClr val="282B2E"/>
              </a:buClr>
              <a:buSzPts val="1800"/>
              <a:buFont typeface="Noto Sans Symbols"/>
              <a:buChar char="▪"/>
              <a:defRPr sz="1800"/>
            </a:lvl4pPr>
            <a:lvl5pPr marL="2286000" lvl="4" indent="-342900" algn="l">
              <a:spcBef>
                <a:spcPts val="360"/>
              </a:spcBef>
              <a:spcAft>
                <a:spcPts val="0"/>
              </a:spcAft>
              <a:buClr>
                <a:srgbClr val="282B2E"/>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25" name="Google Shape;25;p4"/>
          <p:cNvSpPr txBox="1">
            <a:spLocks noGrp="1"/>
          </p:cNvSpPr>
          <p:nvPr>
            <p:ph type="body" idx="3"/>
          </p:nvPr>
        </p:nvSpPr>
        <p:spPr>
          <a:xfrm>
            <a:off x="500025" y="1068381"/>
            <a:ext cx="5496368" cy="457200"/>
          </a:xfrm>
          <a:prstGeom prst="rect">
            <a:avLst/>
          </a:prstGeom>
          <a:noFill/>
          <a:ln>
            <a:noFill/>
          </a:ln>
        </p:spPr>
        <p:txBody>
          <a:bodyPr spcFirstLastPara="1" wrap="square" lIns="91425" tIns="45700" rIns="91425" bIns="45700" anchor="t" anchorCtr="0">
            <a:noAutofit/>
          </a:bodyPr>
          <a:lstStyle>
            <a:lvl1pPr marL="457200" lvl="0" indent="-228600" algn="l">
              <a:spcBef>
                <a:spcPts val="480"/>
              </a:spcBef>
              <a:spcAft>
                <a:spcPts val="0"/>
              </a:spcAft>
              <a:buClr>
                <a:srgbClr val="282B2E"/>
              </a:buClr>
              <a:buSzPts val="2400"/>
              <a:buNone/>
              <a:defRPr sz="2400" b="1"/>
            </a:lvl1pPr>
            <a:lvl2pPr marL="914400" lvl="1" indent="-342900" algn="l">
              <a:spcBef>
                <a:spcPts val="360"/>
              </a:spcBef>
              <a:spcAft>
                <a:spcPts val="0"/>
              </a:spcAft>
              <a:buClr>
                <a:srgbClr val="282B2E"/>
              </a:buClr>
              <a:buSzPts val="1800"/>
              <a:buChar char="–"/>
              <a:defRPr/>
            </a:lvl2pPr>
            <a:lvl3pPr marL="1371600" lvl="2" indent="-342900" algn="l">
              <a:spcBef>
                <a:spcPts val="360"/>
              </a:spcBef>
              <a:spcAft>
                <a:spcPts val="0"/>
              </a:spcAft>
              <a:buClr>
                <a:srgbClr val="282B2E"/>
              </a:buClr>
              <a:buSzPts val="1800"/>
              <a:buChar char="•"/>
              <a:defRPr/>
            </a:lvl3pPr>
            <a:lvl4pPr marL="1828800" lvl="3" indent="-342900" algn="l">
              <a:spcBef>
                <a:spcPts val="360"/>
              </a:spcBef>
              <a:spcAft>
                <a:spcPts val="0"/>
              </a:spcAft>
              <a:buClr>
                <a:srgbClr val="282B2E"/>
              </a:buClr>
              <a:buSzPts val="1800"/>
              <a:buChar char="–"/>
              <a:defRPr/>
            </a:lvl4pPr>
            <a:lvl5pPr marL="2286000" lvl="4" indent="-342900" algn="l">
              <a:spcBef>
                <a:spcPts val="360"/>
              </a:spcBef>
              <a:spcAft>
                <a:spcPts val="0"/>
              </a:spcAft>
              <a:buClr>
                <a:srgbClr val="282B2E"/>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6" name="Google Shape;26;p4"/>
          <p:cNvSpPr txBox="1">
            <a:spLocks noGrp="1"/>
          </p:cNvSpPr>
          <p:nvPr>
            <p:ph type="body" idx="4"/>
          </p:nvPr>
        </p:nvSpPr>
        <p:spPr>
          <a:xfrm>
            <a:off x="6317129" y="1068381"/>
            <a:ext cx="5665695" cy="457200"/>
          </a:xfrm>
          <a:prstGeom prst="rect">
            <a:avLst/>
          </a:prstGeom>
          <a:noFill/>
          <a:ln>
            <a:noFill/>
          </a:ln>
        </p:spPr>
        <p:txBody>
          <a:bodyPr spcFirstLastPara="1" wrap="square" lIns="91425" tIns="45700" rIns="91425" bIns="45700" anchor="t" anchorCtr="0">
            <a:noAutofit/>
          </a:bodyPr>
          <a:lstStyle>
            <a:lvl1pPr marL="457200" lvl="0" indent="-228600" algn="l">
              <a:spcBef>
                <a:spcPts val="480"/>
              </a:spcBef>
              <a:spcAft>
                <a:spcPts val="0"/>
              </a:spcAft>
              <a:buClr>
                <a:srgbClr val="282B2E"/>
              </a:buClr>
              <a:buSzPts val="2400"/>
              <a:buNone/>
              <a:defRPr sz="2400" b="1"/>
            </a:lvl1pPr>
            <a:lvl2pPr marL="914400" lvl="1" indent="-342900" algn="l">
              <a:spcBef>
                <a:spcPts val="360"/>
              </a:spcBef>
              <a:spcAft>
                <a:spcPts val="0"/>
              </a:spcAft>
              <a:buClr>
                <a:srgbClr val="282B2E"/>
              </a:buClr>
              <a:buSzPts val="1800"/>
              <a:buChar char="–"/>
              <a:defRPr/>
            </a:lvl2pPr>
            <a:lvl3pPr marL="1371600" lvl="2" indent="-342900" algn="l">
              <a:spcBef>
                <a:spcPts val="360"/>
              </a:spcBef>
              <a:spcAft>
                <a:spcPts val="0"/>
              </a:spcAft>
              <a:buClr>
                <a:srgbClr val="282B2E"/>
              </a:buClr>
              <a:buSzPts val="1800"/>
              <a:buChar char="•"/>
              <a:defRPr/>
            </a:lvl3pPr>
            <a:lvl4pPr marL="1828800" lvl="3" indent="-342900" algn="l">
              <a:spcBef>
                <a:spcPts val="360"/>
              </a:spcBef>
              <a:spcAft>
                <a:spcPts val="0"/>
              </a:spcAft>
              <a:buClr>
                <a:srgbClr val="282B2E"/>
              </a:buClr>
              <a:buSzPts val="1800"/>
              <a:buChar char="–"/>
              <a:defRPr/>
            </a:lvl4pPr>
            <a:lvl5pPr marL="2286000" lvl="4" indent="-342900" algn="l">
              <a:spcBef>
                <a:spcPts val="360"/>
              </a:spcBef>
              <a:spcAft>
                <a:spcPts val="0"/>
              </a:spcAft>
              <a:buClr>
                <a:srgbClr val="282B2E"/>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7" name="Google Shape;27;p4"/>
          <p:cNvSpPr txBox="1">
            <a:spLocks noGrp="1"/>
          </p:cNvSpPr>
          <p:nvPr>
            <p:ph type="sldNum" idx="12"/>
          </p:nvPr>
        </p:nvSpPr>
        <p:spPr>
          <a:xfrm>
            <a:off x="9370484" y="6528324"/>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b="0" i="0" u="none" strike="noStrike" cap="none">
                <a:solidFill>
                  <a:schemeClr val="lt1"/>
                </a:solidFill>
                <a:latin typeface="Libre Franklin"/>
                <a:ea typeface="Libre Franklin"/>
                <a:cs typeface="Libre Franklin"/>
                <a:sym typeface="Libre Franklin"/>
              </a:defRPr>
            </a:lvl1pPr>
            <a:lvl2pPr marL="0" lvl="1" indent="0" algn="r">
              <a:spcBef>
                <a:spcPts val="0"/>
              </a:spcBef>
              <a:buNone/>
              <a:defRPr sz="1200" b="0" i="0" u="none" strike="noStrike" cap="none">
                <a:solidFill>
                  <a:schemeClr val="lt1"/>
                </a:solidFill>
                <a:latin typeface="Libre Franklin"/>
                <a:ea typeface="Libre Franklin"/>
                <a:cs typeface="Libre Franklin"/>
                <a:sym typeface="Libre Franklin"/>
              </a:defRPr>
            </a:lvl2pPr>
            <a:lvl3pPr marL="0" lvl="2" indent="0" algn="r">
              <a:spcBef>
                <a:spcPts val="0"/>
              </a:spcBef>
              <a:buNone/>
              <a:defRPr sz="1200" b="0" i="0" u="none" strike="noStrike" cap="none">
                <a:solidFill>
                  <a:schemeClr val="lt1"/>
                </a:solidFill>
                <a:latin typeface="Libre Franklin"/>
                <a:ea typeface="Libre Franklin"/>
                <a:cs typeface="Libre Franklin"/>
                <a:sym typeface="Libre Franklin"/>
              </a:defRPr>
            </a:lvl3pPr>
            <a:lvl4pPr marL="0" lvl="3" indent="0" algn="r">
              <a:spcBef>
                <a:spcPts val="0"/>
              </a:spcBef>
              <a:buNone/>
              <a:defRPr sz="1200" b="0" i="0" u="none" strike="noStrike" cap="none">
                <a:solidFill>
                  <a:schemeClr val="lt1"/>
                </a:solidFill>
                <a:latin typeface="Libre Franklin"/>
                <a:ea typeface="Libre Franklin"/>
                <a:cs typeface="Libre Franklin"/>
                <a:sym typeface="Libre Franklin"/>
              </a:defRPr>
            </a:lvl4pPr>
            <a:lvl5pPr marL="0" lvl="4" indent="0" algn="r">
              <a:spcBef>
                <a:spcPts val="0"/>
              </a:spcBef>
              <a:buNone/>
              <a:defRPr sz="1200" b="0" i="0" u="none" strike="noStrike" cap="none">
                <a:solidFill>
                  <a:schemeClr val="lt1"/>
                </a:solidFill>
                <a:latin typeface="Libre Franklin"/>
                <a:ea typeface="Libre Franklin"/>
                <a:cs typeface="Libre Franklin"/>
                <a:sym typeface="Libre Franklin"/>
              </a:defRPr>
            </a:lvl5pPr>
            <a:lvl6pPr marL="0" lvl="5" indent="0" algn="r">
              <a:spcBef>
                <a:spcPts val="0"/>
              </a:spcBef>
              <a:buNone/>
              <a:defRPr sz="1200" b="0" i="0" u="none" strike="noStrike" cap="none">
                <a:solidFill>
                  <a:schemeClr val="lt1"/>
                </a:solidFill>
                <a:latin typeface="Libre Franklin"/>
                <a:ea typeface="Libre Franklin"/>
                <a:cs typeface="Libre Franklin"/>
                <a:sym typeface="Libre Franklin"/>
              </a:defRPr>
            </a:lvl6pPr>
            <a:lvl7pPr marL="0" lvl="6" indent="0" algn="r">
              <a:spcBef>
                <a:spcPts val="0"/>
              </a:spcBef>
              <a:buNone/>
              <a:defRPr sz="1200" b="0" i="0" u="none" strike="noStrike" cap="none">
                <a:solidFill>
                  <a:schemeClr val="lt1"/>
                </a:solidFill>
                <a:latin typeface="Libre Franklin"/>
                <a:ea typeface="Libre Franklin"/>
                <a:cs typeface="Libre Franklin"/>
                <a:sym typeface="Libre Franklin"/>
              </a:defRPr>
            </a:lvl7pPr>
            <a:lvl8pPr marL="0" lvl="7" indent="0" algn="r">
              <a:spcBef>
                <a:spcPts val="0"/>
              </a:spcBef>
              <a:buNone/>
              <a:defRPr sz="1200" b="0" i="0" u="none" strike="noStrike" cap="none">
                <a:solidFill>
                  <a:schemeClr val="lt1"/>
                </a:solidFill>
                <a:latin typeface="Libre Franklin"/>
                <a:ea typeface="Libre Franklin"/>
                <a:cs typeface="Libre Franklin"/>
                <a:sym typeface="Libre Franklin"/>
              </a:defRPr>
            </a:lvl8pPr>
            <a:lvl9pPr marL="0" lvl="8" indent="0" algn="r">
              <a:spcBef>
                <a:spcPts val="0"/>
              </a:spcBef>
              <a:buNone/>
              <a:defRPr sz="1200" b="0" i="0" u="none" strike="noStrike" cap="none">
                <a:solidFill>
                  <a:schemeClr val="lt1"/>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Chart - white">
  <p:cSld name="Chart - white">
    <p:spTree>
      <p:nvGrpSpPr>
        <p:cNvPr id="1" name="Shape 28"/>
        <p:cNvGrpSpPr/>
        <p:nvPr/>
      </p:nvGrpSpPr>
      <p:grpSpPr>
        <a:xfrm>
          <a:off x="0" y="0"/>
          <a:ext cx="0" cy="0"/>
          <a:chOff x="0" y="0"/>
          <a:chExt cx="0" cy="0"/>
        </a:xfrm>
      </p:grpSpPr>
      <p:sp>
        <p:nvSpPr>
          <p:cNvPr id="29" name="Google Shape;29;p5"/>
          <p:cNvSpPr txBox="1">
            <a:spLocks noGrp="1"/>
          </p:cNvSpPr>
          <p:nvPr>
            <p:ph type="title"/>
          </p:nvPr>
        </p:nvSpPr>
        <p:spPr>
          <a:xfrm>
            <a:off x="480484" y="-38100"/>
            <a:ext cx="11633200" cy="8128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5"/>
          <p:cNvSpPr>
            <a:spLocks noGrp="1"/>
          </p:cNvSpPr>
          <p:nvPr>
            <p:ph type="chart" idx="2"/>
          </p:nvPr>
        </p:nvSpPr>
        <p:spPr>
          <a:xfrm>
            <a:off x="487700" y="1045595"/>
            <a:ext cx="10100613" cy="5244640"/>
          </a:xfrm>
          <a:prstGeom prst="rect">
            <a:avLst/>
          </a:prstGeom>
          <a:noFill/>
          <a:ln>
            <a:noFill/>
          </a:ln>
        </p:spPr>
        <p:txBody>
          <a:bodyPr spcFirstLastPara="1" wrap="square" lIns="91425" tIns="45700" rIns="91425" bIns="45700" anchor="t" anchorCtr="0">
            <a:normAutofit/>
          </a:bodyPr>
          <a:lstStyle>
            <a:lvl1pPr marR="0" lvl="0" algn="l" rtl="0">
              <a:spcBef>
                <a:spcPts val="520"/>
              </a:spcBef>
              <a:spcAft>
                <a:spcPts val="0"/>
              </a:spcAft>
              <a:buClr>
                <a:srgbClr val="282B2E"/>
              </a:buClr>
              <a:buSzPts val="2600"/>
              <a:buFont typeface="Arial"/>
              <a:buChar char="•"/>
              <a:defRPr sz="2600" b="0" i="0" u="none" strike="noStrike" cap="none">
                <a:solidFill>
                  <a:srgbClr val="282B2E"/>
                </a:solidFill>
                <a:latin typeface="Arial"/>
                <a:ea typeface="Arial"/>
                <a:cs typeface="Arial"/>
                <a:sym typeface="Arial"/>
              </a:defRPr>
            </a:lvl1pPr>
            <a:lvl2pPr marR="0" lvl="1" algn="l" rtl="0">
              <a:spcBef>
                <a:spcPts val="480"/>
              </a:spcBef>
              <a:spcAft>
                <a:spcPts val="0"/>
              </a:spcAft>
              <a:buClr>
                <a:srgbClr val="282B2E"/>
              </a:buClr>
              <a:buSzPts val="2400"/>
              <a:buFont typeface="Arial"/>
              <a:buChar char="–"/>
              <a:defRPr sz="2400" b="0" i="0" u="none" strike="noStrike" cap="none">
                <a:solidFill>
                  <a:srgbClr val="282B2E"/>
                </a:solidFill>
                <a:latin typeface="Arial"/>
                <a:ea typeface="Arial"/>
                <a:cs typeface="Arial"/>
                <a:sym typeface="Arial"/>
              </a:defRPr>
            </a:lvl2pPr>
            <a:lvl3pPr marR="0" lvl="2" algn="l" rtl="0">
              <a:spcBef>
                <a:spcPts val="440"/>
              </a:spcBef>
              <a:spcAft>
                <a:spcPts val="0"/>
              </a:spcAft>
              <a:buClr>
                <a:srgbClr val="282B2E"/>
              </a:buClr>
              <a:buSzPts val="2200"/>
              <a:buFont typeface="Arial"/>
              <a:buChar char="•"/>
              <a:defRPr sz="2200" b="0" i="0" u="none" strike="noStrike" cap="none">
                <a:solidFill>
                  <a:srgbClr val="282B2E"/>
                </a:solidFill>
                <a:latin typeface="Arial"/>
                <a:ea typeface="Arial"/>
                <a:cs typeface="Arial"/>
                <a:sym typeface="Arial"/>
              </a:defRPr>
            </a:lvl3pPr>
            <a:lvl4pPr marR="0" lvl="3" algn="l" rtl="0">
              <a:spcBef>
                <a:spcPts val="400"/>
              </a:spcBef>
              <a:spcAft>
                <a:spcPts val="0"/>
              </a:spcAft>
              <a:buClr>
                <a:srgbClr val="282B2E"/>
              </a:buClr>
              <a:buSzPts val="2000"/>
              <a:buFont typeface="Arial"/>
              <a:buChar char="–"/>
              <a:defRPr sz="2000" b="0" i="0" u="none" strike="noStrike" cap="none">
                <a:solidFill>
                  <a:srgbClr val="282B2E"/>
                </a:solidFill>
                <a:latin typeface="Arial"/>
                <a:ea typeface="Arial"/>
                <a:cs typeface="Arial"/>
                <a:sym typeface="Arial"/>
              </a:defRPr>
            </a:lvl4pPr>
            <a:lvl5pPr marR="0" lvl="4" algn="l" rtl="0">
              <a:spcBef>
                <a:spcPts val="360"/>
              </a:spcBef>
              <a:spcAft>
                <a:spcPts val="0"/>
              </a:spcAft>
              <a:buClr>
                <a:srgbClr val="282B2E"/>
              </a:buClr>
              <a:buSzPts val="1800"/>
              <a:buFont typeface="Arial"/>
              <a:buChar char="»"/>
              <a:defRPr sz="1800" b="0" i="0" u="none" strike="noStrike" cap="none">
                <a:solidFill>
                  <a:srgbClr val="282B2E"/>
                </a:solidFill>
                <a:latin typeface="Arial"/>
                <a:ea typeface="Arial"/>
                <a:cs typeface="Arial"/>
                <a:sym typeface="Arial"/>
              </a:defRPr>
            </a:lvl5pPr>
            <a:lvl6pPr marR="0" lvl="5" algn="l" rtl="0">
              <a:spcBef>
                <a:spcPts val="400"/>
              </a:spcBef>
              <a:spcAft>
                <a:spcPts val="0"/>
              </a:spcAft>
              <a:buClr>
                <a:schemeClr val="dk1"/>
              </a:buClr>
              <a:buSzPts val="2000"/>
              <a:buFont typeface="Arial"/>
              <a:buChar char="•"/>
              <a:defRPr sz="2000" b="0" i="0" u="none" strike="noStrike" cap="none">
                <a:solidFill>
                  <a:schemeClr val="dk1"/>
                </a:solidFill>
                <a:latin typeface="Libre Franklin"/>
                <a:ea typeface="Libre Franklin"/>
                <a:cs typeface="Libre Franklin"/>
                <a:sym typeface="Libre Franklin"/>
              </a:defRPr>
            </a:lvl6pPr>
            <a:lvl7pPr marR="0" lvl="6" algn="l" rtl="0">
              <a:spcBef>
                <a:spcPts val="400"/>
              </a:spcBef>
              <a:spcAft>
                <a:spcPts val="0"/>
              </a:spcAft>
              <a:buClr>
                <a:schemeClr val="dk1"/>
              </a:buClr>
              <a:buSzPts val="2000"/>
              <a:buFont typeface="Arial"/>
              <a:buChar char="•"/>
              <a:defRPr sz="2000" b="0" i="0" u="none" strike="noStrike" cap="none">
                <a:solidFill>
                  <a:schemeClr val="dk1"/>
                </a:solidFill>
                <a:latin typeface="Libre Franklin"/>
                <a:ea typeface="Libre Franklin"/>
                <a:cs typeface="Libre Franklin"/>
                <a:sym typeface="Libre Franklin"/>
              </a:defRPr>
            </a:lvl7pPr>
            <a:lvl8pPr marR="0" lvl="7" algn="l" rtl="0">
              <a:spcBef>
                <a:spcPts val="400"/>
              </a:spcBef>
              <a:spcAft>
                <a:spcPts val="0"/>
              </a:spcAft>
              <a:buClr>
                <a:schemeClr val="dk1"/>
              </a:buClr>
              <a:buSzPts val="2000"/>
              <a:buFont typeface="Arial"/>
              <a:buChar char="•"/>
              <a:defRPr sz="2000" b="0" i="0" u="none" strike="noStrike" cap="none">
                <a:solidFill>
                  <a:schemeClr val="dk1"/>
                </a:solidFill>
                <a:latin typeface="Libre Franklin"/>
                <a:ea typeface="Libre Franklin"/>
                <a:cs typeface="Libre Franklin"/>
                <a:sym typeface="Libre Franklin"/>
              </a:defRPr>
            </a:lvl8pPr>
            <a:lvl9pPr marR="0" lvl="8" algn="l" rtl="0">
              <a:spcBef>
                <a:spcPts val="400"/>
              </a:spcBef>
              <a:spcAft>
                <a:spcPts val="0"/>
              </a:spcAft>
              <a:buClr>
                <a:schemeClr val="dk1"/>
              </a:buClr>
              <a:buSzPts val="2000"/>
              <a:buFont typeface="Arial"/>
              <a:buChar char="•"/>
              <a:defRPr sz="2000" b="0" i="0" u="none" strike="noStrike" cap="none">
                <a:solidFill>
                  <a:schemeClr val="dk1"/>
                </a:solidFill>
                <a:latin typeface="Libre Franklin"/>
                <a:ea typeface="Libre Franklin"/>
                <a:cs typeface="Libre Franklin"/>
                <a:sym typeface="Libre Franklin"/>
              </a:defRPr>
            </a:lvl9pPr>
          </a:lstStyle>
          <a:p>
            <a:endParaRPr/>
          </a:p>
        </p:txBody>
      </p:sp>
      <p:sp>
        <p:nvSpPr>
          <p:cNvPr id="31" name="Google Shape;31;p5"/>
          <p:cNvSpPr txBox="1">
            <a:spLocks noGrp="1"/>
          </p:cNvSpPr>
          <p:nvPr>
            <p:ph type="sldNum" idx="12"/>
          </p:nvPr>
        </p:nvSpPr>
        <p:spPr>
          <a:xfrm>
            <a:off x="9370484" y="6528324"/>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b="0" i="0" u="none" strike="noStrike" cap="none">
                <a:solidFill>
                  <a:schemeClr val="lt1"/>
                </a:solidFill>
                <a:latin typeface="Libre Franklin"/>
                <a:ea typeface="Libre Franklin"/>
                <a:cs typeface="Libre Franklin"/>
                <a:sym typeface="Libre Franklin"/>
              </a:defRPr>
            </a:lvl1pPr>
            <a:lvl2pPr marL="0" lvl="1" indent="0" algn="r">
              <a:spcBef>
                <a:spcPts val="0"/>
              </a:spcBef>
              <a:buNone/>
              <a:defRPr sz="1200" b="0" i="0" u="none" strike="noStrike" cap="none">
                <a:solidFill>
                  <a:schemeClr val="lt1"/>
                </a:solidFill>
                <a:latin typeface="Libre Franklin"/>
                <a:ea typeface="Libre Franklin"/>
                <a:cs typeface="Libre Franklin"/>
                <a:sym typeface="Libre Franklin"/>
              </a:defRPr>
            </a:lvl2pPr>
            <a:lvl3pPr marL="0" lvl="2" indent="0" algn="r">
              <a:spcBef>
                <a:spcPts val="0"/>
              </a:spcBef>
              <a:buNone/>
              <a:defRPr sz="1200" b="0" i="0" u="none" strike="noStrike" cap="none">
                <a:solidFill>
                  <a:schemeClr val="lt1"/>
                </a:solidFill>
                <a:latin typeface="Libre Franklin"/>
                <a:ea typeface="Libre Franklin"/>
                <a:cs typeface="Libre Franklin"/>
                <a:sym typeface="Libre Franklin"/>
              </a:defRPr>
            </a:lvl3pPr>
            <a:lvl4pPr marL="0" lvl="3" indent="0" algn="r">
              <a:spcBef>
                <a:spcPts val="0"/>
              </a:spcBef>
              <a:buNone/>
              <a:defRPr sz="1200" b="0" i="0" u="none" strike="noStrike" cap="none">
                <a:solidFill>
                  <a:schemeClr val="lt1"/>
                </a:solidFill>
                <a:latin typeface="Libre Franklin"/>
                <a:ea typeface="Libre Franklin"/>
                <a:cs typeface="Libre Franklin"/>
                <a:sym typeface="Libre Franklin"/>
              </a:defRPr>
            </a:lvl4pPr>
            <a:lvl5pPr marL="0" lvl="4" indent="0" algn="r">
              <a:spcBef>
                <a:spcPts val="0"/>
              </a:spcBef>
              <a:buNone/>
              <a:defRPr sz="1200" b="0" i="0" u="none" strike="noStrike" cap="none">
                <a:solidFill>
                  <a:schemeClr val="lt1"/>
                </a:solidFill>
                <a:latin typeface="Libre Franklin"/>
                <a:ea typeface="Libre Franklin"/>
                <a:cs typeface="Libre Franklin"/>
                <a:sym typeface="Libre Franklin"/>
              </a:defRPr>
            </a:lvl5pPr>
            <a:lvl6pPr marL="0" lvl="5" indent="0" algn="r">
              <a:spcBef>
                <a:spcPts val="0"/>
              </a:spcBef>
              <a:buNone/>
              <a:defRPr sz="1200" b="0" i="0" u="none" strike="noStrike" cap="none">
                <a:solidFill>
                  <a:schemeClr val="lt1"/>
                </a:solidFill>
                <a:latin typeface="Libre Franklin"/>
                <a:ea typeface="Libre Franklin"/>
                <a:cs typeface="Libre Franklin"/>
                <a:sym typeface="Libre Franklin"/>
              </a:defRPr>
            </a:lvl6pPr>
            <a:lvl7pPr marL="0" lvl="6" indent="0" algn="r">
              <a:spcBef>
                <a:spcPts val="0"/>
              </a:spcBef>
              <a:buNone/>
              <a:defRPr sz="1200" b="0" i="0" u="none" strike="noStrike" cap="none">
                <a:solidFill>
                  <a:schemeClr val="lt1"/>
                </a:solidFill>
                <a:latin typeface="Libre Franklin"/>
                <a:ea typeface="Libre Franklin"/>
                <a:cs typeface="Libre Franklin"/>
                <a:sym typeface="Libre Franklin"/>
              </a:defRPr>
            </a:lvl7pPr>
            <a:lvl8pPr marL="0" lvl="7" indent="0" algn="r">
              <a:spcBef>
                <a:spcPts val="0"/>
              </a:spcBef>
              <a:buNone/>
              <a:defRPr sz="1200" b="0" i="0" u="none" strike="noStrike" cap="none">
                <a:solidFill>
                  <a:schemeClr val="lt1"/>
                </a:solidFill>
                <a:latin typeface="Libre Franklin"/>
                <a:ea typeface="Libre Franklin"/>
                <a:cs typeface="Libre Franklin"/>
                <a:sym typeface="Libre Franklin"/>
              </a:defRPr>
            </a:lvl8pPr>
            <a:lvl9pPr marL="0" lvl="8" indent="0" algn="r">
              <a:spcBef>
                <a:spcPts val="0"/>
              </a:spcBef>
              <a:buNone/>
              <a:defRPr sz="1200" b="0" i="0" u="none" strike="noStrike" cap="none">
                <a:solidFill>
                  <a:schemeClr val="lt1"/>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 white">
  <p:cSld name="Section - white">
    <p:spTree>
      <p:nvGrpSpPr>
        <p:cNvPr id="1" name="Shape 32"/>
        <p:cNvGrpSpPr/>
        <p:nvPr/>
      </p:nvGrpSpPr>
      <p:grpSpPr>
        <a:xfrm>
          <a:off x="0" y="0"/>
          <a:ext cx="0" cy="0"/>
          <a:chOff x="0" y="0"/>
          <a:chExt cx="0" cy="0"/>
        </a:xfrm>
      </p:grpSpPr>
      <p:sp>
        <p:nvSpPr>
          <p:cNvPr id="33" name="Google Shape;33;p6"/>
          <p:cNvSpPr/>
          <p:nvPr/>
        </p:nvSpPr>
        <p:spPr>
          <a:xfrm>
            <a:off x="0" y="676276"/>
            <a:ext cx="12192000" cy="282575"/>
          </a:xfrm>
          <a:prstGeom prst="rect">
            <a:avLst/>
          </a:prstGeom>
          <a:solidFill>
            <a:srgbClr val="FEFEF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FFFFF"/>
              </a:solidFill>
              <a:latin typeface="Libre Franklin"/>
              <a:ea typeface="Libre Franklin"/>
              <a:cs typeface="Libre Franklin"/>
              <a:sym typeface="Libre Franklin"/>
            </a:endParaRPr>
          </a:p>
        </p:txBody>
      </p:sp>
      <p:sp>
        <p:nvSpPr>
          <p:cNvPr id="34" name="Google Shape;34;p6"/>
          <p:cNvSpPr txBox="1">
            <a:spLocks noGrp="1"/>
          </p:cNvSpPr>
          <p:nvPr>
            <p:ph type="title"/>
          </p:nvPr>
        </p:nvSpPr>
        <p:spPr>
          <a:xfrm>
            <a:off x="0" y="2389457"/>
            <a:ext cx="12192000" cy="8127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6"/>
          <p:cNvSpPr txBox="1">
            <a:spLocks noGrp="1"/>
          </p:cNvSpPr>
          <p:nvPr>
            <p:ph type="body" idx="1"/>
          </p:nvPr>
        </p:nvSpPr>
        <p:spPr>
          <a:xfrm>
            <a:off x="1" y="3257084"/>
            <a:ext cx="12191999" cy="1150564"/>
          </a:xfrm>
          <a:prstGeom prst="rect">
            <a:avLst/>
          </a:prstGeom>
          <a:noFill/>
          <a:ln>
            <a:noFill/>
          </a:ln>
        </p:spPr>
        <p:txBody>
          <a:bodyPr spcFirstLastPara="1" wrap="square" lIns="91425" tIns="45700" rIns="91425" bIns="45700" anchor="t" anchorCtr="0">
            <a:noAutofit/>
          </a:bodyPr>
          <a:lstStyle>
            <a:lvl1pPr marL="457200" lvl="0" indent="-228600" algn="ctr">
              <a:spcBef>
                <a:spcPts val="520"/>
              </a:spcBef>
              <a:spcAft>
                <a:spcPts val="0"/>
              </a:spcAft>
              <a:buClr>
                <a:srgbClr val="282B2E"/>
              </a:buClr>
              <a:buSzPts val="2600"/>
              <a:buFont typeface="Arial"/>
              <a:buNone/>
              <a:defRPr/>
            </a:lvl1pPr>
            <a:lvl2pPr marL="914400" lvl="1" indent="-342900" algn="l">
              <a:spcBef>
                <a:spcPts val="360"/>
              </a:spcBef>
              <a:spcAft>
                <a:spcPts val="0"/>
              </a:spcAft>
              <a:buClr>
                <a:srgbClr val="282B2E"/>
              </a:buClr>
              <a:buSzPts val="1800"/>
              <a:buChar char="–"/>
              <a:defRPr/>
            </a:lvl2pPr>
            <a:lvl3pPr marL="1371600" lvl="2" indent="-342900" algn="l">
              <a:spcBef>
                <a:spcPts val="360"/>
              </a:spcBef>
              <a:spcAft>
                <a:spcPts val="0"/>
              </a:spcAft>
              <a:buClr>
                <a:srgbClr val="282B2E"/>
              </a:buClr>
              <a:buSzPts val="1800"/>
              <a:buChar char="•"/>
              <a:defRPr/>
            </a:lvl3pPr>
            <a:lvl4pPr marL="1828800" lvl="3" indent="-342900" algn="l">
              <a:spcBef>
                <a:spcPts val="360"/>
              </a:spcBef>
              <a:spcAft>
                <a:spcPts val="0"/>
              </a:spcAft>
              <a:buClr>
                <a:srgbClr val="282B2E"/>
              </a:buClr>
              <a:buSzPts val="1800"/>
              <a:buChar char="–"/>
              <a:defRPr/>
            </a:lvl4pPr>
            <a:lvl5pPr marL="2286000" lvl="4" indent="-342900" algn="l">
              <a:spcBef>
                <a:spcPts val="360"/>
              </a:spcBef>
              <a:spcAft>
                <a:spcPts val="0"/>
              </a:spcAft>
              <a:buClr>
                <a:srgbClr val="282B2E"/>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36" name="Google Shape;36;p6"/>
          <p:cNvSpPr txBox="1">
            <a:spLocks noGrp="1"/>
          </p:cNvSpPr>
          <p:nvPr>
            <p:ph type="sldNum" idx="12"/>
          </p:nvPr>
        </p:nvSpPr>
        <p:spPr>
          <a:xfrm>
            <a:off x="9370484" y="6528324"/>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b="0" i="0" u="none" strike="noStrike" cap="none">
                <a:solidFill>
                  <a:schemeClr val="lt1"/>
                </a:solidFill>
                <a:latin typeface="Libre Franklin"/>
                <a:ea typeface="Libre Franklin"/>
                <a:cs typeface="Libre Franklin"/>
                <a:sym typeface="Libre Franklin"/>
              </a:defRPr>
            </a:lvl1pPr>
            <a:lvl2pPr marL="0" lvl="1" indent="0" algn="r">
              <a:spcBef>
                <a:spcPts val="0"/>
              </a:spcBef>
              <a:buNone/>
              <a:defRPr sz="1200" b="0" i="0" u="none" strike="noStrike" cap="none">
                <a:solidFill>
                  <a:schemeClr val="lt1"/>
                </a:solidFill>
                <a:latin typeface="Libre Franklin"/>
                <a:ea typeface="Libre Franklin"/>
                <a:cs typeface="Libre Franklin"/>
                <a:sym typeface="Libre Franklin"/>
              </a:defRPr>
            </a:lvl2pPr>
            <a:lvl3pPr marL="0" lvl="2" indent="0" algn="r">
              <a:spcBef>
                <a:spcPts val="0"/>
              </a:spcBef>
              <a:buNone/>
              <a:defRPr sz="1200" b="0" i="0" u="none" strike="noStrike" cap="none">
                <a:solidFill>
                  <a:schemeClr val="lt1"/>
                </a:solidFill>
                <a:latin typeface="Libre Franklin"/>
                <a:ea typeface="Libre Franklin"/>
                <a:cs typeface="Libre Franklin"/>
                <a:sym typeface="Libre Franklin"/>
              </a:defRPr>
            </a:lvl3pPr>
            <a:lvl4pPr marL="0" lvl="3" indent="0" algn="r">
              <a:spcBef>
                <a:spcPts val="0"/>
              </a:spcBef>
              <a:buNone/>
              <a:defRPr sz="1200" b="0" i="0" u="none" strike="noStrike" cap="none">
                <a:solidFill>
                  <a:schemeClr val="lt1"/>
                </a:solidFill>
                <a:latin typeface="Libre Franklin"/>
                <a:ea typeface="Libre Franklin"/>
                <a:cs typeface="Libre Franklin"/>
                <a:sym typeface="Libre Franklin"/>
              </a:defRPr>
            </a:lvl4pPr>
            <a:lvl5pPr marL="0" lvl="4" indent="0" algn="r">
              <a:spcBef>
                <a:spcPts val="0"/>
              </a:spcBef>
              <a:buNone/>
              <a:defRPr sz="1200" b="0" i="0" u="none" strike="noStrike" cap="none">
                <a:solidFill>
                  <a:schemeClr val="lt1"/>
                </a:solidFill>
                <a:latin typeface="Libre Franklin"/>
                <a:ea typeface="Libre Franklin"/>
                <a:cs typeface="Libre Franklin"/>
                <a:sym typeface="Libre Franklin"/>
              </a:defRPr>
            </a:lvl5pPr>
            <a:lvl6pPr marL="0" lvl="5" indent="0" algn="r">
              <a:spcBef>
                <a:spcPts val="0"/>
              </a:spcBef>
              <a:buNone/>
              <a:defRPr sz="1200" b="0" i="0" u="none" strike="noStrike" cap="none">
                <a:solidFill>
                  <a:schemeClr val="lt1"/>
                </a:solidFill>
                <a:latin typeface="Libre Franklin"/>
                <a:ea typeface="Libre Franklin"/>
                <a:cs typeface="Libre Franklin"/>
                <a:sym typeface="Libre Franklin"/>
              </a:defRPr>
            </a:lvl6pPr>
            <a:lvl7pPr marL="0" lvl="6" indent="0" algn="r">
              <a:spcBef>
                <a:spcPts val="0"/>
              </a:spcBef>
              <a:buNone/>
              <a:defRPr sz="1200" b="0" i="0" u="none" strike="noStrike" cap="none">
                <a:solidFill>
                  <a:schemeClr val="lt1"/>
                </a:solidFill>
                <a:latin typeface="Libre Franklin"/>
                <a:ea typeface="Libre Franklin"/>
                <a:cs typeface="Libre Franklin"/>
                <a:sym typeface="Libre Franklin"/>
              </a:defRPr>
            </a:lvl7pPr>
            <a:lvl8pPr marL="0" lvl="7" indent="0" algn="r">
              <a:spcBef>
                <a:spcPts val="0"/>
              </a:spcBef>
              <a:buNone/>
              <a:defRPr sz="1200" b="0" i="0" u="none" strike="noStrike" cap="none">
                <a:solidFill>
                  <a:schemeClr val="lt1"/>
                </a:solidFill>
                <a:latin typeface="Libre Franklin"/>
                <a:ea typeface="Libre Franklin"/>
                <a:cs typeface="Libre Franklin"/>
                <a:sym typeface="Libre Franklin"/>
              </a:defRPr>
            </a:lvl8pPr>
            <a:lvl9pPr marL="0" lvl="8" indent="0" algn="r">
              <a:spcBef>
                <a:spcPts val="0"/>
              </a:spcBef>
              <a:buNone/>
              <a:defRPr sz="1200" b="0" i="0" u="none" strike="noStrike" cap="none">
                <a:solidFill>
                  <a:schemeClr val="lt1"/>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5_Contents slide layout">
  <p:cSld name="5_Contents slide layout">
    <p:spTree>
      <p:nvGrpSpPr>
        <p:cNvPr id="1" name="Shape 37"/>
        <p:cNvGrpSpPr/>
        <p:nvPr/>
      </p:nvGrpSpPr>
      <p:grpSpPr>
        <a:xfrm>
          <a:off x="0" y="0"/>
          <a:ext cx="0" cy="0"/>
          <a:chOff x="0" y="0"/>
          <a:chExt cx="0" cy="0"/>
        </a:xfrm>
      </p:grpSpPr>
      <p:sp>
        <p:nvSpPr>
          <p:cNvPr id="38" name="Google Shape;38;p7"/>
          <p:cNvSpPr>
            <a:spLocks noGrp="1"/>
          </p:cNvSpPr>
          <p:nvPr>
            <p:ph type="pic" idx="2"/>
          </p:nvPr>
        </p:nvSpPr>
        <p:spPr>
          <a:xfrm>
            <a:off x="117950" y="1065321"/>
            <a:ext cx="5386206" cy="5273336"/>
          </a:xfrm>
          <a:prstGeom prst="rect">
            <a:avLst/>
          </a:prstGeom>
          <a:solidFill>
            <a:srgbClr val="F2F2F2"/>
          </a:solidFill>
          <a:ln>
            <a:noFill/>
          </a:ln>
        </p:spPr>
      </p:sp>
      <p:sp>
        <p:nvSpPr>
          <p:cNvPr id="39" name="Google Shape;39;p7"/>
          <p:cNvSpPr txBox="1">
            <a:spLocks noGrp="1"/>
          </p:cNvSpPr>
          <p:nvPr>
            <p:ph type="sldNum" idx="12"/>
          </p:nvPr>
        </p:nvSpPr>
        <p:spPr>
          <a:xfrm>
            <a:off x="9370484" y="6528324"/>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hank you slide">
  <p:cSld name="Thank you slide">
    <p:bg>
      <p:bgPr>
        <a:solidFill>
          <a:schemeClr val="lt2"/>
        </a:solidFill>
        <a:effectLst/>
      </p:bgPr>
    </p:bg>
    <p:spTree>
      <p:nvGrpSpPr>
        <p:cNvPr id="1" name="Shape 40"/>
        <p:cNvGrpSpPr/>
        <p:nvPr/>
      </p:nvGrpSpPr>
      <p:grpSpPr>
        <a:xfrm>
          <a:off x="0" y="0"/>
          <a:ext cx="0" cy="0"/>
          <a:chOff x="0" y="0"/>
          <a:chExt cx="0" cy="0"/>
        </a:xfrm>
      </p:grpSpPr>
      <p:sp>
        <p:nvSpPr>
          <p:cNvPr id="41" name="Google Shape;41;p8"/>
          <p:cNvSpPr txBox="1">
            <a:spLocks noGrp="1"/>
          </p:cNvSpPr>
          <p:nvPr>
            <p:ph type="ctrTitle"/>
          </p:nvPr>
        </p:nvSpPr>
        <p:spPr>
          <a:xfrm>
            <a:off x="679440" y="1973908"/>
            <a:ext cx="3571540" cy="2910185"/>
          </a:xfrm>
          <a:prstGeom prst="rect">
            <a:avLst/>
          </a:prstGeom>
          <a:noFill/>
          <a:ln>
            <a:noFill/>
          </a:ln>
        </p:spPr>
        <p:txBody>
          <a:bodyPr spcFirstLastPara="1" wrap="square" lIns="91425" tIns="45700" rIns="91425" bIns="45700" anchor="ctr" anchorCtr="0">
            <a:noAutofit/>
          </a:bodyPr>
          <a:lstStyle>
            <a:lvl1pPr lvl="0" algn="r">
              <a:lnSpc>
                <a:spcPct val="90000"/>
              </a:lnSpc>
              <a:spcBef>
                <a:spcPts val="0"/>
              </a:spcBef>
              <a:spcAft>
                <a:spcPts val="0"/>
              </a:spcAft>
              <a:buSzPts val="1400"/>
              <a:buNone/>
              <a:defRPr sz="4800">
                <a:solidFill>
                  <a:schemeClr val="accent1"/>
                </a:solidFill>
                <a:latin typeface="Quattrocento Sans"/>
                <a:ea typeface="Quattrocento Sans"/>
                <a:cs typeface="Quattrocento Sans"/>
                <a:sym typeface="Quattrocento Sans"/>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8"/>
          <p:cNvSpPr txBox="1">
            <a:spLocks noGrp="1"/>
          </p:cNvSpPr>
          <p:nvPr>
            <p:ph type="ftr" idx="11"/>
          </p:nvPr>
        </p:nvSpPr>
        <p:spPr>
          <a:xfrm>
            <a:off x="4165601" y="6356352"/>
            <a:ext cx="3860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1pPr>
            <a:lvl2pPr marR="0" lvl="1"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2pPr>
            <a:lvl3pPr marR="0" lvl="2"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3pPr>
            <a:lvl4pPr marR="0" lvl="3"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4pPr>
            <a:lvl5pPr marR="0" lvl="4"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5pPr>
            <a:lvl6pPr marR="0" lvl="5"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6pPr>
            <a:lvl7pPr marR="0" lvl="6"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7pPr>
            <a:lvl8pPr marR="0" lvl="7"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8pPr>
            <a:lvl9pPr marR="0" lvl="8"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9pPr>
          </a:lstStyle>
          <a:p>
            <a:endParaRPr/>
          </a:p>
        </p:txBody>
      </p:sp>
      <p:sp>
        <p:nvSpPr>
          <p:cNvPr id="43" name="Google Shape;43;p8"/>
          <p:cNvSpPr txBox="1">
            <a:spLocks noGrp="1"/>
          </p:cNvSpPr>
          <p:nvPr>
            <p:ph type="sldNum" idx="12"/>
          </p:nvPr>
        </p:nvSpPr>
        <p:spPr>
          <a:xfrm>
            <a:off x="353998"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b="0" i="0" u="none" strike="noStrike" cap="none">
                <a:solidFill>
                  <a:schemeClr val="lt1"/>
                </a:solidFill>
                <a:latin typeface="Libre Franklin"/>
                <a:ea typeface="Libre Franklin"/>
                <a:cs typeface="Libre Franklin"/>
                <a:sym typeface="Libre Franklin"/>
              </a:defRPr>
            </a:lvl1pPr>
            <a:lvl2pPr marL="0" lvl="1" indent="0" algn="r">
              <a:spcBef>
                <a:spcPts val="0"/>
              </a:spcBef>
              <a:buNone/>
              <a:defRPr sz="1200" b="0" i="0" u="none" strike="noStrike" cap="none">
                <a:solidFill>
                  <a:schemeClr val="lt1"/>
                </a:solidFill>
                <a:latin typeface="Libre Franklin"/>
                <a:ea typeface="Libre Franklin"/>
                <a:cs typeface="Libre Franklin"/>
                <a:sym typeface="Libre Franklin"/>
              </a:defRPr>
            </a:lvl2pPr>
            <a:lvl3pPr marL="0" lvl="2" indent="0" algn="r">
              <a:spcBef>
                <a:spcPts val="0"/>
              </a:spcBef>
              <a:buNone/>
              <a:defRPr sz="1200" b="0" i="0" u="none" strike="noStrike" cap="none">
                <a:solidFill>
                  <a:schemeClr val="lt1"/>
                </a:solidFill>
                <a:latin typeface="Libre Franklin"/>
                <a:ea typeface="Libre Franklin"/>
                <a:cs typeface="Libre Franklin"/>
                <a:sym typeface="Libre Franklin"/>
              </a:defRPr>
            </a:lvl3pPr>
            <a:lvl4pPr marL="0" lvl="3" indent="0" algn="r">
              <a:spcBef>
                <a:spcPts val="0"/>
              </a:spcBef>
              <a:buNone/>
              <a:defRPr sz="1200" b="0" i="0" u="none" strike="noStrike" cap="none">
                <a:solidFill>
                  <a:schemeClr val="lt1"/>
                </a:solidFill>
                <a:latin typeface="Libre Franklin"/>
                <a:ea typeface="Libre Franklin"/>
                <a:cs typeface="Libre Franklin"/>
                <a:sym typeface="Libre Franklin"/>
              </a:defRPr>
            </a:lvl4pPr>
            <a:lvl5pPr marL="0" lvl="4" indent="0" algn="r">
              <a:spcBef>
                <a:spcPts val="0"/>
              </a:spcBef>
              <a:buNone/>
              <a:defRPr sz="1200" b="0" i="0" u="none" strike="noStrike" cap="none">
                <a:solidFill>
                  <a:schemeClr val="lt1"/>
                </a:solidFill>
                <a:latin typeface="Libre Franklin"/>
                <a:ea typeface="Libre Franklin"/>
                <a:cs typeface="Libre Franklin"/>
                <a:sym typeface="Libre Franklin"/>
              </a:defRPr>
            </a:lvl5pPr>
            <a:lvl6pPr marL="0" lvl="5" indent="0" algn="r">
              <a:spcBef>
                <a:spcPts val="0"/>
              </a:spcBef>
              <a:buNone/>
              <a:defRPr sz="1200" b="0" i="0" u="none" strike="noStrike" cap="none">
                <a:solidFill>
                  <a:schemeClr val="lt1"/>
                </a:solidFill>
                <a:latin typeface="Libre Franklin"/>
                <a:ea typeface="Libre Franklin"/>
                <a:cs typeface="Libre Franklin"/>
                <a:sym typeface="Libre Franklin"/>
              </a:defRPr>
            </a:lvl6pPr>
            <a:lvl7pPr marL="0" lvl="6" indent="0" algn="r">
              <a:spcBef>
                <a:spcPts val="0"/>
              </a:spcBef>
              <a:buNone/>
              <a:defRPr sz="1200" b="0" i="0" u="none" strike="noStrike" cap="none">
                <a:solidFill>
                  <a:schemeClr val="lt1"/>
                </a:solidFill>
                <a:latin typeface="Libre Franklin"/>
                <a:ea typeface="Libre Franklin"/>
                <a:cs typeface="Libre Franklin"/>
                <a:sym typeface="Libre Franklin"/>
              </a:defRPr>
            </a:lvl7pPr>
            <a:lvl8pPr marL="0" lvl="7" indent="0" algn="r">
              <a:spcBef>
                <a:spcPts val="0"/>
              </a:spcBef>
              <a:buNone/>
              <a:defRPr sz="1200" b="0" i="0" u="none" strike="noStrike" cap="none">
                <a:solidFill>
                  <a:schemeClr val="lt1"/>
                </a:solidFill>
                <a:latin typeface="Libre Franklin"/>
                <a:ea typeface="Libre Franklin"/>
                <a:cs typeface="Libre Franklin"/>
                <a:sym typeface="Libre Franklin"/>
              </a:defRPr>
            </a:lvl8pPr>
            <a:lvl9pPr marL="0" lvl="8" indent="0" algn="r">
              <a:spcBef>
                <a:spcPts val="0"/>
              </a:spcBef>
              <a:buNone/>
              <a:defRPr sz="1200" b="0" i="0" u="none" strike="noStrike" cap="none">
                <a:solidFill>
                  <a:schemeClr val="lt1"/>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US"/>
              <a:t>‹#›</a:t>
            </a:fld>
            <a:endParaRPr/>
          </a:p>
        </p:txBody>
      </p:sp>
      <p:sp>
        <p:nvSpPr>
          <p:cNvPr id="44" name="Google Shape;44;p8"/>
          <p:cNvSpPr>
            <a:spLocks noGrp="1"/>
          </p:cNvSpPr>
          <p:nvPr>
            <p:ph type="pic" idx="2"/>
          </p:nvPr>
        </p:nvSpPr>
        <p:spPr>
          <a:xfrm>
            <a:off x="9715595" y="6356350"/>
            <a:ext cx="2196582" cy="385930"/>
          </a:xfrm>
          <a:prstGeom prst="rect">
            <a:avLst/>
          </a:prstGeom>
          <a:noFill/>
          <a:ln>
            <a:noFill/>
          </a:ln>
        </p:spPr>
      </p:sp>
      <p:sp>
        <p:nvSpPr>
          <p:cNvPr id="45" name="Google Shape;45;p8"/>
          <p:cNvSpPr/>
          <p:nvPr/>
        </p:nvSpPr>
        <p:spPr>
          <a:xfrm flipH="1">
            <a:off x="4803648" y="1492"/>
            <a:ext cx="3571540" cy="6856504"/>
          </a:xfrm>
          <a:custGeom>
            <a:avLst/>
            <a:gdLst/>
            <a:ahLst/>
            <a:cxnLst/>
            <a:rect l="l" t="t" r="r" b="b"/>
            <a:pathLst>
              <a:path w="5158977" h="9906583" extrusionOk="0">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Quattrocento Sans"/>
              <a:ea typeface="Quattrocento Sans"/>
              <a:cs typeface="Quattrocento Sans"/>
              <a:sym typeface="Quattrocento San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ulleted text &amp; graphic">
  <p:cSld name="Bulleted text &amp; graphic">
    <p:bg>
      <p:bgPr>
        <a:solidFill>
          <a:schemeClr val="lt1"/>
        </a:solidFill>
        <a:effectLst/>
      </p:bgPr>
    </p:bg>
    <p:spTree>
      <p:nvGrpSpPr>
        <p:cNvPr id="1" name="Shape 46"/>
        <p:cNvGrpSpPr/>
        <p:nvPr/>
      </p:nvGrpSpPr>
      <p:grpSpPr>
        <a:xfrm>
          <a:off x="0" y="0"/>
          <a:ext cx="0" cy="0"/>
          <a:chOff x="0" y="0"/>
          <a:chExt cx="0" cy="0"/>
        </a:xfrm>
      </p:grpSpPr>
      <p:sp>
        <p:nvSpPr>
          <p:cNvPr id="47" name="Google Shape;47;p9"/>
          <p:cNvSpPr txBox="1">
            <a:spLocks noGrp="1"/>
          </p:cNvSpPr>
          <p:nvPr>
            <p:ph type="title"/>
          </p:nvPr>
        </p:nvSpPr>
        <p:spPr>
          <a:xfrm>
            <a:off x="480484" y="-38100"/>
            <a:ext cx="11633200" cy="8128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9"/>
          <p:cNvSpPr txBox="1">
            <a:spLocks noGrp="1"/>
          </p:cNvSpPr>
          <p:nvPr>
            <p:ph type="body" idx="1"/>
          </p:nvPr>
        </p:nvSpPr>
        <p:spPr>
          <a:xfrm>
            <a:off x="256117" y="819150"/>
            <a:ext cx="11641667" cy="55245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rgbClr val="282B2E"/>
              </a:buClr>
              <a:buSzPts val="1800"/>
              <a:buChar char="•"/>
              <a:defRPr/>
            </a:lvl1pPr>
            <a:lvl2pPr marL="914400" lvl="1" indent="-342900" algn="l">
              <a:spcBef>
                <a:spcPts val="360"/>
              </a:spcBef>
              <a:spcAft>
                <a:spcPts val="0"/>
              </a:spcAft>
              <a:buClr>
                <a:srgbClr val="282B2E"/>
              </a:buClr>
              <a:buSzPts val="1800"/>
              <a:buChar char="–"/>
              <a:defRPr/>
            </a:lvl2pPr>
            <a:lvl3pPr marL="1371600" lvl="2" indent="-342900" algn="l">
              <a:spcBef>
                <a:spcPts val="360"/>
              </a:spcBef>
              <a:spcAft>
                <a:spcPts val="0"/>
              </a:spcAft>
              <a:buClr>
                <a:srgbClr val="282B2E"/>
              </a:buClr>
              <a:buSzPts val="1800"/>
              <a:buChar char="•"/>
              <a:defRPr/>
            </a:lvl3pPr>
            <a:lvl4pPr marL="1828800" lvl="3" indent="-342900" algn="l">
              <a:spcBef>
                <a:spcPts val="360"/>
              </a:spcBef>
              <a:spcAft>
                <a:spcPts val="0"/>
              </a:spcAft>
              <a:buClr>
                <a:srgbClr val="282B2E"/>
              </a:buClr>
              <a:buSzPts val="1800"/>
              <a:buChar char="–"/>
              <a:defRPr/>
            </a:lvl4pPr>
            <a:lvl5pPr marL="2286000" lvl="4" indent="-342900" algn="l">
              <a:spcBef>
                <a:spcPts val="360"/>
              </a:spcBef>
              <a:spcAft>
                <a:spcPts val="0"/>
              </a:spcAft>
              <a:buClr>
                <a:srgbClr val="282B2E"/>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49" name="Google Shape;49;p9"/>
          <p:cNvSpPr txBox="1">
            <a:spLocks noGrp="1"/>
          </p:cNvSpPr>
          <p:nvPr>
            <p:ph type="sldNum" idx="12"/>
          </p:nvPr>
        </p:nvSpPr>
        <p:spPr>
          <a:xfrm>
            <a:off x="9370484" y="6528324"/>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59"/>
        <p:cNvGrpSpPr/>
        <p:nvPr/>
      </p:nvGrpSpPr>
      <p:grpSpPr>
        <a:xfrm>
          <a:off x="0" y="0"/>
          <a:ext cx="0" cy="0"/>
          <a:chOff x="0" y="0"/>
          <a:chExt cx="0" cy="0"/>
        </a:xfrm>
      </p:grpSpPr>
      <p:sp>
        <p:nvSpPr>
          <p:cNvPr id="60" name="Google Shape;60;p11"/>
          <p:cNvSpPr txBox="1">
            <a:spLocks noGrp="1"/>
          </p:cNvSpPr>
          <p:nvPr>
            <p:ph type="title"/>
          </p:nvPr>
        </p:nvSpPr>
        <p:spPr>
          <a:xfrm>
            <a:off x="914400" y="1146175"/>
            <a:ext cx="10363200" cy="6858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11"/>
          <p:cNvSpPr txBox="1">
            <a:spLocks noGrp="1"/>
          </p:cNvSpPr>
          <p:nvPr>
            <p:ph type="body" idx="1"/>
          </p:nvPr>
        </p:nvSpPr>
        <p:spPr>
          <a:xfrm>
            <a:off x="914400" y="1828800"/>
            <a:ext cx="10363200" cy="473075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rgbClr val="282B2E"/>
              </a:buClr>
              <a:buSzPts val="1800"/>
              <a:buChar char="•"/>
              <a:defRPr/>
            </a:lvl1pPr>
            <a:lvl2pPr marL="914400" lvl="1" indent="-342900" algn="l">
              <a:spcBef>
                <a:spcPts val="360"/>
              </a:spcBef>
              <a:spcAft>
                <a:spcPts val="0"/>
              </a:spcAft>
              <a:buClr>
                <a:srgbClr val="282B2E"/>
              </a:buClr>
              <a:buSzPts val="1800"/>
              <a:buChar char="–"/>
              <a:defRPr/>
            </a:lvl2pPr>
            <a:lvl3pPr marL="1371600" lvl="2" indent="-342900" algn="l">
              <a:spcBef>
                <a:spcPts val="360"/>
              </a:spcBef>
              <a:spcAft>
                <a:spcPts val="0"/>
              </a:spcAft>
              <a:buClr>
                <a:srgbClr val="282B2E"/>
              </a:buClr>
              <a:buSzPts val="1800"/>
              <a:buChar char="•"/>
              <a:defRPr/>
            </a:lvl3pPr>
            <a:lvl4pPr marL="1828800" lvl="3" indent="-342900" algn="l">
              <a:spcBef>
                <a:spcPts val="360"/>
              </a:spcBef>
              <a:spcAft>
                <a:spcPts val="0"/>
              </a:spcAft>
              <a:buClr>
                <a:srgbClr val="282B2E"/>
              </a:buClr>
              <a:buSzPts val="1800"/>
              <a:buChar char="–"/>
              <a:defRPr/>
            </a:lvl4pPr>
            <a:lvl5pPr marL="2286000" lvl="4" indent="-342900" algn="l">
              <a:spcBef>
                <a:spcPts val="360"/>
              </a:spcBef>
              <a:spcAft>
                <a:spcPts val="0"/>
              </a:spcAft>
              <a:buClr>
                <a:srgbClr val="282B2E"/>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62" name="Google Shape;62;p11"/>
          <p:cNvSpPr txBox="1">
            <a:spLocks noGrp="1"/>
          </p:cNvSpPr>
          <p:nvPr>
            <p:ph type="dt" idx="10"/>
          </p:nvPr>
        </p:nvSpPr>
        <p:spPr>
          <a:xfrm>
            <a:off x="914400" y="6629401"/>
            <a:ext cx="2540000" cy="2254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2pPr>
            <a:lvl3pPr marR="0" lvl="2"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3pPr>
            <a:lvl4pPr marR="0" lvl="3"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4pPr>
            <a:lvl5pPr marR="0" lvl="4"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5pPr>
            <a:lvl6pPr marR="0" lvl="5"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6pPr>
            <a:lvl7pPr marR="0" lvl="6"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7pPr>
            <a:lvl8pPr marR="0" lvl="7"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8pPr>
            <a:lvl9pPr marR="0" lvl="8"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9pPr>
          </a:lstStyle>
          <a:p>
            <a:endParaRPr/>
          </a:p>
        </p:txBody>
      </p:sp>
      <p:sp>
        <p:nvSpPr>
          <p:cNvPr id="63" name="Google Shape;63;p11"/>
          <p:cNvSpPr txBox="1">
            <a:spLocks noGrp="1"/>
          </p:cNvSpPr>
          <p:nvPr>
            <p:ph type="ftr" idx="11"/>
          </p:nvPr>
        </p:nvSpPr>
        <p:spPr>
          <a:xfrm>
            <a:off x="4169833" y="6629400"/>
            <a:ext cx="3860800" cy="2286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2pPr>
            <a:lvl3pPr marR="0" lvl="2"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3pPr>
            <a:lvl4pPr marR="0" lvl="3"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4pPr>
            <a:lvl5pPr marR="0" lvl="4"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5pPr>
            <a:lvl6pPr marR="0" lvl="5"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6pPr>
            <a:lvl7pPr marR="0" lvl="6"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7pPr>
            <a:lvl8pPr marR="0" lvl="7"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8pPr>
            <a:lvl9pPr marR="0" lvl="8"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9pPr>
          </a:lstStyle>
          <a:p>
            <a:endParaRPr/>
          </a:p>
        </p:txBody>
      </p:sp>
      <p:sp>
        <p:nvSpPr>
          <p:cNvPr id="64" name="Google Shape;64;p11"/>
          <p:cNvSpPr txBox="1">
            <a:spLocks noGrp="1"/>
          </p:cNvSpPr>
          <p:nvPr>
            <p:ph type="sldNum" idx="12"/>
          </p:nvPr>
        </p:nvSpPr>
        <p:spPr>
          <a:xfrm>
            <a:off x="8712200" y="6629400"/>
            <a:ext cx="2565400" cy="22860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rgbClr val="0079C1"/>
                </a:solidFill>
                <a:latin typeface="Arial"/>
                <a:ea typeface="Arial"/>
                <a:cs typeface="Arial"/>
                <a:sym typeface="Arial"/>
              </a:defRPr>
            </a:lvl1pPr>
            <a:lvl2pPr marL="0" marR="0" lvl="1" indent="0" algn="l" rtl="0">
              <a:spcBef>
                <a:spcPts val="0"/>
              </a:spcBef>
              <a:buNone/>
              <a:defRPr sz="1800">
                <a:solidFill>
                  <a:srgbClr val="0079C1"/>
                </a:solidFill>
                <a:latin typeface="Arial"/>
                <a:ea typeface="Arial"/>
                <a:cs typeface="Arial"/>
                <a:sym typeface="Arial"/>
              </a:defRPr>
            </a:lvl2pPr>
            <a:lvl3pPr marL="0" marR="0" lvl="2" indent="0" algn="l" rtl="0">
              <a:spcBef>
                <a:spcPts val="0"/>
              </a:spcBef>
              <a:buNone/>
              <a:defRPr sz="1800">
                <a:solidFill>
                  <a:srgbClr val="0079C1"/>
                </a:solidFill>
                <a:latin typeface="Arial"/>
                <a:ea typeface="Arial"/>
                <a:cs typeface="Arial"/>
                <a:sym typeface="Arial"/>
              </a:defRPr>
            </a:lvl3pPr>
            <a:lvl4pPr marL="0" marR="0" lvl="3" indent="0" algn="l" rtl="0">
              <a:spcBef>
                <a:spcPts val="0"/>
              </a:spcBef>
              <a:buNone/>
              <a:defRPr sz="1800">
                <a:solidFill>
                  <a:srgbClr val="0079C1"/>
                </a:solidFill>
                <a:latin typeface="Arial"/>
                <a:ea typeface="Arial"/>
                <a:cs typeface="Arial"/>
                <a:sym typeface="Arial"/>
              </a:defRPr>
            </a:lvl4pPr>
            <a:lvl5pPr marL="0" marR="0" lvl="4" indent="0" algn="l" rtl="0">
              <a:spcBef>
                <a:spcPts val="0"/>
              </a:spcBef>
              <a:buNone/>
              <a:defRPr sz="1800">
                <a:solidFill>
                  <a:srgbClr val="0079C1"/>
                </a:solidFill>
                <a:latin typeface="Arial"/>
                <a:ea typeface="Arial"/>
                <a:cs typeface="Arial"/>
                <a:sym typeface="Arial"/>
              </a:defRPr>
            </a:lvl5pPr>
            <a:lvl6pPr marL="0" marR="0" lvl="5" indent="0" algn="l" rtl="0">
              <a:spcBef>
                <a:spcPts val="0"/>
              </a:spcBef>
              <a:buNone/>
              <a:defRPr sz="1800">
                <a:solidFill>
                  <a:srgbClr val="0079C1"/>
                </a:solidFill>
                <a:latin typeface="Arial"/>
                <a:ea typeface="Arial"/>
                <a:cs typeface="Arial"/>
                <a:sym typeface="Arial"/>
              </a:defRPr>
            </a:lvl6pPr>
            <a:lvl7pPr marL="0" marR="0" lvl="6" indent="0" algn="l" rtl="0">
              <a:spcBef>
                <a:spcPts val="0"/>
              </a:spcBef>
              <a:buNone/>
              <a:defRPr sz="1800">
                <a:solidFill>
                  <a:srgbClr val="0079C1"/>
                </a:solidFill>
                <a:latin typeface="Arial"/>
                <a:ea typeface="Arial"/>
                <a:cs typeface="Arial"/>
                <a:sym typeface="Arial"/>
              </a:defRPr>
            </a:lvl7pPr>
            <a:lvl8pPr marL="0" marR="0" lvl="7" indent="0" algn="l" rtl="0">
              <a:spcBef>
                <a:spcPts val="0"/>
              </a:spcBef>
              <a:buNone/>
              <a:defRPr sz="1800">
                <a:solidFill>
                  <a:srgbClr val="0079C1"/>
                </a:solidFill>
                <a:latin typeface="Arial"/>
                <a:ea typeface="Arial"/>
                <a:cs typeface="Arial"/>
                <a:sym typeface="Arial"/>
              </a:defRPr>
            </a:lvl8pPr>
            <a:lvl9pPr marL="0" marR="0" lvl="8" indent="0" algn="l" rtl="0">
              <a:spcBef>
                <a:spcPts val="0"/>
              </a:spcBef>
              <a:buNone/>
              <a:defRPr sz="1800">
                <a:solidFill>
                  <a:srgbClr val="0079C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p:nvPr/>
        </p:nvSpPr>
        <p:spPr>
          <a:xfrm>
            <a:off x="2421467" y="6578601"/>
            <a:ext cx="9770533" cy="284163"/>
          </a:xfrm>
          <a:prstGeom prst="rect">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FFFFF"/>
              </a:solidFill>
              <a:latin typeface="Libre Franklin"/>
              <a:ea typeface="Libre Franklin"/>
              <a:cs typeface="Libre Franklin"/>
              <a:sym typeface="Libre Franklin"/>
            </a:endParaRPr>
          </a:p>
        </p:txBody>
      </p:sp>
      <p:sp>
        <p:nvSpPr>
          <p:cNvPr id="11" name="Google Shape;11;p2"/>
          <p:cNvSpPr/>
          <p:nvPr/>
        </p:nvSpPr>
        <p:spPr>
          <a:xfrm flipH="1">
            <a:off x="1" y="6578601"/>
            <a:ext cx="2434167" cy="284163"/>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FFFFF"/>
              </a:solidFill>
              <a:latin typeface="Libre Franklin"/>
              <a:ea typeface="Libre Franklin"/>
              <a:cs typeface="Libre Franklin"/>
              <a:sym typeface="Libre Franklin"/>
            </a:endParaRPr>
          </a:p>
        </p:txBody>
      </p:sp>
      <p:sp>
        <p:nvSpPr>
          <p:cNvPr id="12" name="Google Shape;12;p2"/>
          <p:cNvSpPr txBox="1">
            <a:spLocks noGrp="1"/>
          </p:cNvSpPr>
          <p:nvPr>
            <p:ph type="title"/>
          </p:nvPr>
        </p:nvSpPr>
        <p:spPr>
          <a:xfrm>
            <a:off x="480484" y="-38100"/>
            <a:ext cx="11633200" cy="8128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3300" b="1" i="0" u="none" strike="noStrike" cap="none">
                <a:solidFill>
                  <a:srgbClr val="2A5998"/>
                </a:solidFill>
                <a:latin typeface="Avenir"/>
                <a:ea typeface="Avenir"/>
                <a:cs typeface="Avenir"/>
                <a:sym typeface="Avenir"/>
              </a:defRPr>
            </a:lvl1pPr>
            <a:lvl2pPr marR="0" lvl="1" algn="l" rtl="0">
              <a:spcBef>
                <a:spcPts val="0"/>
              </a:spcBef>
              <a:spcAft>
                <a:spcPts val="0"/>
              </a:spcAft>
              <a:buSzPts val="1400"/>
              <a:buNone/>
              <a:defRPr sz="3300" b="1" i="0" u="none" strike="noStrike" cap="none">
                <a:solidFill>
                  <a:srgbClr val="007934"/>
                </a:solidFill>
                <a:latin typeface="Libre Franklin Medium"/>
                <a:ea typeface="Libre Franklin Medium"/>
                <a:cs typeface="Libre Franklin Medium"/>
                <a:sym typeface="Libre Franklin Medium"/>
              </a:defRPr>
            </a:lvl2pPr>
            <a:lvl3pPr marR="0" lvl="2" algn="l" rtl="0">
              <a:spcBef>
                <a:spcPts val="0"/>
              </a:spcBef>
              <a:spcAft>
                <a:spcPts val="0"/>
              </a:spcAft>
              <a:buSzPts val="1400"/>
              <a:buNone/>
              <a:defRPr sz="3300" b="1" i="0" u="none" strike="noStrike" cap="none">
                <a:solidFill>
                  <a:srgbClr val="007934"/>
                </a:solidFill>
                <a:latin typeface="Libre Franklin Medium"/>
                <a:ea typeface="Libre Franklin Medium"/>
                <a:cs typeface="Libre Franklin Medium"/>
                <a:sym typeface="Libre Franklin Medium"/>
              </a:defRPr>
            </a:lvl3pPr>
            <a:lvl4pPr marR="0" lvl="3" algn="l" rtl="0">
              <a:spcBef>
                <a:spcPts val="0"/>
              </a:spcBef>
              <a:spcAft>
                <a:spcPts val="0"/>
              </a:spcAft>
              <a:buSzPts val="1400"/>
              <a:buNone/>
              <a:defRPr sz="3300" b="1" i="0" u="none" strike="noStrike" cap="none">
                <a:solidFill>
                  <a:srgbClr val="007934"/>
                </a:solidFill>
                <a:latin typeface="Libre Franklin Medium"/>
                <a:ea typeface="Libre Franklin Medium"/>
                <a:cs typeface="Libre Franklin Medium"/>
                <a:sym typeface="Libre Franklin Medium"/>
              </a:defRPr>
            </a:lvl4pPr>
            <a:lvl5pPr marR="0" lvl="4" algn="l" rtl="0">
              <a:spcBef>
                <a:spcPts val="0"/>
              </a:spcBef>
              <a:spcAft>
                <a:spcPts val="0"/>
              </a:spcAft>
              <a:buSzPts val="1400"/>
              <a:buNone/>
              <a:defRPr sz="3300" b="1" i="0" u="none" strike="noStrike" cap="none">
                <a:solidFill>
                  <a:srgbClr val="007934"/>
                </a:solidFill>
                <a:latin typeface="Libre Franklin Medium"/>
                <a:ea typeface="Libre Franklin Medium"/>
                <a:cs typeface="Libre Franklin Medium"/>
                <a:sym typeface="Libre Franklin Medium"/>
              </a:defRPr>
            </a:lvl5pPr>
            <a:lvl6pPr marR="0" lvl="5" algn="l" rtl="0">
              <a:spcBef>
                <a:spcPts val="0"/>
              </a:spcBef>
              <a:spcAft>
                <a:spcPts val="0"/>
              </a:spcAft>
              <a:buSzPts val="1400"/>
              <a:buNone/>
              <a:defRPr sz="3300" b="1" i="0" u="none" strike="noStrike" cap="none">
                <a:solidFill>
                  <a:srgbClr val="007934"/>
                </a:solidFill>
                <a:latin typeface="Libre Franklin Medium"/>
                <a:ea typeface="Libre Franklin Medium"/>
                <a:cs typeface="Libre Franklin Medium"/>
                <a:sym typeface="Libre Franklin Medium"/>
              </a:defRPr>
            </a:lvl6pPr>
            <a:lvl7pPr marR="0" lvl="6" algn="l" rtl="0">
              <a:spcBef>
                <a:spcPts val="0"/>
              </a:spcBef>
              <a:spcAft>
                <a:spcPts val="0"/>
              </a:spcAft>
              <a:buSzPts val="1400"/>
              <a:buNone/>
              <a:defRPr sz="3300" b="1" i="0" u="none" strike="noStrike" cap="none">
                <a:solidFill>
                  <a:srgbClr val="007934"/>
                </a:solidFill>
                <a:latin typeface="Libre Franklin Medium"/>
                <a:ea typeface="Libre Franklin Medium"/>
                <a:cs typeface="Libre Franklin Medium"/>
                <a:sym typeface="Libre Franklin Medium"/>
              </a:defRPr>
            </a:lvl7pPr>
            <a:lvl8pPr marR="0" lvl="7" algn="l" rtl="0">
              <a:spcBef>
                <a:spcPts val="0"/>
              </a:spcBef>
              <a:spcAft>
                <a:spcPts val="0"/>
              </a:spcAft>
              <a:buSzPts val="1400"/>
              <a:buNone/>
              <a:defRPr sz="3300" b="1" i="0" u="none" strike="noStrike" cap="none">
                <a:solidFill>
                  <a:srgbClr val="007934"/>
                </a:solidFill>
                <a:latin typeface="Libre Franklin Medium"/>
                <a:ea typeface="Libre Franklin Medium"/>
                <a:cs typeface="Libre Franklin Medium"/>
                <a:sym typeface="Libre Franklin Medium"/>
              </a:defRPr>
            </a:lvl8pPr>
            <a:lvl9pPr marR="0" lvl="8" algn="l" rtl="0">
              <a:spcBef>
                <a:spcPts val="0"/>
              </a:spcBef>
              <a:spcAft>
                <a:spcPts val="0"/>
              </a:spcAft>
              <a:buSzPts val="1400"/>
              <a:buNone/>
              <a:defRPr sz="3300" b="1" i="0" u="none" strike="noStrike" cap="none">
                <a:solidFill>
                  <a:srgbClr val="007934"/>
                </a:solidFill>
                <a:latin typeface="Libre Franklin Medium"/>
                <a:ea typeface="Libre Franklin Medium"/>
                <a:cs typeface="Libre Franklin Medium"/>
                <a:sym typeface="Libre Franklin Medium"/>
              </a:defRPr>
            </a:lvl9pPr>
          </a:lstStyle>
          <a:p>
            <a:endParaRPr/>
          </a:p>
        </p:txBody>
      </p:sp>
      <p:sp>
        <p:nvSpPr>
          <p:cNvPr id="13" name="Google Shape;13;p2"/>
          <p:cNvSpPr txBox="1"/>
          <p:nvPr/>
        </p:nvSpPr>
        <p:spPr>
          <a:xfrm>
            <a:off x="97368" y="6596064"/>
            <a:ext cx="6593417" cy="23812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50" b="0" i="0" u="none" strike="noStrike" cap="none">
                <a:solidFill>
                  <a:schemeClr val="lt1"/>
                </a:solidFill>
                <a:latin typeface="Libre Franklin Medium"/>
                <a:ea typeface="Libre Franklin Medium"/>
                <a:cs typeface="Libre Franklin Medium"/>
                <a:sym typeface="Libre Franklin Medium"/>
              </a:rPr>
              <a:t>U.S. DEPARTMENT OF ENERGY                         OFFICE OF STATE &amp; COMMUNITY ENERGY PROGRAMS</a:t>
            </a:r>
            <a:endParaRPr/>
          </a:p>
        </p:txBody>
      </p:sp>
      <p:sp>
        <p:nvSpPr>
          <p:cNvPr id="14" name="Google Shape;14;p2"/>
          <p:cNvSpPr txBox="1">
            <a:spLocks noGrp="1"/>
          </p:cNvSpPr>
          <p:nvPr>
            <p:ph type="body" idx="1"/>
          </p:nvPr>
        </p:nvSpPr>
        <p:spPr>
          <a:xfrm>
            <a:off x="480484" y="1047751"/>
            <a:ext cx="10972800" cy="4525963"/>
          </a:xfrm>
          <a:prstGeom prst="rect">
            <a:avLst/>
          </a:prstGeom>
          <a:noFill/>
          <a:ln>
            <a:noFill/>
          </a:ln>
        </p:spPr>
        <p:txBody>
          <a:bodyPr spcFirstLastPara="1" wrap="square" lIns="91425" tIns="45700" rIns="91425" bIns="45700" anchor="t" anchorCtr="0">
            <a:noAutofit/>
          </a:bodyPr>
          <a:lstStyle>
            <a:lvl1pPr marL="457200" marR="0" lvl="0" indent="-393700" algn="l" rtl="0">
              <a:spcBef>
                <a:spcPts val="520"/>
              </a:spcBef>
              <a:spcAft>
                <a:spcPts val="0"/>
              </a:spcAft>
              <a:buClr>
                <a:srgbClr val="282B2E"/>
              </a:buClr>
              <a:buSzPts val="2600"/>
              <a:buFont typeface="Arial"/>
              <a:buChar char="•"/>
              <a:defRPr sz="2600" b="0" i="0" u="none" strike="noStrike" cap="none">
                <a:solidFill>
                  <a:srgbClr val="282B2E"/>
                </a:solidFill>
                <a:latin typeface="Arial"/>
                <a:ea typeface="Arial"/>
                <a:cs typeface="Arial"/>
                <a:sym typeface="Arial"/>
              </a:defRPr>
            </a:lvl1pPr>
            <a:lvl2pPr marL="914400" marR="0" lvl="1" indent="-381000" algn="l" rtl="0">
              <a:spcBef>
                <a:spcPts val="480"/>
              </a:spcBef>
              <a:spcAft>
                <a:spcPts val="0"/>
              </a:spcAft>
              <a:buClr>
                <a:srgbClr val="282B2E"/>
              </a:buClr>
              <a:buSzPts val="2400"/>
              <a:buFont typeface="Arial"/>
              <a:buChar char="–"/>
              <a:defRPr sz="2400" b="0" i="0" u="none" strike="noStrike" cap="none">
                <a:solidFill>
                  <a:srgbClr val="282B2E"/>
                </a:solidFill>
                <a:latin typeface="Arial"/>
                <a:ea typeface="Arial"/>
                <a:cs typeface="Arial"/>
                <a:sym typeface="Arial"/>
              </a:defRPr>
            </a:lvl2pPr>
            <a:lvl3pPr marL="1371600" marR="0" lvl="2" indent="-368300" algn="l" rtl="0">
              <a:spcBef>
                <a:spcPts val="440"/>
              </a:spcBef>
              <a:spcAft>
                <a:spcPts val="0"/>
              </a:spcAft>
              <a:buClr>
                <a:srgbClr val="282B2E"/>
              </a:buClr>
              <a:buSzPts val="2200"/>
              <a:buFont typeface="Arial"/>
              <a:buChar char="•"/>
              <a:defRPr sz="2200" b="0" i="0" u="none" strike="noStrike" cap="none">
                <a:solidFill>
                  <a:srgbClr val="282B2E"/>
                </a:solidFill>
                <a:latin typeface="Arial"/>
                <a:ea typeface="Arial"/>
                <a:cs typeface="Arial"/>
                <a:sym typeface="Arial"/>
              </a:defRPr>
            </a:lvl3pPr>
            <a:lvl4pPr marL="1828800" marR="0" lvl="3" indent="-355600" algn="l" rtl="0">
              <a:spcBef>
                <a:spcPts val="400"/>
              </a:spcBef>
              <a:spcAft>
                <a:spcPts val="0"/>
              </a:spcAft>
              <a:buClr>
                <a:srgbClr val="282B2E"/>
              </a:buClr>
              <a:buSzPts val="2000"/>
              <a:buFont typeface="Arial"/>
              <a:buChar char="–"/>
              <a:defRPr sz="2000" b="0" i="0" u="none" strike="noStrike" cap="none">
                <a:solidFill>
                  <a:srgbClr val="282B2E"/>
                </a:solidFill>
                <a:latin typeface="Arial"/>
                <a:ea typeface="Arial"/>
                <a:cs typeface="Arial"/>
                <a:sym typeface="Arial"/>
              </a:defRPr>
            </a:lvl4pPr>
            <a:lvl5pPr marL="2286000" marR="0" lvl="4" indent="-342900" algn="l" rtl="0">
              <a:spcBef>
                <a:spcPts val="360"/>
              </a:spcBef>
              <a:spcAft>
                <a:spcPts val="0"/>
              </a:spcAft>
              <a:buClr>
                <a:srgbClr val="282B2E"/>
              </a:buClr>
              <a:buSzPts val="1800"/>
              <a:buFont typeface="Arial"/>
              <a:buChar char="»"/>
              <a:defRPr sz="1800" b="0" i="0" u="none" strike="noStrike" cap="none">
                <a:solidFill>
                  <a:srgbClr val="282B2E"/>
                </a:solidFill>
                <a:latin typeface="Arial"/>
                <a:ea typeface="Arial"/>
                <a:cs typeface="Arial"/>
                <a:sym typeface="Arial"/>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Libre Franklin"/>
                <a:ea typeface="Libre Franklin"/>
                <a:cs typeface="Libre Franklin"/>
                <a:sym typeface="Libre Franklin"/>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Libre Franklin"/>
                <a:ea typeface="Libre Franklin"/>
                <a:cs typeface="Libre Franklin"/>
                <a:sym typeface="Libre Franklin"/>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Libre Franklin"/>
                <a:ea typeface="Libre Franklin"/>
                <a:cs typeface="Libre Franklin"/>
                <a:sym typeface="Libre Franklin"/>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Libre Franklin"/>
                <a:ea typeface="Libre Franklin"/>
                <a:cs typeface="Libre Franklin"/>
                <a:sym typeface="Libre Franklin"/>
              </a:defRPr>
            </a:lvl9pPr>
          </a:lstStyle>
          <a:p>
            <a:endParaRPr/>
          </a:p>
        </p:txBody>
      </p:sp>
      <p:cxnSp>
        <p:nvCxnSpPr>
          <p:cNvPr id="15" name="Google Shape;15;p2"/>
          <p:cNvCxnSpPr/>
          <p:nvPr/>
        </p:nvCxnSpPr>
        <p:spPr>
          <a:xfrm>
            <a:off x="0" y="821778"/>
            <a:ext cx="12192000" cy="0"/>
          </a:xfrm>
          <a:prstGeom prst="straightConnector1">
            <a:avLst/>
          </a:prstGeom>
          <a:noFill/>
          <a:ln w="25400" cap="flat" cmpd="sng">
            <a:solidFill>
              <a:schemeClr val="accent4"/>
            </a:solidFill>
            <a:prstDash val="solid"/>
            <a:round/>
            <a:headEnd type="none" w="sm" len="sm"/>
            <a:tailEnd type="none" w="sm" len="sm"/>
          </a:ln>
          <a:effectLst>
            <a:outerShdw blurRad="40000" dist="20000" dir="5400000" rotWithShape="0">
              <a:srgbClr val="000000">
                <a:alpha val="37647"/>
              </a:srgbClr>
            </a:outerShdw>
          </a:effectLst>
        </p:spPr>
      </p:cxnSp>
      <p:sp>
        <p:nvSpPr>
          <p:cNvPr id="16" name="Google Shape;16;p2"/>
          <p:cNvSpPr txBox="1">
            <a:spLocks noGrp="1"/>
          </p:cNvSpPr>
          <p:nvPr>
            <p:ph type="sldNum" idx="12"/>
          </p:nvPr>
        </p:nvSpPr>
        <p:spPr>
          <a:xfrm>
            <a:off x="9370484" y="6528324"/>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chemeClr val="lt1"/>
                </a:solidFill>
                <a:latin typeface="Libre Franklin"/>
                <a:ea typeface="Libre Franklin"/>
                <a:cs typeface="Libre Franklin"/>
                <a:sym typeface="Libre Franklin"/>
              </a:defRPr>
            </a:lvl1pPr>
            <a:lvl2pPr marL="0" marR="0" lvl="1" indent="0" algn="r" rtl="0">
              <a:spcBef>
                <a:spcPts val="0"/>
              </a:spcBef>
              <a:buNone/>
              <a:defRPr sz="1200" b="0" i="0" u="none" strike="noStrike" cap="none">
                <a:solidFill>
                  <a:schemeClr val="lt1"/>
                </a:solidFill>
                <a:latin typeface="Libre Franklin"/>
                <a:ea typeface="Libre Franklin"/>
                <a:cs typeface="Libre Franklin"/>
                <a:sym typeface="Libre Franklin"/>
              </a:defRPr>
            </a:lvl2pPr>
            <a:lvl3pPr marL="0" marR="0" lvl="2" indent="0" algn="r" rtl="0">
              <a:spcBef>
                <a:spcPts val="0"/>
              </a:spcBef>
              <a:buNone/>
              <a:defRPr sz="1200" b="0" i="0" u="none" strike="noStrike" cap="none">
                <a:solidFill>
                  <a:schemeClr val="lt1"/>
                </a:solidFill>
                <a:latin typeface="Libre Franklin"/>
                <a:ea typeface="Libre Franklin"/>
                <a:cs typeface="Libre Franklin"/>
                <a:sym typeface="Libre Franklin"/>
              </a:defRPr>
            </a:lvl3pPr>
            <a:lvl4pPr marL="0" marR="0" lvl="3" indent="0" algn="r" rtl="0">
              <a:spcBef>
                <a:spcPts val="0"/>
              </a:spcBef>
              <a:buNone/>
              <a:defRPr sz="1200" b="0" i="0" u="none" strike="noStrike" cap="none">
                <a:solidFill>
                  <a:schemeClr val="lt1"/>
                </a:solidFill>
                <a:latin typeface="Libre Franklin"/>
                <a:ea typeface="Libre Franklin"/>
                <a:cs typeface="Libre Franklin"/>
                <a:sym typeface="Libre Franklin"/>
              </a:defRPr>
            </a:lvl4pPr>
            <a:lvl5pPr marL="0" marR="0" lvl="4" indent="0" algn="r" rtl="0">
              <a:spcBef>
                <a:spcPts val="0"/>
              </a:spcBef>
              <a:buNone/>
              <a:defRPr sz="1200" b="0" i="0" u="none" strike="noStrike" cap="none">
                <a:solidFill>
                  <a:schemeClr val="lt1"/>
                </a:solidFill>
                <a:latin typeface="Libre Franklin"/>
                <a:ea typeface="Libre Franklin"/>
                <a:cs typeface="Libre Franklin"/>
                <a:sym typeface="Libre Franklin"/>
              </a:defRPr>
            </a:lvl5pPr>
            <a:lvl6pPr marL="0" marR="0" lvl="5" indent="0" algn="r" rtl="0">
              <a:spcBef>
                <a:spcPts val="0"/>
              </a:spcBef>
              <a:buNone/>
              <a:defRPr sz="1200" b="0" i="0" u="none" strike="noStrike" cap="none">
                <a:solidFill>
                  <a:schemeClr val="lt1"/>
                </a:solidFill>
                <a:latin typeface="Libre Franklin"/>
                <a:ea typeface="Libre Franklin"/>
                <a:cs typeface="Libre Franklin"/>
                <a:sym typeface="Libre Franklin"/>
              </a:defRPr>
            </a:lvl6pPr>
            <a:lvl7pPr marL="0" marR="0" lvl="6" indent="0" algn="r" rtl="0">
              <a:spcBef>
                <a:spcPts val="0"/>
              </a:spcBef>
              <a:buNone/>
              <a:defRPr sz="1200" b="0" i="0" u="none" strike="noStrike" cap="none">
                <a:solidFill>
                  <a:schemeClr val="lt1"/>
                </a:solidFill>
                <a:latin typeface="Libre Franklin"/>
                <a:ea typeface="Libre Franklin"/>
                <a:cs typeface="Libre Franklin"/>
                <a:sym typeface="Libre Franklin"/>
              </a:defRPr>
            </a:lvl7pPr>
            <a:lvl8pPr marL="0" marR="0" lvl="7" indent="0" algn="r" rtl="0">
              <a:spcBef>
                <a:spcPts val="0"/>
              </a:spcBef>
              <a:buNone/>
              <a:defRPr sz="1200" b="0" i="0" u="none" strike="noStrike" cap="none">
                <a:solidFill>
                  <a:schemeClr val="lt1"/>
                </a:solidFill>
                <a:latin typeface="Libre Franklin"/>
                <a:ea typeface="Libre Franklin"/>
                <a:cs typeface="Libre Franklin"/>
                <a:sym typeface="Libre Franklin"/>
              </a:defRPr>
            </a:lvl8pPr>
            <a:lvl9pPr marL="0" marR="0" lvl="8" indent="0" algn="r" rtl="0">
              <a:spcBef>
                <a:spcPts val="0"/>
              </a:spcBef>
              <a:buNone/>
              <a:defRPr sz="1200" b="0" i="0" u="none" strike="noStrike" cap="none">
                <a:solidFill>
                  <a:schemeClr val="lt1"/>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0"/>
        <p:cNvGrpSpPr/>
        <p:nvPr/>
      </p:nvGrpSpPr>
      <p:grpSpPr>
        <a:xfrm>
          <a:off x="0" y="0"/>
          <a:ext cx="0" cy="0"/>
          <a:chOff x="0" y="0"/>
          <a:chExt cx="0" cy="0"/>
        </a:xfrm>
      </p:grpSpPr>
      <p:sp>
        <p:nvSpPr>
          <p:cNvPr id="51" name="Google Shape;51;p10"/>
          <p:cNvSpPr/>
          <p:nvPr/>
        </p:nvSpPr>
        <p:spPr>
          <a:xfrm>
            <a:off x="1849920" y="6578601"/>
            <a:ext cx="10342080" cy="284163"/>
          </a:xfrm>
          <a:prstGeom prst="rect">
            <a:avLst/>
          </a:prstGeom>
          <a:solidFill>
            <a:srgbClr val="00663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Libre Franklin"/>
              <a:ea typeface="Libre Franklin"/>
              <a:cs typeface="Libre Franklin"/>
              <a:sym typeface="Libre Franklin"/>
            </a:endParaRPr>
          </a:p>
        </p:txBody>
      </p:sp>
      <p:sp>
        <p:nvSpPr>
          <p:cNvPr id="52" name="Google Shape;52;p10"/>
          <p:cNvSpPr/>
          <p:nvPr/>
        </p:nvSpPr>
        <p:spPr>
          <a:xfrm flipH="1">
            <a:off x="0" y="6578601"/>
            <a:ext cx="1849920" cy="284163"/>
          </a:xfrm>
          <a:prstGeom prst="rect">
            <a:avLst/>
          </a:prstGeom>
          <a:solidFill>
            <a:srgbClr val="3A901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Libre Franklin"/>
              <a:ea typeface="Libre Franklin"/>
              <a:cs typeface="Libre Franklin"/>
              <a:sym typeface="Libre Franklin"/>
            </a:endParaRPr>
          </a:p>
        </p:txBody>
      </p:sp>
      <p:sp>
        <p:nvSpPr>
          <p:cNvPr id="53" name="Google Shape;53;p10"/>
          <p:cNvSpPr txBox="1">
            <a:spLocks noGrp="1"/>
          </p:cNvSpPr>
          <p:nvPr>
            <p:ph type="title"/>
          </p:nvPr>
        </p:nvSpPr>
        <p:spPr>
          <a:xfrm>
            <a:off x="481139" y="-38100"/>
            <a:ext cx="11633054" cy="8128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3300" b="1" i="0" u="none" strike="noStrike" cap="none">
                <a:solidFill>
                  <a:srgbClr val="007934"/>
                </a:solidFill>
                <a:latin typeface="Libre Franklin Medium"/>
                <a:ea typeface="Libre Franklin Medium"/>
                <a:cs typeface="Libre Franklin Medium"/>
                <a:sym typeface="Libre Franklin Medium"/>
              </a:defRPr>
            </a:lvl1pPr>
            <a:lvl2pPr marR="0" lvl="1" algn="l" rtl="0">
              <a:spcBef>
                <a:spcPts val="0"/>
              </a:spcBef>
              <a:spcAft>
                <a:spcPts val="0"/>
              </a:spcAft>
              <a:buSzPts val="1400"/>
              <a:buNone/>
              <a:defRPr sz="3300" b="1" i="0" u="none" strike="noStrike" cap="none">
                <a:solidFill>
                  <a:srgbClr val="007934"/>
                </a:solidFill>
                <a:latin typeface="Libre Franklin Medium"/>
                <a:ea typeface="Libre Franklin Medium"/>
                <a:cs typeface="Libre Franklin Medium"/>
                <a:sym typeface="Libre Franklin Medium"/>
              </a:defRPr>
            </a:lvl2pPr>
            <a:lvl3pPr marR="0" lvl="2" algn="l" rtl="0">
              <a:spcBef>
                <a:spcPts val="0"/>
              </a:spcBef>
              <a:spcAft>
                <a:spcPts val="0"/>
              </a:spcAft>
              <a:buSzPts val="1400"/>
              <a:buNone/>
              <a:defRPr sz="3300" b="1" i="0" u="none" strike="noStrike" cap="none">
                <a:solidFill>
                  <a:srgbClr val="007934"/>
                </a:solidFill>
                <a:latin typeface="Libre Franklin Medium"/>
                <a:ea typeface="Libre Franklin Medium"/>
                <a:cs typeface="Libre Franklin Medium"/>
                <a:sym typeface="Libre Franklin Medium"/>
              </a:defRPr>
            </a:lvl3pPr>
            <a:lvl4pPr marR="0" lvl="3" algn="l" rtl="0">
              <a:spcBef>
                <a:spcPts val="0"/>
              </a:spcBef>
              <a:spcAft>
                <a:spcPts val="0"/>
              </a:spcAft>
              <a:buSzPts val="1400"/>
              <a:buNone/>
              <a:defRPr sz="3300" b="1" i="0" u="none" strike="noStrike" cap="none">
                <a:solidFill>
                  <a:srgbClr val="007934"/>
                </a:solidFill>
                <a:latin typeface="Libre Franklin Medium"/>
                <a:ea typeface="Libre Franklin Medium"/>
                <a:cs typeface="Libre Franklin Medium"/>
                <a:sym typeface="Libre Franklin Medium"/>
              </a:defRPr>
            </a:lvl4pPr>
            <a:lvl5pPr marR="0" lvl="4" algn="l" rtl="0">
              <a:spcBef>
                <a:spcPts val="0"/>
              </a:spcBef>
              <a:spcAft>
                <a:spcPts val="0"/>
              </a:spcAft>
              <a:buSzPts val="1400"/>
              <a:buNone/>
              <a:defRPr sz="3300" b="1" i="0" u="none" strike="noStrike" cap="none">
                <a:solidFill>
                  <a:srgbClr val="007934"/>
                </a:solidFill>
                <a:latin typeface="Libre Franklin Medium"/>
                <a:ea typeface="Libre Franklin Medium"/>
                <a:cs typeface="Libre Franklin Medium"/>
                <a:sym typeface="Libre Franklin Medium"/>
              </a:defRPr>
            </a:lvl5pPr>
            <a:lvl6pPr marR="0" lvl="5" algn="l" rtl="0">
              <a:spcBef>
                <a:spcPts val="0"/>
              </a:spcBef>
              <a:spcAft>
                <a:spcPts val="0"/>
              </a:spcAft>
              <a:buSzPts val="1400"/>
              <a:buNone/>
              <a:defRPr sz="3300" b="1" i="0" u="none" strike="noStrike" cap="none">
                <a:solidFill>
                  <a:srgbClr val="007934"/>
                </a:solidFill>
                <a:latin typeface="Libre Franklin Medium"/>
                <a:ea typeface="Libre Franklin Medium"/>
                <a:cs typeface="Libre Franklin Medium"/>
                <a:sym typeface="Libre Franklin Medium"/>
              </a:defRPr>
            </a:lvl6pPr>
            <a:lvl7pPr marR="0" lvl="6" algn="l" rtl="0">
              <a:spcBef>
                <a:spcPts val="0"/>
              </a:spcBef>
              <a:spcAft>
                <a:spcPts val="0"/>
              </a:spcAft>
              <a:buSzPts val="1400"/>
              <a:buNone/>
              <a:defRPr sz="3300" b="1" i="0" u="none" strike="noStrike" cap="none">
                <a:solidFill>
                  <a:srgbClr val="007934"/>
                </a:solidFill>
                <a:latin typeface="Libre Franklin Medium"/>
                <a:ea typeface="Libre Franklin Medium"/>
                <a:cs typeface="Libre Franklin Medium"/>
                <a:sym typeface="Libre Franklin Medium"/>
              </a:defRPr>
            </a:lvl7pPr>
            <a:lvl8pPr marR="0" lvl="7" algn="l" rtl="0">
              <a:spcBef>
                <a:spcPts val="0"/>
              </a:spcBef>
              <a:spcAft>
                <a:spcPts val="0"/>
              </a:spcAft>
              <a:buSzPts val="1400"/>
              <a:buNone/>
              <a:defRPr sz="3300" b="1" i="0" u="none" strike="noStrike" cap="none">
                <a:solidFill>
                  <a:srgbClr val="007934"/>
                </a:solidFill>
                <a:latin typeface="Libre Franklin Medium"/>
                <a:ea typeface="Libre Franklin Medium"/>
                <a:cs typeface="Libre Franklin Medium"/>
                <a:sym typeface="Libre Franklin Medium"/>
              </a:defRPr>
            </a:lvl8pPr>
            <a:lvl9pPr marR="0" lvl="8" algn="l" rtl="0">
              <a:spcBef>
                <a:spcPts val="0"/>
              </a:spcBef>
              <a:spcAft>
                <a:spcPts val="0"/>
              </a:spcAft>
              <a:buSzPts val="1400"/>
              <a:buNone/>
              <a:defRPr sz="3300" b="1" i="0" u="none" strike="noStrike" cap="none">
                <a:solidFill>
                  <a:srgbClr val="007934"/>
                </a:solidFill>
                <a:latin typeface="Libre Franklin Medium"/>
                <a:ea typeface="Libre Franklin Medium"/>
                <a:cs typeface="Libre Franklin Medium"/>
                <a:sym typeface="Libre Franklin Medium"/>
              </a:defRPr>
            </a:lvl9pPr>
          </a:lstStyle>
          <a:p>
            <a:endParaRPr/>
          </a:p>
        </p:txBody>
      </p:sp>
      <p:sp>
        <p:nvSpPr>
          <p:cNvPr id="54" name="Google Shape;54;p10"/>
          <p:cNvSpPr txBox="1"/>
          <p:nvPr/>
        </p:nvSpPr>
        <p:spPr>
          <a:xfrm>
            <a:off x="11588593" y="6605588"/>
            <a:ext cx="603407" cy="241300"/>
          </a:xfrm>
          <a:prstGeom prst="rect">
            <a:avLst/>
          </a:prstGeom>
          <a:noFill/>
          <a:ln>
            <a:noFill/>
          </a:ln>
        </p:spPr>
        <p:txBody>
          <a:bodyPr spcFirstLastPara="1" wrap="square" lIns="91425" tIns="45700" rIns="91425" bIns="45700" anchor="t" anchorCtr="0">
            <a:normAutofit/>
          </a:bodyPr>
          <a:lstStyle/>
          <a:p>
            <a:pPr marL="342900" marR="0" lvl="0" indent="-342900" algn="ctr" rtl="0">
              <a:lnSpc>
                <a:spcPct val="90000"/>
              </a:lnSpc>
              <a:spcBef>
                <a:spcPts val="0"/>
              </a:spcBef>
              <a:spcAft>
                <a:spcPts val="0"/>
              </a:spcAft>
              <a:buClr>
                <a:srgbClr val="FFFFFF"/>
              </a:buClr>
              <a:buSzPts val="900"/>
              <a:buFont typeface="Arial"/>
              <a:buNone/>
            </a:pPr>
            <a:fld id="{00000000-1234-1234-1234-123412341234}" type="slidenum">
              <a:rPr lang="en-US" sz="900">
                <a:solidFill>
                  <a:srgbClr val="FFFFFF"/>
                </a:solidFill>
                <a:latin typeface="Libre Franklin"/>
                <a:ea typeface="Libre Franklin"/>
                <a:cs typeface="Libre Franklin"/>
                <a:sym typeface="Libre Franklin"/>
              </a:rPr>
              <a:t>‹#›</a:t>
            </a:fld>
            <a:endParaRPr sz="900">
              <a:solidFill>
                <a:srgbClr val="FFFFFF"/>
              </a:solidFill>
              <a:latin typeface="Libre Franklin"/>
              <a:ea typeface="Libre Franklin"/>
              <a:cs typeface="Libre Franklin"/>
              <a:sym typeface="Libre Franklin"/>
            </a:endParaRPr>
          </a:p>
        </p:txBody>
      </p:sp>
      <p:sp>
        <p:nvSpPr>
          <p:cNvPr id="55" name="Google Shape;55;p10"/>
          <p:cNvSpPr/>
          <p:nvPr/>
        </p:nvSpPr>
        <p:spPr>
          <a:xfrm rot="10800000">
            <a:off x="1" y="787401"/>
            <a:ext cx="12192000" cy="28575"/>
          </a:xfrm>
          <a:prstGeom prst="rect">
            <a:avLst/>
          </a:prstGeom>
          <a:solidFill>
            <a:schemeClr val="accent5"/>
          </a:solidFill>
          <a:ln w="9525" cap="flat" cmpd="sng">
            <a:solidFill>
              <a:srgbClr val="3A901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Libre Franklin"/>
              <a:ea typeface="Libre Franklin"/>
              <a:cs typeface="Libre Franklin"/>
              <a:sym typeface="Libre Franklin"/>
            </a:endParaRPr>
          </a:p>
        </p:txBody>
      </p:sp>
      <p:sp>
        <p:nvSpPr>
          <p:cNvPr id="56" name="Google Shape;56;p10"/>
          <p:cNvSpPr txBox="1"/>
          <p:nvPr/>
        </p:nvSpPr>
        <p:spPr>
          <a:xfrm>
            <a:off x="96864" y="6596064"/>
            <a:ext cx="1753056" cy="23812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2022 FOA APPLICATION</a:t>
            </a:r>
            <a:endParaRPr/>
          </a:p>
        </p:txBody>
      </p:sp>
      <p:sp>
        <p:nvSpPr>
          <p:cNvPr id="57" name="Google Shape;57;p10"/>
          <p:cNvSpPr txBox="1">
            <a:spLocks noGrp="1"/>
          </p:cNvSpPr>
          <p:nvPr>
            <p:ph type="body" idx="1"/>
          </p:nvPr>
        </p:nvSpPr>
        <p:spPr>
          <a:xfrm>
            <a:off x="481139" y="1047751"/>
            <a:ext cx="10972482" cy="4525963"/>
          </a:xfrm>
          <a:prstGeom prst="rect">
            <a:avLst/>
          </a:prstGeom>
          <a:noFill/>
          <a:ln>
            <a:noFill/>
          </a:ln>
        </p:spPr>
        <p:txBody>
          <a:bodyPr spcFirstLastPara="1" wrap="square" lIns="91425" tIns="45700" rIns="91425" bIns="45700" anchor="t" anchorCtr="0">
            <a:noAutofit/>
          </a:bodyPr>
          <a:lstStyle>
            <a:lvl1pPr marL="457200" marR="0" lvl="0" indent="-393700" algn="l" rtl="0">
              <a:spcBef>
                <a:spcPts val="520"/>
              </a:spcBef>
              <a:spcAft>
                <a:spcPts val="0"/>
              </a:spcAft>
              <a:buClr>
                <a:srgbClr val="282B2E"/>
              </a:buClr>
              <a:buSzPts val="2600"/>
              <a:buFont typeface="Arial"/>
              <a:buChar char="•"/>
              <a:defRPr sz="2600" b="0" i="0" u="none" strike="noStrike" cap="none">
                <a:solidFill>
                  <a:srgbClr val="282B2E"/>
                </a:solidFill>
                <a:latin typeface="Libre Franklin Medium"/>
                <a:ea typeface="Libre Franklin Medium"/>
                <a:cs typeface="Libre Franklin Medium"/>
                <a:sym typeface="Libre Franklin Medium"/>
              </a:defRPr>
            </a:lvl1pPr>
            <a:lvl2pPr marL="914400" marR="0" lvl="1" indent="-381000" algn="l" rtl="0">
              <a:spcBef>
                <a:spcPts val="480"/>
              </a:spcBef>
              <a:spcAft>
                <a:spcPts val="0"/>
              </a:spcAft>
              <a:buClr>
                <a:srgbClr val="282B2E"/>
              </a:buClr>
              <a:buSzPts val="2400"/>
              <a:buFont typeface="Arial"/>
              <a:buChar char="–"/>
              <a:defRPr sz="2400" b="0" i="0" u="none" strike="noStrike" cap="none">
                <a:solidFill>
                  <a:srgbClr val="282B2E"/>
                </a:solidFill>
                <a:latin typeface="Libre Franklin"/>
                <a:ea typeface="Libre Franklin"/>
                <a:cs typeface="Libre Franklin"/>
                <a:sym typeface="Libre Franklin"/>
              </a:defRPr>
            </a:lvl2pPr>
            <a:lvl3pPr marL="1371600" marR="0" lvl="2" indent="-368300" algn="l" rtl="0">
              <a:spcBef>
                <a:spcPts val="440"/>
              </a:spcBef>
              <a:spcAft>
                <a:spcPts val="0"/>
              </a:spcAft>
              <a:buClr>
                <a:srgbClr val="282B2E"/>
              </a:buClr>
              <a:buSzPts val="2200"/>
              <a:buFont typeface="Arial"/>
              <a:buChar char="•"/>
              <a:defRPr sz="2200" b="0" i="0" u="none" strike="noStrike" cap="none">
                <a:solidFill>
                  <a:srgbClr val="282B2E"/>
                </a:solidFill>
                <a:latin typeface="Libre Franklin"/>
                <a:ea typeface="Libre Franklin"/>
                <a:cs typeface="Libre Franklin"/>
                <a:sym typeface="Libre Franklin"/>
              </a:defRPr>
            </a:lvl3pPr>
            <a:lvl4pPr marL="1828800" marR="0" lvl="3" indent="-355600" algn="l" rtl="0">
              <a:spcBef>
                <a:spcPts val="400"/>
              </a:spcBef>
              <a:spcAft>
                <a:spcPts val="0"/>
              </a:spcAft>
              <a:buClr>
                <a:srgbClr val="282B2E"/>
              </a:buClr>
              <a:buSzPts val="2000"/>
              <a:buFont typeface="Arial"/>
              <a:buChar char="–"/>
              <a:defRPr sz="2000" b="0" i="0" u="none" strike="noStrike" cap="none">
                <a:solidFill>
                  <a:srgbClr val="282B2E"/>
                </a:solidFill>
                <a:latin typeface="Libre Franklin"/>
                <a:ea typeface="Libre Franklin"/>
                <a:cs typeface="Libre Franklin"/>
                <a:sym typeface="Libre Franklin"/>
              </a:defRPr>
            </a:lvl4pPr>
            <a:lvl5pPr marL="2286000" marR="0" lvl="4" indent="-342900" algn="l" rtl="0">
              <a:spcBef>
                <a:spcPts val="360"/>
              </a:spcBef>
              <a:spcAft>
                <a:spcPts val="0"/>
              </a:spcAft>
              <a:buClr>
                <a:srgbClr val="282B2E"/>
              </a:buClr>
              <a:buSzPts val="1800"/>
              <a:buFont typeface="Arial"/>
              <a:buChar char="»"/>
              <a:defRPr sz="1800" b="0" i="0" u="none" strike="noStrike" cap="none">
                <a:solidFill>
                  <a:srgbClr val="282B2E"/>
                </a:solidFill>
                <a:latin typeface="Libre Franklin"/>
                <a:ea typeface="Libre Franklin"/>
                <a:cs typeface="Libre Franklin"/>
                <a:sym typeface="Libre Franklin"/>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Libre Franklin"/>
                <a:ea typeface="Libre Franklin"/>
                <a:cs typeface="Libre Franklin"/>
                <a:sym typeface="Libre Franklin"/>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Libre Franklin"/>
                <a:ea typeface="Libre Franklin"/>
                <a:cs typeface="Libre Franklin"/>
                <a:sym typeface="Libre Franklin"/>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Libre Franklin"/>
                <a:ea typeface="Libre Franklin"/>
                <a:cs typeface="Libre Franklin"/>
                <a:sym typeface="Libre Franklin"/>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Libre Franklin"/>
                <a:ea typeface="Libre Franklin"/>
                <a:cs typeface="Libre Franklin"/>
                <a:sym typeface="Libre Franklin"/>
              </a:defRPr>
            </a:lvl9pPr>
          </a:lstStyle>
          <a:p>
            <a:endParaRPr/>
          </a:p>
        </p:txBody>
      </p:sp>
      <p:sp>
        <p:nvSpPr>
          <p:cNvPr id="58" name="Google Shape;58;p10"/>
          <p:cNvSpPr txBox="1"/>
          <p:nvPr/>
        </p:nvSpPr>
        <p:spPr>
          <a:xfrm>
            <a:off x="1849920" y="6596064"/>
            <a:ext cx="6594604" cy="23812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RENEW AMERICA’S SCHOOL FOA (DE-FOA-0002756) </a:t>
            </a:r>
            <a:endParaRPr/>
          </a:p>
        </p:txBody>
      </p:sp>
    </p:spTree>
  </p:cSld>
  <p:clrMap bg1="lt1" tx1="dk1" bg2="dk2" tx2="lt2" accent1="accent1" accent2="accent2" accent3="accent3" accent4="accent4" accent5="accent5" accent6="accent6" hlink="hlink" folHlink="folHlink"/>
  <p:sldLayoutIdLst>
    <p:sldLayoutId id="2147483657"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
          <p:cNvSpPr txBox="1">
            <a:spLocks noGrp="1"/>
          </p:cNvSpPr>
          <p:nvPr>
            <p:ph type="body" idx="1"/>
          </p:nvPr>
        </p:nvSpPr>
        <p:spPr>
          <a:xfrm>
            <a:off x="477615" y="1046532"/>
            <a:ext cx="4863177" cy="5370703"/>
          </a:xfrm>
          <a:prstGeom prst="rect">
            <a:avLst/>
          </a:prstGeom>
          <a:noFill/>
          <a:ln>
            <a:noFill/>
          </a:ln>
        </p:spPr>
        <p:txBody>
          <a:bodyPr spcFirstLastPara="1" wrap="square" lIns="91425" tIns="45700" rIns="91425" bIns="45700" anchor="t" anchorCtr="0">
            <a:noAutofit/>
          </a:bodyPr>
          <a:lstStyle/>
          <a:p>
            <a:pPr marL="342900" lvl="0" indent="-177800" algn="l" rtl="0">
              <a:spcBef>
                <a:spcPts val="0"/>
              </a:spcBef>
              <a:spcAft>
                <a:spcPts val="0"/>
              </a:spcAft>
              <a:buClr>
                <a:srgbClr val="282B2E"/>
              </a:buClr>
              <a:buSzPts val="2600"/>
              <a:buNone/>
            </a:pPr>
            <a:endParaRPr>
              <a:latin typeface="Arial"/>
              <a:ea typeface="Arial"/>
              <a:cs typeface="Arial"/>
              <a:sym typeface="Arial"/>
            </a:endParaRPr>
          </a:p>
          <a:p>
            <a:pPr marL="342900" lvl="0" indent="-177800" algn="l" rtl="0">
              <a:spcBef>
                <a:spcPts val="520"/>
              </a:spcBef>
              <a:spcAft>
                <a:spcPts val="0"/>
              </a:spcAft>
              <a:buClr>
                <a:srgbClr val="282B2E"/>
              </a:buClr>
              <a:buSzPts val="2600"/>
              <a:buNone/>
            </a:pPr>
            <a:endParaRPr/>
          </a:p>
        </p:txBody>
      </p:sp>
      <p:sp>
        <p:nvSpPr>
          <p:cNvPr id="70" name="Google Shape;70;p1"/>
          <p:cNvSpPr txBox="1">
            <a:spLocks noGrp="1"/>
          </p:cNvSpPr>
          <p:nvPr>
            <p:ph type="title"/>
          </p:nvPr>
        </p:nvSpPr>
        <p:spPr>
          <a:xfrm>
            <a:off x="480484" y="-38100"/>
            <a:ext cx="11633200" cy="8128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a:t>Team Nebo</a:t>
            </a:r>
            <a:endParaRPr/>
          </a:p>
        </p:txBody>
      </p:sp>
      <p:sp>
        <p:nvSpPr>
          <p:cNvPr id="71" name="Google Shape;71;p1"/>
          <p:cNvSpPr txBox="1">
            <a:spLocks noGrp="1"/>
          </p:cNvSpPr>
          <p:nvPr>
            <p:ph type="sldNum" idx="12"/>
          </p:nvPr>
        </p:nvSpPr>
        <p:spPr>
          <a:xfrm>
            <a:off x="9370484" y="6528324"/>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1</a:t>
            </a:fld>
            <a:endParaRPr/>
          </a:p>
        </p:txBody>
      </p:sp>
      <p:sp>
        <p:nvSpPr>
          <p:cNvPr id="72" name="Google Shape;72;p1"/>
          <p:cNvSpPr txBox="1"/>
          <p:nvPr/>
        </p:nvSpPr>
        <p:spPr>
          <a:xfrm>
            <a:off x="19475" y="897325"/>
            <a:ext cx="5124000" cy="54813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dk1"/>
              </a:buClr>
              <a:buSzPts val="2400"/>
              <a:buFont typeface="Arial"/>
              <a:buNone/>
            </a:pPr>
            <a:r>
              <a:rPr lang="en-US" sz="2400" b="1">
                <a:solidFill>
                  <a:schemeClr val="dk1"/>
                </a:solidFill>
                <a:latin typeface="Calibri"/>
                <a:ea typeface="Calibri"/>
                <a:cs typeface="Calibri"/>
                <a:sym typeface="Calibri"/>
              </a:rPr>
              <a:t>Renew Nebo</a:t>
            </a:r>
            <a:endParaRPr sz="2400" b="1" i="0" u="none" strike="noStrike" cap="none">
              <a:solidFill>
                <a:schemeClr val="dk1"/>
              </a:solidFill>
              <a:latin typeface="Calibri"/>
              <a:ea typeface="Calibri"/>
              <a:cs typeface="Calibri"/>
              <a:sym typeface="Calibri"/>
            </a:endParaRPr>
          </a:p>
          <a:p>
            <a:pPr marL="400050" marR="0" lvl="1" indent="0" algn="l" rtl="0">
              <a:spcBef>
                <a:spcPts val="1200"/>
              </a:spcBef>
              <a:spcAft>
                <a:spcPts val="0"/>
              </a:spcAft>
              <a:buClr>
                <a:schemeClr val="dk1"/>
              </a:buClr>
              <a:buSzPts val="2000"/>
              <a:buFont typeface="Arial"/>
              <a:buNone/>
            </a:pPr>
            <a:r>
              <a:rPr lang="en-US" sz="2000" b="1" i="0" u="none" strike="noStrike" cap="none">
                <a:solidFill>
                  <a:schemeClr val="dk1"/>
                </a:solidFill>
                <a:latin typeface="Calibri"/>
                <a:ea typeface="Calibri"/>
                <a:cs typeface="Calibri"/>
                <a:sym typeface="Calibri"/>
              </a:rPr>
              <a:t>Project Description</a:t>
            </a:r>
            <a:endParaRPr sz="2000" b="1">
              <a:solidFill>
                <a:schemeClr val="dk1"/>
              </a:solidFill>
              <a:latin typeface="Calibri"/>
              <a:ea typeface="Calibri"/>
              <a:cs typeface="Calibri"/>
              <a:sym typeface="Calibri"/>
            </a:endParaRPr>
          </a:p>
          <a:p>
            <a:pPr marL="514350" marR="362414" lvl="0" indent="0" algn="just" rtl="0">
              <a:spcBef>
                <a:spcPts val="0"/>
              </a:spcBef>
              <a:spcAft>
                <a:spcPts val="0"/>
              </a:spcAft>
              <a:buClr>
                <a:schemeClr val="dk1"/>
              </a:buClr>
              <a:buSzPts val="1100"/>
              <a:buFont typeface="Arial"/>
              <a:buNone/>
            </a:pPr>
            <a:r>
              <a:rPr lang="en-US" sz="2000" i="1">
                <a:solidFill>
                  <a:schemeClr val="dk1"/>
                </a:solidFill>
                <a:latin typeface="Calibri"/>
                <a:ea typeface="Calibri"/>
                <a:cs typeface="Calibri"/>
                <a:sym typeface="Calibri"/>
              </a:rPr>
              <a:t>All children learn in healthy, high-quality learning environments - achieved through improved air quality and decrease in energy consumption.</a:t>
            </a:r>
            <a:endParaRPr sz="2000" i="1" u="none" strike="noStrike" cap="none">
              <a:solidFill>
                <a:schemeClr val="dk1"/>
              </a:solidFill>
              <a:latin typeface="Calibri"/>
              <a:ea typeface="Calibri"/>
              <a:cs typeface="Calibri"/>
              <a:sym typeface="Calibri"/>
            </a:endParaRPr>
          </a:p>
          <a:p>
            <a:pPr marL="400050" marR="0" lvl="1" indent="0" algn="l" rtl="0">
              <a:spcBef>
                <a:spcPts val="1200"/>
              </a:spcBef>
              <a:spcAft>
                <a:spcPts val="0"/>
              </a:spcAft>
              <a:buClr>
                <a:srgbClr val="282B2E"/>
              </a:buClr>
              <a:buSzPts val="2000"/>
              <a:buFont typeface="Arial"/>
              <a:buNone/>
            </a:pPr>
            <a:endParaRPr sz="2000" b="1" i="0" u="none" strike="noStrike" cap="none">
              <a:solidFill>
                <a:schemeClr val="dk1"/>
              </a:solidFill>
              <a:latin typeface="Calibri"/>
              <a:ea typeface="Calibri"/>
              <a:cs typeface="Calibri"/>
              <a:sym typeface="Calibri"/>
            </a:endParaRPr>
          </a:p>
          <a:p>
            <a:pPr marL="400050" marR="0" lvl="1" indent="0" algn="l" rtl="0">
              <a:spcBef>
                <a:spcPts val="1200"/>
              </a:spcBef>
              <a:spcAft>
                <a:spcPts val="0"/>
              </a:spcAft>
              <a:buClr>
                <a:schemeClr val="dk1"/>
              </a:buClr>
              <a:buSzPts val="2000"/>
              <a:buFont typeface="Arial"/>
              <a:buNone/>
            </a:pPr>
            <a:r>
              <a:rPr lang="en-US" sz="2000" b="1" i="0" u="none" strike="noStrike" cap="none">
                <a:solidFill>
                  <a:schemeClr val="dk1"/>
                </a:solidFill>
                <a:latin typeface="Calibri"/>
                <a:ea typeface="Calibri"/>
                <a:cs typeface="Calibri"/>
                <a:sym typeface="Calibri"/>
              </a:rPr>
              <a:t>Summary of Need (Community, Facility)</a:t>
            </a:r>
            <a:endParaRPr sz="2400" b="0" i="0" u="none" strike="noStrike" cap="none">
              <a:solidFill>
                <a:schemeClr val="dk1"/>
              </a:solidFill>
              <a:latin typeface="Calibri"/>
              <a:ea typeface="Calibri"/>
              <a:cs typeface="Calibri"/>
              <a:sym typeface="Calibri"/>
            </a:endParaRPr>
          </a:p>
          <a:p>
            <a:pPr marL="514350" marR="362414" lvl="1" indent="0" algn="just" rtl="0">
              <a:spcBef>
                <a:spcPts val="1200"/>
              </a:spcBef>
              <a:spcAft>
                <a:spcPts val="0"/>
              </a:spcAft>
              <a:buClr>
                <a:schemeClr val="dk1"/>
              </a:buClr>
              <a:buSzPts val="2000"/>
              <a:buFont typeface="Arial"/>
              <a:buNone/>
            </a:pPr>
            <a:r>
              <a:rPr lang="en-US" sz="2000" i="1">
                <a:solidFill>
                  <a:schemeClr val="dk1"/>
                </a:solidFill>
                <a:latin typeface="Calibri"/>
                <a:ea typeface="Calibri"/>
                <a:cs typeface="Calibri"/>
                <a:sym typeface="Calibri"/>
              </a:rPr>
              <a:t>All project schools have HVAC systems that are more than 24 years old. Nebo School District lies in the Wasatch Front inversion area in the north and annual fire risk on the east.</a:t>
            </a:r>
            <a:endParaRPr sz="2000" b="0" i="1" u="none" strike="noStrike" cap="none">
              <a:solidFill>
                <a:schemeClr val="dk1"/>
              </a:solidFill>
              <a:latin typeface="Calibri"/>
              <a:ea typeface="Calibri"/>
              <a:cs typeface="Calibri"/>
              <a:sym typeface="Calibri"/>
            </a:endParaRPr>
          </a:p>
        </p:txBody>
      </p:sp>
      <p:sp>
        <p:nvSpPr>
          <p:cNvPr id="73" name="Google Shape;73;p1"/>
          <p:cNvSpPr txBox="1"/>
          <p:nvPr/>
        </p:nvSpPr>
        <p:spPr>
          <a:xfrm>
            <a:off x="5143500" y="1198750"/>
            <a:ext cx="6824700" cy="2247300"/>
          </a:xfrm>
          <a:prstGeom prst="rect">
            <a:avLst/>
          </a:prstGeom>
          <a:noFill/>
          <a:ln>
            <a:noFill/>
          </a:ln>
        </p:spPr>
        <p:txBody>
          <a:bodyPr spcFirstLastPara="1" wrap="square" lIns="91425" tIns="45700" rIns="91425" bIns="45700" anchor="t" anchorCtr="0">
            <a:spAutoFit/>
          </a:bodyPr>
          <a:lstStyle/>
          <a:p>
            <a:pPr marL="400050" marR="0" lvl="1" indent="0" algn="l" rtl="0">
              <a:spcBef>
                <a:spcPts val="0"/>
              </a:spcBef>
              <a:spcAft>
                <a:spcPts val="0"/>
              </a:spcAft>
              <a:buNone/>
            </a:pPr>
            <a:r>
              <a:rPr lang="en-US" sz="2000" b="1" i="0" u="none" strike="noStrike" cap="none">
                <a:solidFill>
                  <a:schemeClr val="dk1"/>
                </a:solidFill>
                <a:latin typeface="Calibri"/>
                <a:ea typeface="Calibri"/>
                <a:cs typeface="Calibri"/>
                <a:sym typeface="Calibri"/>
              </a:rPr>
              <a:t>Project Goals</a:t>
            </a:r>
            <a:endParaRPr sz="2000" b="1" i="0" u="none" strike="noStrike" cap="none">
              <a:solidFill>
                <a:schemeClr val="dk1"/>
              </a:solidFill>
              <a:latin typeface="Calibri"/>
              <a:ea typeface="Calibri"/>
              <a:cs typeface="Calibri"/>
              <a:sym typeface="Calibri"/>
            </a:endParaRPr>
          </a:p>
          <a:p>
            <a:pPr marL="457200" lvl="0" indent="-355600" algn="just" rtl="0">
              <a:spcBef>
                <a:spcPts val="0"/>
              </a:spcBef>
              <a:spcAft>
                <a:spcPts val="0"/>
              </a:spcAft>
              <a:buClr>
                <a:schemeClr val="dk1"/>
              </a:buClr>
              <a:buSzPts val="2000"/>
              <a:buFont typeface="Calibri"/>
              <a:buAutoNum type="arabicParenR"/>
            </a:pPr>
            <a:r>
              <a:rPr lang="en-US" sz="2000" i="1">
                <a:solidFill>
                  <a:schemeClr val="dk1"/>
                </a:solidFill>
                <a:latin typeface="Calibri"/>
                <a:ea typeface="Calibri"/>
                <a:cs typeface="Calibri"/>
                <a:sym typeface="Calibri"/>
              </a:rPr>
              <a:t>Achieve higher academic achievement by minimizing student and teacher absences, including addressing chronic absenteeism among students</a:t>
            </a:r>
            <a:endParaRPr sz="2000" i="1">
              <a:solidFill>
                <a:schemeClr val="dk1"/>
              </a:solidFill>
              <a:latin typeface="Calibri"/>
              <a:ea typeface="Calibri"/>
              <a:cs typeface="Calibri"/>
              <a:sym typeface="Calibri"/>
            </a:endParaRPr>
          </a:p>
          <a:p>
            <a:pPr marL="457200" lvl="0" indent="-355600" algn="just" rtl="0">
              <a:spcBef>
                <a:spcPts val="0"/>
              </a:spcBef>
              <a:spcAft>
                <a:spcPts val="0"/>
              </a:spcAft>
              <a:buClr>
                <a:schemeClr val="dk1"/>
              </a:buClr>
              <a:buSzPts val="2000"/>
              <a:buFont typeface="Calibri"/>
              <a:buAutoNum type="arabicParenR"/>
            </a:pPr>
            <a:r>
              <a:rPr lang="en-US" sz="2000" i="1">
                <a:solidFill>
                  <a:schemeClr val="dk1"/>
                </a:solidFill>
                <a:latin typeface="Calibri"/>
                <a:ea typeface="Calibri"/>
                <a:cs typeface="Calibri"/>
                <a:sym typeface="Calibri"/>
              </a:rPr>
              <a:t>Achieve substantial energy savings, reallocating resources directly towards student learning initiatives, ultimately enhancing academic success</a:t>
            </a:r>
            <a:endParaRPr sz="2000" i="1">
              <a:solidFill>
                <a:schemeClr val="dk1"/>
              </a:solidFill>
              <a:latin typeface="Calibri"/>
              <a:ea typeface="Calibri"/>
              <a:cs typeface="Calibri"/>
              <a:sym typeface="Calibri"/>
            </a:endParaRPr>
          </a:p>
        </p:txBody>
      </p:sp>
      <p:sp>
        <p:nvSpPr>
          <p:cNvPr id="74" name="Google Shape;74;p1"/>
          <p:cNvSpPr txBox="1"/>
          <p:nvPr/>
        </p:nvSpPr>
        <p:spPr>
          <a:xfrm>
            <a:off x="8531442" y="199023"/>
            <a:ext cx="3582752" cy="33855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600" b="0" i="0" u="none" strike="noStrike" cap="none">
                <a:solidFill>
                  <a:schemeClr val="dk1"/>
                </a:solidFill>
                <a:latin typeface="Libre Franklin Medium"/>
                <a:ea typeface="Libre Franklin Medium"/>
                <a:cs typeface="Libre Franklin Medium"/>
                <a:sym typeface="Libre Franklin Medium"/>
              </a:rPr>
              <a:t>2024 Renew America's Schools Prize</a:t>
            </a:r>
            <a:endParaRPr sz="1600" b="0" i="0" u="none" strike="noStrike" cap="none">
              <a:solidFill>
                <a:schemeClr val="dk1"/>
              </a:solidFill>
              <a:latin typeface="Libre Franklin"/>
              <a:ea typeface="Libre Franklin"/>
              <a:cs typeface="Libre Franklin"/>
              <a:sym typeface="Libre Franklin"/>
            </a:endParaRPr>
          </a:p>
        </p:txBody>
      </p:sp>
      <p:pic>
        <p:nvPicPr>
          <p:cNvPr id="75" name="Google Shape;75;p1"/>
          <p:cNvPicPr preferRelativeResize="0"/>
          <p:nvPr/>
        </p:nvPicPr>
        <p:blipFill>
          <a:blip r:embed="rId3">
            <a:alphaModFix/>
          </a:blip>
          <a:stretch>
            <a:fillRect/>
          </a:stretch>
        </p:blipFill>
        <p:spPr>
          <a:xfrm>
            <a:off x="6218017" y="3528750"/>
            <a:ext cx="4940172" cy="2777474"/>
          </a:xfrm>
          <a:prstGeom prst="rect">
            <a:avLst/>
          </a:prstGeom>
          <a:noFill/>
          <a:ln>
            <a:noFill/>
          </a:ln>
        </p:spPr>
      </p:pic>
    </p:spTree>
  </p:cSld>
  <p:clrMapOvr>
    <a:masterClrMapping/>
  </p:clrMapOvr>
</p:sld>
</file>

<file path=ppt/theme/theme1.xml><?xml version="1.0" encoding="utf-8"?>
<a:theme xmlns:a="http://schemas.openxmlformats.org/drawingml/2006/main" name="1_EERE PPT">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EERE PPT_widescreen">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112</Words>
  <Application>Microsoft Macintosh PowerPoint</Application>
  <PresentationFormat>Widescreen</PresentationFormat>
  <Paragraphs>12</Paragraphs>
  <Slides>1</Slides>
  <Notes>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vt:i4>
      </vt:variant>
    </vt:vector>
  </HeadingPairs>
  <TitlesOfParts>
    <vt:vector size="11" baseType="lpstr">
      <vt:lpstr>Courier New</vt:lpstr>
      <vt:lpstr>Libre Franklin</vt:lpstr>
      <vt:lpstr>Quattrocento Sans</vt:lpstr>
      <vt:lpstr>Arial</vt:lpstr>
      <vt:lpstr>Libre Franklin Medium</vt:lpstr>
      <vt:lpstr>Calibri</vt:lpstr>
      <vt:lpstr>Noto Sans Symbols</vt:lpstr>
      <vt:lpstr>Avenir</vt:lpstr>
      <vt:lpstr>1_EERE PPT</vt:lpstr>
      <vt:lpstr>EERE PPT_widescreen</vt:lpstr>
      <vt:lpstr>Team Nebo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Team Nebo</dc:title>
  <dc:creator>Carolyn Snyder</dc:creator>
  <cp:lastModifiedBy>Sean Monroe</cp:lastModifiedBy>
  <cp:revision>1</cp:revision>
  <dcterms:created xsi:type="dcterms:W3CDTF">2021-11-15T00:59:02Z</dcterms:created>
  <dcterms:modified xsi:type="dcterms:W3CDTF">2024-06-13T15:58:50Z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