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Fullerton Joint Union High School District</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Enhancing Efficiency &amp; Learning Spaces at FJUHSD</a:t>
            </a:r>
          </a:p>
          <a:p>
            <a:pPr marL="0"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The project targets ten school facilities within the Fullerton Joint Union High School District. The plan focuses on implementing energy efficiency measures, including HVAC and lighting replacements, to enhance energy efficiency and reduce operational costs. </a:t>
            </a:r>
          </a:p>
          <a:p>
            <a:pPr marL="400050" lvl="1" indent="0">
              <a:spcBef>
                <a:spcPts val="0"/>
              </a:spcBef>
              <a:spcAft>
                <a:spcPts val="1200"/>
              </a:spcAft>
              <a:buNone/>
            </a:pPr>
            <a:r>
              <a:rPr lang="en-US" sz="2000" b="1" dirty="0">
                <a:solidFill>
                  <a:schemeClr val="tx1"/>
                </a:solidFill>
                <a:latin typeface="Calibri"/>
                <a:cs typeface="Calibri"/>
              </a:rPr>
              <a:t>Summary of Need </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The identified schools serve diverse communities with high needs. Many facilities are aging, with inefficient systems leading to high energy costs and maintenance challenges. This funding will address critical energy inefficiencies, improve the learning environment, and support the district’s sustainability goals. Additionally, this project will provide long-term financial savings and environmental benefits to the community.</a:t>
            </a:r>
            <a:endParaRPr lang="en-US" sz="20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3323987"/>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2000" i="1" dirty="0">
                <a:latin typeface="Calibri Light"/>
                <a:cs typeface="Calibri Light"/>
              </a:rPr>
              <a:t>Improve Energy Efficiency</a:t>
            </a:r>
          </a:p>
          <a:p>
            <a:pPr marL="400050" lvl="1">
              <a:spcAft>
                <a:spcPts val="1200"/>
              </a:spcAft>
            </a:pPr>
            <a:r>
              <a:rPr lang="en-US" sz="2000" i="1" dirty="0">
                <a:latin typeface="Calibri Light"/>
                <a:cs typeface="Calibri Light"/>
              </a:rPr>
              <a:t>Enhance Learning Environments: Create comfortable, well-lit, and energy-efficient spaces for students and staff.</a:t>
            </a:r>
          </a:p>
          <a:p>
            <a:pPr marL="400050" lvl="1">
              <a:spcAft>
                <a:spcPts val="1200"/>
              </a:spcAft>
            </a:pPr>
            <a:r>
              <a:rPr lang="en-US" sz="2000" i="1" dirty="0">
                <a:latin typeface="Calibri Light"/>
                <a:cs typeface="Calibri Light"/>
              </a:rPr>
              <a:t>Community Benefits: Reduce carbon emissions, lower operational costs, and serve as a model for sustainable practices in education.</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descr="A building with many tables and chairs&#10;&#10;Description automatically generated">
            <a:extLst>
              <a:ext uri="{FF2B5EF4-FFF2-40B4-BE49-F238E27FC236}">
                <a16:creationId xmlns:a16="http://schemas.microsoft.com/office/drawing/2014/main" id="{2D7FF7F8-6E03-975A-43D4-D5B775E67D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4360" y="4681511"/>
            <a:ext cx="4749323" cy="1863213"/>
          </a:xfrm>
          <a:prstGeom prst="rect">
            <a:avLst/>
          </a:prstGeom>
          <a:effectLst>
            <a:glow rad="63500">
              <a:schemeClr val="accent3">
                <a:satMod val="175000"/>
                <a:alpha val="40000"/>
              </a:schemeClr>
            </a:glow>
          </a:effec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21</TotalTime>
  <Words>170</Words>
  <Application>Microsoft Office PowerPoint</Application>
  <PresentationFormat>Widescreen</PresentationFormat>
  <Paragraphs>12</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Fullerton Joint Union High School District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Udval Tsolmonkhuu</cp:lastModifiedBy>
  <cp:revision>7</cp:revision>
  <dcterms:created xsi:type="dcterms:W3CDTF">2021-11-15T00:59:02Z</dcterms:created>
  <dcterms:modified xsi:type="dcterms:W3CDTF">2024-06-13T06:09:44Z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