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1"/>
    <p:sldMasterId id="2147483660" r:id="rId2"/>
  </p:sldMasterIdLst>
  <p:notesMasterIdLst>
    <p:notesMasterId r:id="rId4"/>
  </p:notesMasterIdLst>
  <p:sldIdLst>
    <p:sldId id="214737683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E6173AC-77AF-1BCC-DA18-8223EA9D38F8}" name="McCord, William" initials="MW" userId="S::wmccord@ameresco.com::15500f78-b20b-4145-8a58-f0ac18be2998"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E30E8F-A171-458F-B814-FD6C44F244F6}" v="1" dt="2024-06-13T16:33:20.8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23" y="91"/>
      </p:cViewPr>
      <p:guideLst/>
    </p:cSldViewPr>
  </p:slideViewPr>
  <p:notesTextViewPr>
    <p:cViewPr>
      <p:scale>
        <a:sx n="1" d="1"/>
        <a:sy n="1" d="1"/>
      </p:scale>
      <p:origin x="0" y="0"/>
    </p:cViewPr>
  </p:notesTextViewPr>
  <p:sorterViewPr>
    <p:cViewPr>
      <p:scale>
        <a:sx n="50" d="100"/>
        <a:sy n="5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8/10/relationships/authors" Target="authors.xml"/><Relationship Id="rId4" Type="http://schemas.openxmlformats.org/officeDocument/2006/relationships/notesMaster" Target="notesMasters/notesMaster1.xml"/><Relationship Id="rId9"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80880C-930F-4DD8-8249-12EA5DE2C0AC}"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B8F203-D61F-4830-8B32-9A425131FFA1}" type="slidenum">
              <a:rPr lang="en-US" smtClean="0"/>
              <a:t>‹#›</a:t>
            </a:fld>
            <a:endParaRPr lang="en-US"/>
          </a:p>
        </p:txBody>
      </p:sp>
    </p:spTree>
    <p:extLst>
      <p:ext uri="{BB962C8B-B14F-4D97-AF65-F5344CB8AC3E}">
        <p14:creationId xmlns:p14="http://schemas.microsoft.com/office/powerpoint/2010/main" val="2434785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Cassidy</a:t>
            </a:r>
          </a:p>
        </p:txBody>
      </p:sp>
      <p:sp>
        <p:nvSpPr>
          <p:cNvPr id="4" name="Slide Number Placeholder 3"/>
          <p:cNvSpPr>
            <a:spLocks noGrp="1"/>
          </p:cNvSpPr>
          <p:nvPr>
            <p:ph type="sldNum" sz="quarter" idx="5"/>
          </p:nvPr>
        </p:nvSpPr>
        <p:spPr/>
        <p:txBody>
          <a:bodyPr/>
          <a:lstStyle/>
          <a:p>
            <a:fld id="{0BEE5B09-44A4-154E-95AE-27E2CA792CA2}" type="slidenum">
              <a:rPr lang="en-US" smtClean="0"/>
              <a:t>1</a:t>
            </a:fld>
            <a:endParaRPr lang="en-US"/>
          </a:p>
        </p:txBody>
      </p:sp>
    </p:spTree>
    <p:extLst>
      <p:ext uri="{BB962C8B-B14F-4D97-AF65-F5344CB8AC3E}">
        <p14:creationId xmlns:p14="http://schemas.microsoft.com/office/powerpoint/2010/main" val="32655899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MRC-VertAccentG">
    <p:spTree>
      <p:nvGrpSpPr>
        <p:cNvPr id="1" name=""/>
        <p:cNvGrpSpPr/>
        <p:nvPr/>
      </p:nvGrpSpPr>
      <p:grpSpPr>
        <a:xfrm>
          <a:off x="0" y="0"/>
          <a:ext cx="0" cy="0"/>
          <a:chOff x="0" y="0"/>
          <a:chExt cx="0" cy="0"/>
        </a:xfrm>
      </p:grpSpPr>
      <p:sp>
        <p:nvSpPr>
          <p:cNvPr id="13" name="Triangle 2">
            <a:extLst>
              <a:ext uri="{FF2B5EF4-FFF2-40B4-BE49-F238E27FC236}">
                <a16:creationId xmlns:a16="http://schemas.microsoft.com/office/drawing/2014/main" id="{FF591886-AF03-42AF-8A26-2D3B8380285C}"/>
              </a:ext>
            </a:extLst>
          </p:cNvPr>
          <p:cNvSpPr/>
          <p:nvPr userDrawn="1"/>
        </p:nvSpPr>
        <p:spPr>
          <a:xfrm rot="16200000">
            <a:off x="9996801" y="4674396"/>
            <a:ext cx="3239458" cy="1126156"/>
          </a:xfrm>
          <a:custGeom>
            <a:avLst/>
            <a:gdLst>
              <a:gd name="connsiteX0" fmla="*/ 0 w 12192000"/>
              <a:gd name="connsiteY0" fmla="*/ 1504950 h 1504950"/>
              <a:gd name="connsiteX1" fmla="*/ 6096000 w 12192000"/>
              <a:gd name="connsiteY1" fmla="*/ 0 h 1504950"/>
              <a:gd name="connsiteX2" fmla="*/ 12192000 w 12192000"/>
              <a:gd name="connsiteY2" fmla="*/ 1504950 h 1504950"/>
              <a:gd name="connsiteX3" fmla="*/ 0 w 12192000"/>
              <a:gd name="connsiteY3" fmla="*/ 1504950 h 1504950"/>
              <a:gd name="connsiteX0" fmla="*/ 0 w 12192000"/>
              <a:gd name="connsiteY0" fmla="*/ 1123950 h 1123950"/>
              <a:gd name="connsiteX1" fmla="*/ 0 w 12192000"/>
              <a:gd name="connsiteY1" fmla="*/ 0 h 1123950"/>
              <a:gd name="connsiteX2" fmla="*/ 12192000 w 12192000"/>
              <a:gd name="connsiteY2" fmla="*/ 1123950 h 1123950"/>
              <a:gd name="connsiteX3" fmla="*/ 0 w 12192000"/>
              <a:gd name="connsiteY3" fmla="*/ 1123950 h 1123950"/>
              <a:gd name="connsiteX0" fmla="*/ 0 w 12192000"/>
              <a:gd name="connsiteY0" fmla="*/ 934379 h 934379"/>
              <a:gd name="connsiteX1" fmla="*/ 0 w 12192000"/>
              <a:gd name="connsiteY1" fmla="*/ 0 h 934379"/>
              <a:gd name="connsiteX2" fmla="*/ 12192000 w 12192000"/>
              <a:gd name="connsiteY2" fmla="*/ 934379 h 934379"/>
              <a:gd name="connsiteX3" fmla="*/ 0 w 12192000"/>
              <a:gd name="connsiteY3" fmla="*/ 934379 h 934379"/>
              <a:gd name="connsiteX0" fmla="*/ 0 w 12192000"/>
              <a:gd name="connsiteY0" fmla="*/ 878623 h 878623"/>
              <a:gd name="connsiteX1" fmla="*/ 0 w 12192000"/>
              <a:gd name="connsiteY1" fmla="*/ 0 h 878623"/>
              <a:gd name="connsiteX2" fmla="*/ 12192000 w 12192000"/>
              <a:gd name="connsiteY2" fmla="*/ 878623 h 878623"/>
              <a:gd name="connsiteX3" fmla="*/ 0 w 12192000"/>
              <a:gd name="connsiteY3" fmla="*/ 878623 h 878623"/>
              <a:gd name="connsiteX0" fmla="*/ 0 w 15833641"/>
              <a:gd name="connsiteY0" fmla="*/ 878623 h 878623"/>
              <a:gd name="connsiteX1" fmla="*/ 0 w 15833641"/>
              <a:gd name="connsiteY1" fmla="*/ 0 h 878623"/>
              <a:gd name="connsiteX2" fmla="*/ 15833641 w 15833641"/>
              <a:gd name="connsiteY2" fmla="*/ 878623 h 878623"/>
              <a:gd name="connsiteX3" fmla="*/ 0 w 15833641"/>
              <a:gd name="connsiteY3" fmla="*/ 878623 h 878623"/>
              <a:gd name="connsiteX0" fmla="*/ 0 w 15810313"/>
              <a:gd name="connsiteY0" fmla="*/ 878623 h 878623"/>
              <a:gd name="connsiteX1" fmla="*/ 0 w 15810313"/>
              <a:gd name="connsiteY1" fmla="*/ 0 h 878623"/>
              <a:gd name="connsiteX2" fmla="*/ 15810313 w 15810313"/>
              <a:gd name="connsiteY2" fmla="*/ 875037 h 878623"/>
              <a:gd name="connsiteX3" fmla="*/ 0 w 15810313"/>
              <a:gd name="connsiteY3" fmla="*/ 878623 h 878623"/>
            </a:gdLst>
            <a:ahLst/>
            <a:cxnLst>
              <a:cxn ang="0">
                <a:pos x="connsiteX0" y="connsiteY0"/>
              </a:cxn>
              <a:cxn ang="0">
                <a:pos x="connsiteX1" y="connsiteY1"/>
              </a:cxn>
              <a:cxn ang="0">
                <a:pos x="connsiteX2" y="connsiteY2"/>
              </a:cxn>
              <a:cxn ang="0">
                <a:pos x="connsiteX3" y="connsiteY3"/>
              </a:cxn>
            </a:cxnLst>
            <a:rect l="l" t="t" r="r" b="b"/>
            <a:pathLst>
              <a:path w="15810313" h="878623">
                <a:moveTo>
                  <a:pt x="0" y="878623"/>
                </a:moveTo>
                <a:lnTo>
                  <a:pt x="0" y="0"/>
                </a:lnTo>
                <a:lnTo>
                  <a:pt x="15810313" y="875037"/>
                </a:lnTo>
                <a:lnTo>
                  <a:pt x="0" y="878623"/>
                </a:lnTo>
                <a:close/>
              </a:path>
            </a:pathLst>
          </a:custGeom>
          <a:gradFill flip="none" rotWithShape="1">
            <a:gsLst>
              <a:gs pos="74000">
                <a:srgbClr val="0D8B43"/>
              </a:gs>
              <a:gs pos="100000">
                <a:schemeClr val="accent3"/>
              </a:gs>
              <a:gs pos="0">
                <a:schemeClr val="accent4"/>
              </a:gs>
            </a:gsLst>
            <a:lin ang="156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cxnSp>
        <p:nvCxnSpPr>
          <p:cNvPr id="4" name="Straight Connector 3">
            <a:extLst>
              <a:ext uri="{FF2B5EF4-FFF2-40B4-BE49-F238E27FC236}">
                <a16:creationId xmlns:a16="http://schemas.microsoft.com/office/drawing/2014/main" id="{CE153054-C8FF-4104-8462-46034C4F0B2C}"/>
              </a:ext>
            </a:extLst>
          </p:cNvPr>
          <p:cNvCxnSpPr>
            <a:cxnSpLocks/>
          </p:cNvCxnSpPr>
          <p:nvPr userDrawn="1"/>
        </p:nvCxnSpPr>
        <p:spPr>
          <a:xfrm>
            <a:off x="609600" y="1030148"/>
            <a:ext cx="11582400" cy="0"/>
          </a:xfrm>
          <a:prstGeom prst="line">
            <a:avLst/>
          </a:prstGeom>
          <a:ln w="25400">
            <a:gradFill>
              <a:gsLst>
                <a:gs pos="0">
                  <a:schemeClr val="accent5"/>
                </a:gs>
                <a:gs pos="100000">
                  <a:schemeClr val="accent6"/>
                </a:gs>
              </a:gsLst>
              <a:lin ang="5400000" scaled="1"/>
            </a:gradFill>
          </a:ln>
          <a:effectLst/>
        </p:spPr>
        <p:style>
          <a:lnRef idx="2">
            <a:schemeClr val="accent1"/>
          </a:lnRef>
          <a:fillRef idx="0">
            <a:schemeClr val="accent1"/>
          </a:fillRef>
          <a:effectRef idx="1">
            <a:schemeClr val="accent1"/>
          </a:effectRef>
          <a:fontRef idx="minor">
            <a:schemeClr val="tx1"/>
          </a:fontRef>
        </p:style>
      </p:cxnSp>
      <p:grpSp>
        <p:nvGrpSpPr>
          <p:cNvPr id="6" name="Group 5">
            <a:extLst>
              <a:ext uri="{FF2B5EF4-FFF2-40B4-BE49-F238E27FC236}">
                <a16:creationId xmlns:a16="http://schemas.microsoft.com/office/drawing/2014/main" id="{07E23992-20C7-432B-8B30-119875893CBE}"/>
              </a:ext>
            </a:extLst>
          </p:cNvPr>
          <p:cNvGrpSpPr/>
          <p:nvPr userDrawn="1"/>
        </p:nvGrpSpPr>
        <p:grpSpPr>
          <a:xfrm>
            <a:off x="10172700" y="1"/>
            <a:ext cx="2019301" cy="6858000"/>
            <a:chOff x="11053867" y="0"/>
            <a:chExt cx="1138133" cy="12152555"/>
          </a:xfrm>
        </p:grpSpPr>
        <p:sp>
          <p:nvSpPr>
            <p:cNvPr id="7" name="Triangle 2">
              <a:extLst>
                <a:ext uri="{FF2B5EF4-FFF2-40B4-BE49-F238E27FC236}">
                  <a16:creationId xmlns:a16="http://schemas.microsoft.com/office/drawing/2014/main" id="{C4E637EA-C8F1-4142-9840-8F2C836C820B}"/>
                </a:ext>
              </a:extLst>
            </p:cNvPr>
            <p:cNvSpPr/>
            <p:nvPr userDrawn="1"/>
          </p:nvSpPr>
          <p:spPr>
            <a:xfrm rot="16200000" flipH="1">
              <a:off x="5546120" y="5507747"/>
              <a:ext cx="12152555" cy="1137061"/>
            </a:xfrm>
            <a:custGeom>
              <a:avLst/>
              <a:gdLst>
                <a:gd name="connsiteX0" fmla="*/ 0 w 12192000"/>
                <a:gd name="connsiteY0" fmla="*/ 1504950 h 1504950"/>
                <a:gd name="connsiteX1" fmla="*/ 6096000 w 12192000"/>
                <a:gd name="connsiteY1" fmla="*/ 0 h 1504950"/>
                <a:gd name="connsiteX2" fmla="*/ 12192000 w 12192000"/>
                <a:gd name="connsiteY2" fmla="*/ 1504950 h 1504950"/>
                <a:gd name="connsiteX3" fmla="*/ 0 w 12192000"/>
                <a:gd name="connsiteY3" fmla="*/ 1504950 h 1504950"/>
                <a:gd name="connsiteX0" fmla="*/ 0 w 12192000"/>
                <a:gd name="connsiteY0" fmla="*/ 1123950 h 1123950"/>
                <a:gd name="connsiteX1" fmla="*/ 0 w 12192000"/>
                <a:gd name="connsiteY1" fmla="*/ 0 h 1123950"/>
                <a:gd name="connsiteX2" fmla="*/ 12192000 w 12192000"/>
                <a:gd name="connsiteY2" fmla="*/ 1123950 h 1123950"/>
                <a:gd name="connsiteX3" fmla="*/ 0 w 12192000"/>
                <a:gd name="connsiteY3" fmla="*/ 1123950 h 1123950"/>
                <a:gd name="connsiteX0" fmla="*/ 0 w 12152555"/>
                <a:gd name="connsiteY0" fmla="*/ 1123950 h 1134708"/>
                <a:gd name="connsiteX1" fmla="*/ 0 w 12152555"/>
                <a:gd name="connsiteY1" fmla="*/ 0 h 1134708"/>
                <a:gd name="connsiteX2" fmla="*/ 12152555 w 12152555"/>
                <a:gd name="connsiteY2" fmla="*/ 1134708 h 1134708"/>
                <a:gd name="connsiteX3" fmla="*/ 0 w 12152555"/>
                <a:gd name="connsiteY3" fmla="*/ 1123950 h 1134708"/>
                <a:gd name="connsiteX0" fmla="*/ 3586 w 12152555"/>
                <a:gd name="connsiteY0" fmla="*/ 1127536 h 1134708"/>
                <a:gd name="connsiteX1" fmla="*/ 0 w 12152555"/>
                <a:gd name="connsiteY1" fmla="*/ 0 h 1134708"/>
                <a:gd name="connsiteX2" fmla="*/ 12152555 w 12152555"/>
                <a:gd name="connsiteY2" fmla="*/ 1134708 h 1134708"/>
                <a:gd name="connsiteX3" fmla="*/ 3586 w 12152555"/>
                <a:gd name="connsiteY3" fmla="*/ 1127536 h 1134708"/>
                <a:gd name="connsiteX0" fmla="*/ 411 w 12152555"/>
                <a:gd name="connsiteY0" fmla="*/ 1137061 h 1137061"/>
                <a:gd name="connsiteX1" fmla="*/ 0 w 12152555"/>
                <a:gd name="connsiteY1" fmla="*/ 0 h 1137061"/>
                <a:gd name="connsiteX2" fmla="*/ 12152555 w 12152555"/>
                <a:gd name="connsiteY2" fmla="*/ 1134708 h 1137061"/>
                <a:gd name="connsiteX3" fmla="*/ 411 w 12152555"/>
                <a:gd name="connsiteY3" fmla="*/ 1137061 h 1137061"/>
              </a:gdLst>
              <a:ahLst/>
              <a:cxnLst>
                <a:cxn ang="0">
                  <a:pos x="connsiteX0" y="connsiteY0"/>
                </a:cxn>
                <a:cxn ang="0">
                  <a:pos x="connsiteX1" y="connsiteY1"/>
                </a:cxn>
                <a:cxn ang="0">
                  <a:pos x="connsiteX2" y="connsiteY2"/>
                </a:cxn>
                <a:cxn ang="0">
                  <a:pos x="connsiteX3" y="connsiteY3"/>
                </a:cxn>
              </a:cxnLst>
              <a:rect l="l" t="t" r="r" b="b"/>
              <a:pathLst>
                <a:path w="12152555" h="1137061">
                  <a:moveTo>
                    <a:pt x="411" y="1137061"/>
                  </a:moveTo>
                  <a:cubicBezTo>
                    <a:pt x="-784" y="761216"/>
                    <a:pt x="1195" y="375845"/>
                    <a:pt x="0" y="0"/>
                  </a:cubicBezTo>
                  <a:lnTo>
                    <a:pt x="12152555" y="1134708"/>
                  </a:lnTo>
                  <a:lnTo>
                    <a:pt x="411" y="1137061"/>
                  </a:lnTo>
                  <a:close/>
                </a:path>
              </a:pathLst>
            </a:custGeom>
            <a:gradFill flip="none" rotWithShape="1">
              <a:gsLst>
                <a:gs pos="79000">
                  <a:srgbClr val="054260"/>
                </a:gs>
                <a:gs pos="0">
                  <a:srgbClr val="063D56"/>
                </a:gs>
                <a:gs pos="100000">
                  <a:schemeClr val="tx2"/>
                </a:gs>
              </a:gsLst>
              <a:lin ang="96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sp>
          <p:nvSpPr>
            <p:cNvPr id="8" name="Triangle 2">
              <a:extLst>
                <a:ext uri="{FF2B5EF4-FFF2-40B4-BE49-F238E27FC236}">
                  <a16:creationId xmlns:a16="http://schemas.microsoft.com/office/drawing/2014/main" id="{654A479C-A764-4306-9C9C-C47444714B67}"/>
                </a:ext>
              </a:extLst>
            </p:cNvPr>
            <p:cNvSpPr/>
            <p:nvPr userDrawn="1"/>
          </p:nvSpPr>
          <p:spPr>
            <a:xfrm rot="16200000" flipH="1">
              <a:off x="9794719" y="4016753"/>
              <a:ext cx="3891798" cy="896168"/>
            </a:xfrm>
            <a:custGeom>
              <a:avLst/>
              <a:gdLst>
                <a:gd name="connsiteX0" fmla="*/ 0 w 12192000"/>
                <a:gd name="connsiteY0" fmla="*/ 1504950 h 1504950"/>
                <a:gd name="connsiteX1" fmla="*/ 6096000 w 12192000"/>
                <a:gd name="connsiteY1" fmla="*/ 0 h 1504950"/>
                <a:gd name="connsiteX2" fmla="*/ 12192000 w 12192000"/>
                <a:gd name="connsiteY2" fmla="*/ 1504950 h 1504950"/>
                <a:gd name="connsiteX3" fmla="*/ 0 w 12192000"/>
                <a:gd name="connsiteY3" fmla="*/ 1504950 h 1504950"/>
                <a:gd name="connsiteX0" fmla="*/ 0 w 12192000"/>
                <a:gd name="connsiteY0" fmla="*/ 1123950 h 1123950"/>
                <a:gd name="connsiteX1" fmla="*/ 0 w 12192000"/>
                <a:gd name="connsiteY1" fmla="*/ 0 h 1123950"/>
                <a:gd name="connsiteX2" fmla="*/ 12192000 w 12192000"/>
                <a:gd name="connsiteY2" fmla="*/ 1123950 h 1123950"/>
                <a:gd name="connsiteX3" fmla="*/ 0 w 12192000"/>
                <a:gd name="connsiteY3" fmla="*/ 1123950 h 1123950"/>
                <a:gd name="connsiteX0" fmla="*/ 0 w 12192000"/>
                <a:gd name="connsiteY0" fmla="*/ 819150 h 819150"/>
                <a:gd name="connsiteX1" fmla="*/ 3276600 w 12192000"/>
                <a:gd name="connsiteY1" fmla="*/ 0 h 819150"/>
                <a:gd name="connsiteX2" fmla="*/ 12192000 w 12192000"/>
                <a:gd name="connsiteY2" fmla="*/ 819150 h 819150"/>
                <a:gd name="connsiteX3" fmla="*/ 0 w 12192000"/>
                <a:gd name="connsiteY3" fmla="*/ 819150 h 819150"/>
                <a:gd name="connsiteX0" fmla="*/ 584200 w 8915400"/>
                <a:gd name="connsiteY0" fmla="*/ 831850 h 831850"/>
                <a:gd name="connsiteX1" fmla="*/ 0 w 8915400"/>
                <a:gd name="connsiteY1" fmla="*/ 0 h 831850"/>
                <a:gd name="connsiteX2" fmla="*/ 8915400 w 8915400"/>
                <a:gd name="connsiteY2" fmla="*/ 819150 h 831850"/>
                <a:gd name="connsiteX3" fmla="*/ 584200 w 8915400"/>
                <a:gd name="connsiteY3" fmla="*/ 831850 h 831850"/>
                <a:gd name="connsiteX0" fmla="*/ 562429 w 8915400"/>
                <a:gd name="connsiteY0" fmla="*/ 817335 h 819150"/>
                <a:gd name="connsiteX1" fmla="*/ 0 w 8915400"/>
                <a:gd name="connsiteY1" fmla="*/ 0 h 819150"/>
                <a:gd name="connsiteX2" fmla="*/ 8915400 w 8915400"/>
                <a:gd name="connsiteY2" fmla="*/ 819150 h 819150"/>
                <a:gd name="connsiteX3" fmla="*/ 562429 w 8915400"/>
                <a:gd name="connsiteY3" fmla="*/ 817335 h 819150"/>
                <a:gd name="connsiteX0" fmla="*/ 1370892 w 9723863"/>
                <a:gd name="connsiteY0" fmla="*/ 889818 h 891633"/>
                <a:gd name="connsiteX1" fmla="*/ 0 w 9723863"/>
                <a:gd name="connsiteY1" fmla="*/ 0 h 891633"/>
                <a:gd name="connsiteX2" fmla="*/ 9723863 w 9723863"/>
                <a:gd name="connsiteY2" fmla="*/ 891633 h 891633"/>
                <a:gd name="connsiteX3" fmla="*/ 1370892 w 9723863"/>
                <a:gd name="connsiteY3" fmla="*/ 889818 h 891633"/>
                <a:gd name="connsiteX0" fmla="*/ 1355017 w 9707988"/>
                <a:gd name="connsiteY0" fmla="*/ 892993 h 894808"/>
                <a:gd name="connsiteX1" fmla="*/ 0 w 9707988"/>
                <a:gd name="connsiteY1" fmla="*/ 0 h 894808"/>
                <a:gd name="connsiteX2" fmla="*/ 9707988 w 9707988"/>
                <a:gd name="connsiteY2" fmla="*/ 894808 h 894808"/>
                <a:gd name="connsiteX3" fmla="*/ 1355017 w 9707988"/>
                <a:gd name="connsiteY3" fmla="*/ 892993 h 894808"/>
                <a:gd name="connsiteX0" fmla="*/ 1355017 w 9690059"/>
                <a:gd name="connsiteY0" fmla="*/ 892993 h 901980"/>
                <a:gd name="connsiteX1" fmla="*/ 0 w 9690059"/>
                <a:gd name="connsiteY1" fmla="*/ 0 h 901980"/>
                <a:gd name="connsiteX2" fmla="*/ 9690059 w 9690059"/>
                <a:gd name="connsiteY2" fmla="*/ 901980 h 901980"/>
                <a:gd name="connsiteX3" fmla="*/ 1355017 w 9690059"/>
                <a:gd name="connsiteY3" fmla="*/ 892993 h 901980"/>
                <a:gd name="connsiteX0" fmla="*/ 1355017 w 9675715"/>
                <a:gd name="connsiteY0" fmla="*/ 892993 h 892993"/>
                <a:gd name="connsiteX1" fmla="*/ 0 w 9675715"/>
                <a:gd name="connsiteY1" fmla="*/ 0 h 892993"/>
                <a:gd name="connsiteX2" fmla="*/ 9675715 w 9675715"/>
                <a:gd name="connsiteY2" fmla="*/ 848192 h 892993"/>
                <a:gd name="connsiteX3" fmla="*/ 1355017 w 9675715"/>
                <a:gd name="connsiteY3" fmla="*/ 892993 h 892993"/>
                <a:gd name="connsiteX0" fmla="*/ 1355017 w 9539452"/>
                <a:gd name="connsiteY0" fmla="*/ 892993 h 892993"/>
                <a:gd name="connsiteX1" fmla="*/ 0 w 9539452"/>
                <a:gd name="connsiteY1" fmla="*/ 0 h 892993"/>
                <a:gd name="connsiteX2" fmla="*/ 9539452 w 9539452"/>
                <a:gd name="connsiteY2" fmla="*/ 557735 h 892993"/>
                <a:gd name="connsiteX3" fmla="*/ 1355017 w 9539452"/>
                <a:gd name="connsiteY3" fmla="*/ 892993 h 892993"/>
                <a:gd name="connsiteX0" fmla="*/ 1355017 w 8008280"/>
                <a:gd name="connsiteY0" fmla="*/ 892993 h 892993"/>
                <a:gd name="connsiteX1" fmla="*/ 0 w 8008280"/>
                <a:gd name="connsiteY1" fmla="*/ 0 h 892993"/>
                <a:gd name="connsiteX2" fmla="*/ 8008280 w 8008280"/>
                <a:gd name="connsiteY2" fmla="*/ 482432 h 892993"/>
                <a:gd name="connsiteX3" fmla="*/ 1355017 w 8008280"/>
                <a:gd name="connsiteY3" fmla="*/ 892993 h 892993"/>
                <a:gd name="connsiteX0" fmla="*/ 1355017 w 7993936"/>
                <a:gd name="connsiteY0" fmla="*/ 892993 h 898394"/>
                <a:gd name="connsiteX1" fmla="*/ 0 w 7993936"/>
                <a:gd name="connsiteY1" fmla="*/ 0 h 898394"/>
                <a:gd name="connsiteX2" fmla="*/ 7993936 w 7993936"/>
                <a:gd name="connsiteY2" fmla="*/ 898394 h 898394"/>
                <a:gd name="connsiteX3" fmla="*/ 1355017 w 7993936"/>
                <a:gd name="connsiteY3" fmla="*/ 892993 h 898394"/>
                <a:gd name="connsiteX0" fmla="*/ 1355017 w 9679301"/>
                <a:gd name="connsiteY0" fmla="*/ 892993 h 909152"/>
                <a:gd name="connsiteX1" fmla="*/ 0 w 9679301"/>
                <a:gd name="connsiteY1" fmla="*/ 0 h 909152"/>
                <a:gd name="connsiteX2" fmla="*/ 9679301 w 9679301"/>
                <a:gd name="connsiteY2" fmla="*/ 909152 h 909152"/>
                <a:gd name="connsiteX3" fmla="*/ 1355017 w 9679301"/>
                <a:gd name="connsiteY3" fmla="*/ 892993 h 909152"/>
                <a:gd name="connsiteX0" fmla="*/ 1345492 w 9669776"/>
                <a:gd name="connsiteY0" fmla="*/ 883468 h 899627"/>
                <a:gd name="connsiteX1" fmla="*/ 0 w 9669776"/>
                <a:gd name="connsiteY1" fmla="*/ 0 h 899627"/>
                <a:gd name="connsiteX2" fmla="*/ 9669776 w 9669776"/>
                <a:gd name="connsiteY2" fmla="*/ 899627 h 899627"/>
                <a:gd name="connsiteX3" fmla="*/ 1345492 w 9669776"/>
                <a:gd name="connsiteY3" fmla="*/ 883468 h 899627"/>
                <a:gd name="connsiteX0" fmla="*/ 1301042 w 9625326"/>
                <a:gd name="connsiteY0" fmla="*/ 880293 h 896452"/>
                <a:gd name="connsiteX1" fmla="*/ 0 w 9625326"/>
                <a:gd name="connsiteY1" fmla="*/ 0 h 896452"/>
                <a:gd name="connsiteX2" fmla="*/ 9625326 w 9625326"/>
                <a:gd name="connsiteY2" fmla="*/ 896452 h 896452"/>
                <a:gd name="connsiteX3" fmla="*/ 1301042 w 9625326"/>
                <a:gd name="connsiteY3" fmla="*/ 880293 h 896452"/>
                <a:gd name="connsiteX0" fmla="*/ 1301042 w 9625326"/>
                <a:gd name="connsiteY0" fmla="*/ 880293 h 896452"/>
                <a:gd name="connsiteX1" fmla="*/ 0 w 9625326"/>
                <a:gd name="connsiteY1" fmla="*/ 0 h 896452"/>
                <a:gd name="connsiteX2" fmla="*/ 2545598 w 9625326"/>
                <a:gd name="connsiteY2" fmla="*/ 234818 h 896452"/>
                <a:gd name="connsiteX3" fmla="*/ 9625326 w 9625326"/>
                <a:gd name="connsiteY3" fmla="*/ 896452 h 896452"/>
                <a:gd name="connsiteX4" fmla="*/ 1301042 w 9625326"/>
                <a:gd name="connsiteY4" fmla="*/ 880293 h 896452"/>
                <a:gd name="connsiteX0" fmla="*/ 1301042 w 9625326"/>
                <a:gd name="connsiteY0" fmla="*/ 880293 h 896452"/>
                <a:gd name="connsiteX1" fmla="*/ 0 w 9625326"/>
                <a:gd name="connsiteY1" fmla="*/ 0 h 896452"/>
                <a:gd name="connsiteX2" fmla="*/ 2545598 w 9625326"/>
                <a:gd name="connsiteY2" fmla="*/ 234818 h 896452"/>
                <a:gd name="connsiteX3" fmla="*/ 9625326 w 9625326"/>
                <a:gd name="connsiteY3" fmla="*/ 896452 h 896452"/>
                <a:gd name="connsiteX4" fmla="*/ 3904498 w 9625326"/>
                <a:gd name="connsiteY4" fmla="*/ 882518 h 896452"/>
                <a:gd name="connsiteX5" fmla="*/ 1301042 w 9625326"/>
                <a:gd name="connsiteY5" fmla="*/ 880293 h 896452"/>
                <a:gd name="connsiteX0" fmla="*/ 1301042 w 3904498"/>
                <a:gd name="connsiteY0" fmla="*/ 880293 h 882518"/>
                <a:gd name="connsiteX1" fmla="*/ 0 w 3904498"/>
                <a:gd name="connsiteY1" fmla="*/ 0 h 882518"/>
                <a:gd name="connsiteX2" fmla="*/ 2545598 w 3904498"/>
                <a:gd name="connsiteY2" fmla="*/ 234818 h 882518"/>
                <a:gd name="connsiteX3" fmla="*/ 3904498 w 3904498"/>
                <a:gd name="connsiteY3" fmla="*/ 882518 h 882518"/>
                <a:gd name="connsiteX4" fmla="*/ 1301042 w 3904498"/>
                <a:gd name="connsiteY4" fmla="*/ 880293 h 882518"/>
                <a:gd name="connsiteX0" fmla="*/ 1313742 w 3904498"/>
                <a:gd name="connsiteY0" fmla="*/ 892993 h 892993"/>
                <a:gd name="connsiteX1" fmla="*/ 0 w 3904498"/>
                <a:gd name="connsiteY1" fmla="*/ 0 h 892993"/>
                <a:gd name="connsiteX2" fmla="*/ 2545598 w 3904498"/>
                <a:gd name="connsiteY2" fmla="*/ 234818 h 892993"/>
                <a:gd name="connsiteX3" fmla="*/ 3904498 w 3904498"/>
                <a:gd name="connsiteY3" fmla="*/ 882518 h 892993"/>
                <a:gd name="connsiteX4" fmla="*/ 1313742 w 3904498"/>
                <a:gd name="connsiteY4" fmla="*/ 892993 h 892993"/>
                <a:gd name="connsiteX0" fmla="*/ 1313742 w 3872748"/>
                <a:gd name="connsiteY0" fmla="*/ 892993 h 892993"/>
                <a:gd name="connsiteX1" fmla="*/ 0 w 3872748"/>
                <a:gd name="connsiteY1" fmla="*/ 0 h 892993"/>
                <a:gd name="connsiteX2" fmla="*/ 2545598 w 3872748"/>
                <a:gd name="connsiteY2" fmla="*/ 234818 h 892993"/>
                <a:gd name="connsiteX3" fmla="*/ 3872748 w 3872748"/>
                <a:gd name="connsiteY3" fmla="*/ 892043 h 892993"/>
                <a:gd name="connsiteX4" fmla="*/ 1313742 w 3872748"/>
                <a:gd name="connsiteY4" fmla="*/ 892993 h 892993"/>
                <a:gd name="connsiteX0" fmla="*/ 1326442 w 3885448"/>
                <a:gd name="connsiteY0" fmla="*/ 896168 h 896168"/>
                <a:gd name="connsiteX1" fmla="*/ 0 w 3885448"/>
                <a:gd name="connsiteY1" fmla="*/ 0 h 896168"/>
                <a:gd name="connsiteX2" fmla="*/ 2558298 w 3885448"/>
                <a:gd name="connsiteY2" fmla="*/ 237993 h 896168"/>
                <a:gd name="connsiteX3" fmla="*/ 3885448 w 3885448"/>
                <a:gd name="connsiteY3" fmla="*/ 895218 h 896168"/>
                <a:gd name="connsiteX4" fmla="*/ 1326442 w 3885448"/>
                <a:gd name="connsiteY4" fmla="*/ 896168 h 896168"/>
                <a:gd name="connsiteX0" fmla="*/ 1320092 w 3879098"/>
                <a:gd name="connsiteY0" fmla="*/ 892993 h 892993"/>
                <a:gd name="connsiteX1" fmla="*/ 0 w 3879098"/>
                <a:gd name="connsiteY1" fmla="*/ 0 h 892993"/>
                <a:gd name="connsiteX2" fmla="*/ 2551948 w 3879098"/>
                <a:gd name="connsiteY2" fmla="*/ 234818 h 892993"/>
                <a:gd name="connsiteX3" fmla="*/ 3879098 w 3879098"/>
                <a:gd name="connsiteY3" fmla="*/ 892043 h 892993"/>
                <a:gd name="connsiteX4" fmla="*/ 1320092 w 3879098"/>
                <a:gd name="connsiteY4" fmla="*/ 892993 h 892993"/>
                <a:gd name="connsiteX0" fmla="*/ 1320092 w 3879098"/>
                <a:gd name="connsiteY0" fmla="*/ 893076 h 893076"/>
                <a:gd name="connsiteX1" fmla="*/ 0 w 3879098"/>
                <a:gd name="connsiteY1" fmla="*/ 83 h 893076"/>
                <a:gd name="connsiteX2" fmla="*/ 2551948 w 3879098"/>
                <a:gd name="connsiteY2" fmla="*/ 234901 h 893076"/>
                <a:gd name="connsiteX3" fmla="*/ 3879098 w 3879098"/>
                <a:gd name="connsiteY3" fmla="*/ 892126 h 893076"/>
                <a:gd name="connsiteX4" fmla="*/ 1320092 w 3879098"/>
                <a:gd name="connsiteY4" fmla="*/ 893076 h 893076"/>
                <a:gd name="connsiteX0" fmla="*/ 1320092 w 3879098"/>
                <a:gd name="connsiteY0" fmla="*/ 892993 h 892993"/>
                <a:gd name="connsiteX1" fmla="*/ 0 w 3879098"/>
                <a:gd name="connsiteY1" fmla="*/ 0 h 892993"/>
                <a:gd name="connsiteX2" fmla="*/ 2551948 w 3879098"/>
                <a:gd name="connsiteY2" fmla="*/ 234818 h 892993"/>
                <a:gd name="connsiteX3" fmla="*/ 3879098 w 3879098"/>
                <a:gd name="connsiteY3" fmla="*/ 892043 h 892993"/>
                <a:gd name="connsiteX4" fmla="*/ 1320092 w 3879098"/>
                <a:gd name="connsiteY4" fmla="*/ 892993 h 892993"/>
                <a:gd name="connsiteX0" fmla="*/ 1332792 w 3891798"/>
                <a:gd name="connsiteY0" fmla="*/ 896168 h 896168"/>
                <a:gd name="connsiteX1" fmla="*/ 0 w 3891798"/>
                <a:gd name="connsiteY1" fmla="*/ 0 h 896168"/>
                <a:gd name="connsiteX2" fmla="*/ 2564648 w 3891798"/>
                <a:gd name="connsiteY2" fmla="*/ 237993 h 896168"/>
                <a:gd name="connsiteX3" fmla="*/ 3891798 w 3891798"/>
                <a:gd name="connsiteY3" fmla="*/ 895218 h 896168"/>
                <a:gd name="connsiteX4" fmla="*/ 1332792 w 3891798"/>
                <a:gd name="connsiteY4" fmla="*/ 896168 h 896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1798" h="896168">
                  <a:moveTo>
                    <a:pt x="1332792" y="896168"/>
                  </a:moveTo>
                  <a:lnTo>
                    <a:pt x="0" y="0"/>
                  </a:lnTo>
                  <a:lnTo>
                    <a:pt x="2564648" y="237993"/>
                  </a:lnTo>
                  <a:lnTo>
                    <a:pt x="3891798" y="895218"/>
                  </a:lnTo>
                  <a:lnTo>
                    <a:pt x="1332792" y="896168"/>
                  </a:lnTo>
                  <a:close/>
                </a:path>
              </a:pathLst>
            </a:custGeom>
            <a:gradFill flip="none" rotWithShape="1">
              <a:gsLst>
                <a:gs pos="30000">
                  <a:srgbClr val="054260"/>
                </a:gs>
                <a:gs pos="0">
                  <a:srgbClr val="063D56"/>
                </a:gs>
                <a:gs pos="100000">
                  <a:schemeClr val="tx2"/>
                </a:gs>
              </a:gsLst>
              <a:lin ang="138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sp>
          <p:nvSpPr>
            <p:cNvPr id="9" name="Triangle 2">
              <a:extLst>
                <a:ext uri="{FF2B5EF4-FFF2-40B4-BE49-F238E27FC236}">
                  <a16:creationId xmlns:a16="http://schemas.microsoft.com/office/drawing/2014/main" id="{E88E60D8-5FC0-4891-AD2A-2F3490729F82}"/>
                </a:ext>
              </a:extLst>
            </p:cNvPr>
            <p:cNvSpPr/>
            <p:nvPr userDrawn="1"/>
          </p:nvSpPr>
          <p:spPr>
            <a:xfrm rot="16200000" flipH="1">
              <a:off x="8326122" y="8285260"/>
              <a:ext cx="7071632" cy="660124"/>
            </a:xfrm>
            <a:custGeom>
              <a:avLst/>
              <a:gdLst>
                <a:gd name="connsiteX0" fmla="*/ 0 w 12192000"/>
                <a:gd name="connsiteY0" fmla="*/ 1504950 h 1504950"/>
                <a:gd name="connsiteX1" fmla="*/ 6096000 w 12192000"/>
                <a:gd name="connsiteY1" fmla="*/ 0 h 1504950"/>
                <a:gd name="connsiteX2" fmla="*/ 12192000 w 12192000"/>
                <a:gd name="connsiteY2" fmla="*/ 1504950 h 1504950"/>
                <a:gd name="connsiteX3" fmla="*/ 0 w 12192000"/>
                <a:gd name="connsiteY3" fmla="*/ 1504950 h 1504950"/>
                <a:gd name="connsiteX0" fmla="*/ 0 w 12192000"/>
                <a:gd name="connsiteY0" fmla="*/ 1123950 h 1123950"/>
                <a:gd name="connsiteX1" fmla="*/ 0 w 12192000"/>
                <a:gd name="connsiteY1" fmla="*/ 0 h 1123950"/>
                <a:gd name="connsiteX2" fmla="*/ 12192000 w 12192000"/>
                <a:gd name="connsiteY2" fmla="*/ 1123950 h 1123950"/>
                <a:gd name="connsiteX3" fmla="*/ 0 w 12192000"/>
                <a:gd name="connsiteY3" fmla="*/ 1123950 h 1123950"/>
                <a:gd name="connsiteX0" fmla="*/ 0 w 12192000"/>
                <a:gd name="connsiteY0" fmla="*/ 819150 h 819150"/>
                <a:gd name="connsiteX1" fmla="*/ 3276600 w 12192000"/>
                <a:gd name="connsiteY1" fmla="*/ 0 h 819150"/>
                <a:gd name="connsiteX2" fmla="*/ 12192000 w 12192000"/>
                <a:gd name="connsiteY2" fmla="*/ 819150 h 819150"/>
                <a:gd name="connsiteX3" fmla="*/ 0 w 12192000"/>
                <a:gd name="connsiteY3" fmla="*/ 819150 h 819150"/>
                <a:gd name="connsiteX0" fmla="*/ 584200 w 8915400"/>
                <a:gd name="connsiteY0" fmla="*/ 831850 h 831850"/>
                <a:gd name="connsiteX1" fmla="*/ 0 w 8915400"/>
                <a:gd name="connsiteY1" fmla="*/ 0 h 831850"/>
                <a:gd name="connsiteX2" fmla="*/ 8915400 w 8915400"/>
                <a:gd name="connsiteY2" fmla="*/ 819150 h 831850"/>
                <a:gd name="connsiteX3" fmla="*/ 584200 w 8915400"/>
                <a:gd name="connsiteY3" fmla="*/ 831850 h 831850"/>
                <a:gd name="connsiteX0" fmla="*/ 562429 w 8915400"/>
                <a:gd name="connsiteY0" fmla="*/ 817335 h 819150"/>
                <a:gd name="connsiteX1" fmla="*/ 0 w 8915400"/>
                <a:gd name="connsiteY1" fmla="*/ 0 h 819150"/>
                <a:gd name="connsiteX2" fmla="*/ 8915400 w 8915400"/>
                <a:gd name="connsiteY2" fmla="*/ 819150 h 819150"/>
                <a:gd name="connsiteX3" fmla="*/ 562429 w 8915400"/>
                <a:gd name="connsiteY3" fmla="*/ 817335 h 819150"/>
                <a:gd name="connsiteX0" fmla="*/ 1955801 w 8915400"/>
                <a:gd name="connsiteY0" fmla="*/ 817335 h 819150"/>
                <a:gd name="connsiteX1" fmla="*/ 0 w 8915400"/>
                <a:gd name="connsiteY1" fmla="*/ 0 h 819150"/>
                <a:gd name="connsiteX2" fmla="*/ 8915400 w 8915400"/>
                <a:gd name="connsiteY2" fmla="*/ 819150 h 819150"/>
                <a:gd name="connsiteX3" fmla="*/ 1955801 w 8915400"/>
                <a:gd name="connsiteY3" fmla="*/ 817335 h 819150"/>
                <a:gd name="connsiteX0" fmla="*/ 2942772 w 8915400"/>
                <a:gd name="connsiteY0" fmla="*/ 817335 h 819150"/>
                <a:gd name="connsiteX1" fmla="*/ 0 w 8915400"/>
                <a:gd name="connsiteY1" fmla="*/ 0 h 819150"/>
                <a:gd name="connsiteX2" fmla="*/ 8915400 w 8915400"/>
                <a:gd name="connsiteY2" fmla="*/ 819150 h 819150"/>
                <a:gd name="connsiteX3" fmla="*/ 2942772 w 8915400"/>
                <a:gd name="connsiteY3" fmla="*/ 817335 h 819150"/>
                <a:gd name="connsiteX0" fmla="*/ 1092200 w 7064828"/>
                <a:gd name="connsiteY0" fmla="*/ 643164 h 644979"/>
                <a:gd name="connsiteX1" fmla="*/ 0 w 7064828"/>
                <a:gd name="connsiteY1" fmla="*/ 0 h 644979"/>
                <a:gd name="connsiteX2" fmla="*/ 7064828 w 7064828"/>
                <a:gd name="connsiteY2" fmla="*/ 644979 h 644979"/>
                <a:gd name="connsiteX3" fmla="*/ 1092200 w 7064828"/>
                <a:gd name="connsiteY3" fmla="*/ 643164 h 644979"/>
                <a:gd name="connsiteX0" fmla="*/ 410029 w 6382657"/>
                <a:gd name="connsiteY0" fmla="*/ 577850 h 579665"/>
                <a:gd name="connsiteX1" fmla="*/ 0 w 6382657"/>
                <a:gd name="connsiteY1" fmla="*/ 0 h 579665"/>
                <a:gd name="connsiteX2" fmla="*/ 6382657 w 6382657"/>
                <a:gd name="connsiteY2" fmla="*/ 579665 h 579665"/>
                <a:gd name="connsiteX3" fmla="*/ 410029 w 6382657"/>
                <a:gd name="connsiteY3" fmla="*/ 577850 h 579665"/>
                <a:gd name="connsiteX0" fmla="*/ 508160 w 6382657"/>
                <a:gd name="connsiteY0" fmla="*/ 577850 h 579665"/>
                <a:gd name="connsiteX1" fmla="*/ 0 w 6382657"/>
                <a:gd name="connsiteY1" fmla="*/ 0 h 579665"/>
                <a:gd name="connsiteX2" fmla="*/ 6382657 w 6382657"/>
                <a:gd name="connsiteY2" fmla="*/ 579665 h 579665"/>
                <a:gd name="connsiteX3" fmla="*/ 508160 w 6382657"/>
                <a:gd name="connsiteY3" fmla="*/ 577850 h 579665"/>
                <a:gd name="connsiteX0" fmla="*/ 1422560 w 7297057"/>
                <a:gd name="connsiteY0" fmla="*/ 661484 h 663299"/>
                <a:gd name="connsiteX1" fmla="*/ 0 w 7297057"/>
                <a:gd name="connsiteY1" fmla="*/ 0 h 663299"/>
                <a:gd name="connsiteX2" fmla="*/ 7297057 w 7297057"/>
                <a:gd name="connsiteY2" fmla="*/ 663299 h 663299"/>
                <a:gd name="connsiteX3" fmla="*/ 1422560 w 7297057"/>
                <a:gd name="connsiteY3" fmla="*/ 661484 h 663299"/>
                <a:gd name="connsiteX0" fmla="*/ 1371760 w 7246257"/>
                <a:gd name="connsiteY0" fmla="*/ 658309 h 660124"/>
                <a:gd name="connsiteX1" fmla="*/ 0 w 7246257"/>
                <a:gd name="connsiteY1" fmla="*/ 0 h 660124"/>
                <a:gd name="connsiteX2" fmla="*/ 7246257 w 7246257"/>
                <a:gd name="connsiteY2" fmla="*/ 660124 h 660124"/>
                <a:gd name="connsiteX3" fmla="*/ 1371760 w 7246257"/>
                <a:gd name="connsiteY3" fmla="*/ 658309 h 660124"/>
                <a:gd name="connsiteX0" fmla="*/ 1324135 w 7198632"/>
                <a:gd name="connsiteY0" fmla="*/ 642434 h 644249"/>
                <a:gd name="connsiteX1" fmla="*/ 0 w 7198632"/>
                <a:gd name="connsiteY1" fmla="*/ 0 h 644249"/>
                <a:gd name="connsiteX2" fmla="*/ 7198632 w 7198632"/>
                <a:gd name="connsiteY2" fmla="*/ 644249 h 644249"/>
                <a:gd name="connsiteX3" fmla="*/ 1324135 w 7198632"/>
                <a:gd name="connsiteY3" fmla="*/ 642434 h 644249"/>
                <a:gd name="connsiteX0" fmla="*/ 1295560 w 7170057"/>
                <a:gd name="connsiteY0" fmla="*/ 642434 h 644249"/>
                <a:gd name="connsiteX1" fmla="*/ 0 w 7170057"/>
                <a:gd name="connsiteY1" fmla="*/ 0 h 644249"/>
                <a:gd name="connsiteX2" fmla="*/ 7170057 w 7170057"/>
                <a:gd name="connsiteY2" fmla="*/ 644249 h 644249"/>
                <a:gd name="connsiteX3" fmla="*/ 1295560 w 7170057"/>
                <a:gd name="connsiteY3" fmla="*/ 642434 h 644249"/>
                <a:gd name="connsiteX0" fmla="*/ 1295560 w 7087507"/>
                <a:gd name="connsiteY0" fmla="*/ 642434 h 660124"/>
                <a:gd name="connsiteX1" fmla="*/ 0 w 7087507"/>
                <a:gd name="connsiteY1" fmla="*/ 0 h 660124"/>
                <a:gd name="connsiteX2" fmla="*/ 7087507 w 7087507"/>
                <a:gd name="connsiteY2" fmla="*/ 660124 h 660124"/>
                <a:gd name="connsiteX3" fmla="*/ 1295560 w 7087507"/>
                <a:gd name="connsiteY3" fmla="*/ 642434 h 660124"/>
                <a:gd name="connsiteX0" fmla="*/ 1266985 w 7058932"/>
                <a:gd name="connsiteY0" fmla="*/ 639259 h 656949"/>
                <a:gd name="connsiteX1" fmla="*/ 0 w 7058932"/>
                <a:gd name="connsiteY1" fmla="*/ 0 h 656949"/>
                <a:gd name="connsiteX2" fmla="*/ 7058932 w 7058932"/>
                <a:gd name="connsiteY2" fmla="*/ 656949 h 656949"/>
                <a:gd name="connsiteX3" fmla="*/ 1266985 w 7058932"/>
                <a:gd name="connsiteY3" fmla="*/ 639259 h 656949"/>
                <a:gd name="connsiteX0" fmla="*/ 1279685 w 7071632"/>
                <a:gd name="connsiteY0" fmla="*/ 642434 h 660124"/>
                <a:gd name="connsiteX1" fmla="*/ 0 w 7071632"/>
                <a:gd name="connsiteY1" fmla="*/ 0 h 660124"/>
                <a:gd name="connsiteX2" fmla="*/ 7071632 w 7071632"/>
                <a:gd name="connsiteY2" fmla="*/ 660124 h 660124"/>
                <a:gd name="connsiteX3" fmla="*/ 1279685 w 7071632"/>
                <a:gd name="connsiteY3" fmla="*/ 642434 h 660124"/>
              </a:gdLst>
              <a:ahLst/>
              <a:cxnLst>
                <a:cxn ang="0">
                  <a:pos x="connsiteX0" y="connsiteY0"/>
                </a:cxn>
                <a:cxn ang="0">
                  <a:pos x="connsiteX1" y="connsiteY1"/>
                </a:cxn>
                <a:cxn ang="0">
                  <a:pos x="connsiteX2" y="connsiteY2"/>
                </a:cxn>
                <a:cxn ang="0">
                  <a:pos x="connsiteX3" y="connsiteY3"/>
                </a:cxn>
              </a:cxnLst>
              <a:rect l="l" t="t" r="r" b="b"/>
              <a:pathLst>
                <a:path w="7071632" h="660124">
                  <a:moveTo>
                    <a:pt x="1279685" y="642434"/>
                  </a:moveTo>
                  <a:lnTo>
                    <a:pt x="0" y="0"/>
                  </a:lnTo>
                  <a:lnTo>
                    <a:pt x="7071632" y="660124"/>
                  </a:lnTo>
                  <a:lnTo>
                    <a:pt x="1279685" y="642434"/>
                  </a:lnTo>
                  <a:close/>
                </a:path>
              </a:pathLst>
            </a:custGeom>
            <a:gradFill flip="none" rotWithShape="1">
              <a:gsLst>
                <a:gs pos="66000">
                  <a:srgbClr val="054260"/>
                </a:gs>
                <a:gs pos="0">
                  <a:srgbClr val="063D56"/>
                </a:gs>
                <a:gs pos="100000">
                  <a:schemeClr val="tx2"/>
                </a:gs>
              </a:gsLst>
              <a:lin ang="150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grpSp>
      <p:sp>
        <p:nvSpPr>
          <p:cNvPr id="2" name="Title 1">
            <a:extLst>
              <a:ext uri="{FF2B5EF4-FFF2-40B4-BE49-F238E27FC236}">
                <a16:creationId xmlns:a16="http://schemas.microsoft.com/office/drawing/2014/main" id="{BD4BE884-C73C-4F54-BB25-E5A6E320D649}"/>
              </a:ext>
            </a:extLst>
          </p:cNvPr>
          <p:cNvSpPr>
            <a:spLocks noGrp="1"/>
          </p:cNvSpPr>
          <p:nvPr>
            <p:ph type="title" hasCustomPrompt="1"/>
          </p:nvPr>
        </p:nvSpPr>
        <p:spPr/>
        <p:txBody>
          <a:bodyPr/>
          <a:lstStyle>
            <a:lvl1pPr>
              <a:defRPr/>
            </a:lvl1pPr>
          </a:lstStyle>
          <a:p>
            <a:r>
              <a:rPr lang="en-US" dirty="0"/>
              <a:t>Click to edit slide header</a:t>
            </a:r>
          </a:p>
        </p:txBody>
      </p:sp>
      <p:sp>
        <p:nvSpPr>
          <p:cNvPr id="3" name="Slide Number Placeholder 2">
            <a:extLst>
              <a:ext uri="{FF2B5EF4-FFF2-40B4-BE49-F238E27FC236}">
                <a16:creationId xmlns:a16="http://schemas.microsoft.com/office/drawing/2014/main" id="{837CDBDE-3D05-46F3-AB6E-4C1756CD0CC7}"/>
              </a:ext>
            </a:extLst>
          </p:cNvPr>
          <p:cNvSpPr>
            <a:spLocks noGrp="1"/>
          </p:cNvSpPr>
          <p:nvPr>
            <p:ph type="sldNum" sz="quarter" idx="10"/>
          </p:nvPr>
        </p:nvSpPr>
        <p:spPr>
          <a:xfrm>
            <a:off x="11423678" y="6309942"/>
            <a:ext cx="462023" cy="365125"/>
          </a:xfrm>
        </p:spPr>
        <p:txBody>
          <a:bodyPr/>
          <a:lstStyle/>
          <a:p>
            <a:fld id="{48F63A3B-78C7-47BE-AE5E-E10140E04643}" type="slidenum">
              <a:rPr lang="en-US" smtClean="0">
                <a:latin typeface="Arial" charset="0"/>
                <a:cs typeface="Arial" charset="0"/>
              </a:rPr>
              <a:pPr/>
              <a:t>‹#›</a:t>
            </a:fld>
            <a:endParaRPr lang="en-US" dirty="0"/>
          </a:p>
        </p:txBody>
      </p:sp>
      <p:sp>
        <p:nvSpPr>
          <p:cNvPr id="12" name="Text Placeholder 4">
            <a:extLst>
              <a:ext uri="{FF2B5EF4-FFF2-40B4-BE49-F238E27FC236}">
                <a16:creationId xmlns:a16="http://schemas.microsoft.com/office/drawing/2014/main" id="{8A8B5695-C875-4041-9121-2528CF8DE306}"/>
              </a:ext>
            </a:extLst>
          </p:cNvPr>
          <p:cNvSpPr>
            <a:spLocks noGrp="1"/>
          </p:cNvSpPr>
          <p:nvPr>
            <p:ph type="body" sz="quarter" idx="11"/>
          </p:nvPr>
        </p:nvSpPr>
        <p:spPr>
          <a:xfrm>
            <a:off x="609600" y="1313099"/>
            <a:ext cx="9763125" cy="5160170"/>
          </a:xfrm>
        </p:spPr>
        <p:txBody>
          <a:bodyPr>
            <a:normAutofit/>
          </a:bodyPr>
          <a:lstStyle>
            <a:lvl1pPr>
              <a:defRPr sz="2400"/>
            </a:lvl1pPr>
            <a:lvl2pPr>
              <a:defRPr sz="2000"/>
            </a:lvl2pPr>
            <a:lvl3pPr>
              <a:defRPr sz="1800"/>
            </a:lvl3pPr>
            <a:lvl4pPr>
              <a:defRPr sz="1600"/>
            </a:lvl4pPr>
            <a:lvl5pPr>
              <a:defRPr sz="1400"/>
            </a:lvl5pPr>
          </a:lstStyle>
          <a:p>
            <a:pPr lvl="0"/>
            <a:r>
              <a:rPr lang="en-US"/>
              <a:t>Click to edit Master text styles</a:t>
            </a:r>
          </a:p>
        </p:txBody>
      </p:sp>
      <p:pic>
        <p:nvPicPr>
          <p:cNvPr id="15" name="Graphic 14">
            <a:extLst>
              <a:ext uri="{FF2B5EF4-FFF2-40B4-BE49-F238E27FC236}">
                <a16:creationId xmlns:a16="http://schemas.microsoft.com/office/drawing/2014/main" id="{7561CCC5-8589-428D-AC6A-6B89E6B5F3A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441802" y="6270131"/>
            <a:ext cx="462024" cy="470742"/>
          </a:xfrm>
          <a:prstGeom prst="rect">
            <a:avLst/>
          </a:prstGeom>
        </p:spPr>
      </p:pic>
    </p:spTree>
    <p:extLst>
      <p:ext uri="{BB962C8B-B14F-4D97-AF65-F5344CB8AC3E}">
        <p14:creationId xmlns:p14="http://schemas.microsoft.com/office/powerpoint/2010/main" val="2427012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MRC-BasicHalfB">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A672F53-8CD8-8049-8C47-3D5691D5CEAC}"/>
              </a:ext>
            </a:extLst>
          </p:cNvPr>
          <p:cNvSpPr>
            <a:spLocks noGrp="1"/>
          </p:cNvSpPr>
          <p:nvPr>
            <p:ph type="title" hasCustomPrompt="1"/>
          </p:nvPr>
        </p:nvSpPr>
        <p:spPr/>
        <p:txBody>
          <a:bodyPr/>
          <a:lstStyle>
            <a:lvl1pPr>
              <a:defRPr/>
            </a:lvl1pPr>
          </a:lstStyle>
          <a:p>
            <a:r>
              <a:rPr lang="en-US" dirty="0"/>
              <a:t>Click to edit slide header</a:t>
            </a:r>
          </a:p>
        </p:txBody>
      </p:sp>
      <p:cxnSp>
        <p:nvCxnSpPr>
          <p:cNvPr id="8" name="Straight Connector 7">
            <a:extLst>
              <a:ext uri="{FF2B5EF4-FFF2-40B4-BE49-F238E27FC236}">
                <a16:creationId xmlns:a16="http://schemas.microsoft.com/office/drawing/2014/main" id="{ECB25D18-3618-3940-B8A3-397D797D7388}"/>
              </a:ext>
            </a:extLst>
          </p:cNvPr>
          <p:cNvCxnSpPr>
            <a:cxnSpLocks/>
          </p:cNvCxnSpPr>
          <p:nvPr userDrawn="1"/>
        </p:nvCxnSpPr>
        <p:spPr>
          <a:xfrm>
            <a:off x="609600" y="1030148"/>
            <a:ext cx="11582400" cy="0"/>
          </a:xfrm>
          <a:prstGeom prst="line">
            <a:avLst/>
          </a:prstGeom>
          <a:ln w="25400">
            <a:gradFill>
              <a:gsLst>
                <a:gs pos="0">
                  <a:schemeClr val="accent5"/>
                </a:gs>
                <a:gs pos="100000">
                  <a:schemeClr val="accent6"/>
                </a:gs>
              </a:gsLst>
              <a:lin ang="5400000" scaled="1"/>
            </a:gradFill>
          </a:ln>
          <a:effectLst/>
        </p:spPr>
        <p:style>
          <a:lnRef idx="2">
            <a:schemeClr val="accent1"/>
          </a:lnRef>
          <a:fillRef idx="0">
            <a:schemeClr val="accent1"/>
          </a:fillRef>
          <a:effectRef idx="1">
            <a:schemeClr val="accent1"/>
          </a:effectRef>
          <a:fontRef idx="minor">
            <a:schemeClr val="tx1"/>
          </a:fontRef>
        </p:style>
      </p:cxnSp>
      <p:sp>
        <p:nvSpPr>
          <p:cNvPr id="5" name="Content Placeholder 4">
            <a:extLst>
              <a:ext uri="{FF2B5EF4-FFF2-40B4-BE49-F238E27FC236}">
                <a16:creationId xmlns:a16="http://schemas.microsoft.com/office/drawing/2014/main" id="{8BBBEE2C-AF61-FB42-8AA4-7BEC16422FE9}"/>
              </a:ext>
            </a:extLst>
          </p:cNvPr>
          <p:cNvSpPr>
            <a:spLocks noGrp="1"/>
          </p:cNvSpPr>
          <p:nvPr>
            <p:ph sz="quarter" idx="11" hasCustomPrompt="1"/>
          </p:nvPr>
        </p:nvSpPr>
        <p:spPr>
          <a:xfrm>
            <a:off x="609601" y="1328209"/>
            <a:ext cx="5320978" cy="4759325"/>
          </a:xfrm>
          <a:prstGeom prst="rect">
            <a:avLst/>
          </a:prstGeom>
          <a:noFill/>
        </p:spPr>
        <p:txBody>
          <a:bodyPr>
            <a:normAutofit/>
          </a:bodyPr>
          <a:lstStyle>
            <a:lvl1pPr marL="7937" indent="0">
              <a:buNone/>
              <a:defRPr sz="2000"/>
            </a:lvl1pPr>
          </a:lstStyle>
          <a:p>
            <a:pPr lvl="0"/>
            <a:r>
              <a:rPr lang="en-US" dirty="0"/>
              <a:t>Click desired content icon to add </a:t>
            </a:r>
          </a:p>
        </p:txBody>
      </p:sp>
      <p:sp>
        <p:nvSpPr>
          <p:cNvPr id="12" name="Content Placeholder 4">
            <a:extLst>
              <a:ext uri="{FF2B5EF4-FFF2-40B4-BE49-F238E27FC236}">
                <a16:creationId xmlns:a16="http://schemas.microsoft.com/office/drawing/2014/main" id="{816A6EF3-0001-D04F-8930-F1A3A455E760}"/>
              </a:ext>
            </a:extLst>
          </p:cNvPr>
          <p:cNvSpPr>
            <a:spLocks noGrp="1"/>
          </p:cNvSpPr>
          <p:nvPr>
            <p:ph sz="quarter" idx="12" hasCustomPrompt="1"/>
          </p:nvPr>
        </p:nvSpPr>
        <p:spPr>
          <a:xfrm>
            <a:off x="6261423" y="1328209"/>
            <a:ext cx="5320978" cy="4759325"/>
          </a:xfrm>
          <a:prstGeom prst="rect">
            <a:avLst/>
          </a:prstGeom>
          <a:noFill/>
        </p:spPr>
        <p:txBody>
          <a:bodyPr>
            <a:normAutofit/>
          </a:bodyPr>
          <a:lstStyle>
            <a:lvl1pPr marL="7937" indent="0">
              <a:buNone/>
              <a:defRPr sz="2000"/>
            </a:lvl1pPr>
          </a:lstStyle>
          <a:p>
            <a:pPr lvl="0"/>
            <a:r>
              <a:rPr lang="en-US" dirty="0"/>
              <a:t>Click desired content icon to add </a:t>
            </a:r>
          </a:p>
        </p:txBody>
      </p:sp>
      <p:grpSp>
        <p:nvGrpSpPr>
          <p:cNvPr id="9" name="Group 8">
            <a:extLst>
              <a:ext uri="{FF2B5EF4-FFF2-40B4-BE49-F238E27FC236}">
                <a16:creationId xmlns:a16="http://schemas.microsoft.com/office/drawing/2014/main" id="{555FA26D-17CB-3F4F-960F-A2AA8549650D}"/>
              </a:ext>
            </a:extLst>
          </p:cNvPr>
          <p:cNvGrpSpPr/>
          <p:nvPr userDrawn="1"/>
        </p:nvGrpSpPr>
        <p:grpSpPr>
          <a:xfrm>
            <a:off x="8397445" y="5640055"/>
            <a:ext cx="3804079" cy="1231412"/>
            <a:chOff x="8387920" y="5640055"/>
            <a:chExt cx="3804079" cy="1231412"/>
          </a:xfrm>
        </p:grpSpPr>
        <p:grpSp>
          <p:nvGrpSpPr>
            <p:cNvPr id="11" name="Group 10">
              <a:extLst>
                <a:ext uri="{FF2B5EF4-FFF2-40B4-BE49-F238E27FC236}">
                  <a16:creationId xmlns:a16="http://schemas.microsoft.com/office/drawing/2014/main" id="{3E1AE798-9528-7240-AB06-3A765E7031A1}"/>
                </a:ext>
              </a:extLst>
            </p:cNvPr>
            <p:cNvGrpSpPr/>
            <p:nvPr userDrawn="1"/>
          </p:nvGrpSpPr>
          <p:grpSpPr>
            <a:xfrm>
              <a:off x="8387920" y="5640055"/>
              <a:ext cx="3804079" cy="1231412"/>
              <a:chOff x="8387920" y="5640055"/>
              <a:chExt cx="3804079" cy="1231412"/>
            </a:xfrm>
          </p:grpSpPr>
          <p:sp>
            <p:nvSpPr>
              <p:cNvPr id="15" name="Rectangle 5">
                <a:extLst>
                  <a:ext uri="{FF2B5EF4-FFF2-40B4-BE49-F238E27FC236}">
                    <a16:creationId xmlns:a16="http://schemas.microsoft.com/office/drawing/2014/main" id="{B19DD66C-6F87-3245-828A-FA1CF057F295}"/>
                  </a:ext>
                </a:extLst>
              </p:cNvPr>
              <p:cNvSpPr/>
              <p:nvPr userDrawn="1"/>
            </p:nvSpPr>
            <p:spPr>
              <a:xfrm flipH="1">
                <a:off x="8387920" y="5640055"/>
                <a:ext cx="3804079" cy="1231412"/>
              </a:xfrm>
              <a:custGeom>
                <a:avLst/>
                <a:gdLst>
                  <a:gd name="connsiteX0" fmla="*/ 0 w 3808020"/>
                  <a:gd name="connsiteY0" fmla="*/ 1169719 h 1169719"/>
                  <a:gd name="connsiteX1" fmla="*/ 0 w 3808020"/>
                  <a:gd name="connsiteY1" fmla="*/ 0 h 1169719"/>
                  <a:gd name="connsiteX2" fmla="*/ 3808020 w 3808020"/>
                  <a:gd name="connsiteY2" fmla="*/ 1169719 h 1169719"/>
                  <a:gd name="connsiteX3" fmla="*/ 0 w 3808020"/>
                  <a:gd name="connsiteY3" fmla="*/ 1169719 h 1169719"/>
                  <a:gd name="connsiteX0" fmla="*/ 0 w 3804079"/>
                  <a:gd name="connsiteY0" fmla="*/ 1169719 h 1173660"/>
                  <a:gd name="connsiteX1" fmla="*/ 0 w 3804079"/>
                  <a:gd name="connsiteY1" fmla="*/ 0 h 1173660"/>
                  <a:gd name="connsiteX2" fmla="*/ 3804079 w 3804079"/>
                  <a:gd name="connsiteY2" fmla="*/ 1173660 h 1173660"/>
                  <a:gd name="connsiteX3" fmla="*/ 0 w 3804079"/>
                  <a:gd name="connsiteY3" fmla="*/ 1169719 h 1173660"/>
                  <a:gd name="connsiteX0" fmla="*/ 0 w 3804079"/>
                  <a:gd name="connsiteY0" fmla="*/ 1294848 h 1298789"/>
                  <a:gd name="connsiteX1" fmla="*/ 0 w 3804079"/>
                  <a:gd name="connsiteY1" fmla="*/ 0 h 1298789"/>
                  <a:gd name="connsiteX2" fmla="*/ 3804079 w 3804079"/>
                  <a:gd name="connsiteY2" fmla="*/ 1298789 h 1298789"/>
                  <a:gd name="connsiteX3" fmla="*/ 0 w 3804079"/>
                  <a:gd name="connsiteY3" fmla="*/ 1294848 h 1298789"/>
                  <a:gd name="connsiteX0" fmla="*/ 0 w 3804079"/>
                  <a:gd name="connsiteY0" fmla="*/ 1227471 h 1231412"/>
                  <a:gd name="connsiteX1" fmla="*/ 0 w 3804079"/>
                  <a:gd name="connsiteY1" fmla="*/ 0 h 1231412"/>
                  <a:gd name="connsiteX2" fmla="*/ 3804079 w 3804079"/>
                  <a:gd name="connsiteY2" fmla="*/ 1231412 h 1231412"/>
                  <a:gd name="connsiteX3" fmla="*/ 0 w 3804079"/>
                  <a:gd name="connsiteY3" fmla="*/ 1227471 h 1231412"/>
                </a:gdLst>
                <a:ahLst/>
                <a:cxnLst>
                  <a:cxn ang="0">
                    <a:pos x="connsiteX0" y="connsiteY0"/>
                  </a:cxn>
                  <a:cxn ang="0">
                    <a:pos x="connsiteX1" y="connsiteY1"/>
                  </a:cxn>
                  <a:cxn ang="0">
                    <a:pos x="connsiteX2" y="connsiteY2"/>
                  </a:cxn>
                  <a:cxn ang="0">
                    <a:pos x="connsiteX3" y="connsiteY3"/>
                  </a:cxn>
                </a:cxnLst>
                <a:rect l="l" t="t" r="r" b="b"/>
                <a:pathLst>
                  <a:path w="3804079" h="1231412">
                    <a:moveTo>
                      <a:pt x="0" y="1227471"/>
                    </a:moveTo>
                    <a:lnTo>
                      <a:pt x="0" y="0"/>
                    </a:lnTo>
                    <a:lnTo>
                      <a:pt x="3804079" y="1231412"/>
                    </a:lnTo>
                    <a:lnTo>
                      <a:pt x="0" y="1227471"/>
                    </a:lnTo>
                    <a:close/>
                  </a:path>
                </a:pathLst>
              </a:custGeom>
              <a:gradFill flip="none" rotWithShape="1">
                <a:gsLst>
                  <a:gs pos="22000">
                    <a:srgbClr val="063F5B"/>
                  </a:gs>
                  <a:gs pos="0">
                    <a:srgbClr val="063D56"/>
                  </a:gs>
                  <a:gs pos="100000">
                    <a:schemeClr val="tx2"/>
                  </a:gs>
                </a:gsLst>
                <a:lin ang="168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sp>
            <p:nvSpPr>
              <p:cNvPr id="16" name="Rectangle 5">
                <a:extLst>
                  <a:ext uri="{FF2B5EF4-FFF2-40B4-BE49-F238E27FC236}">
                    <a16:creationId xmlns:a16="http://schemas.microsoft.com/office/drawing/2014/main" id="{7F085F05-BCC4-204D-93E0-2DFA2D3427F1}"/>
                  </a:ext>
                </a:extLst>
              </p:cNvPr>
              <p:cNvSpPr/>
              <p:nvPr userDrawn="1"/>
            </p:nvSpPr>
            <p:spPr>
              <a:xfrm flipH="1">
                <a:off x="9766965" y="5815347"/>
                <a:ext cx="2425034" cy="1048591"/>
              </a:xfrm>
              <a:custGeom>
                <a:avLst/>
                <a:gdLst>
                  <a:gd name="connsiteX0" fmla="*/ 0 w 3808020"/>
                  <a:gd name="connsiteY0" fmla="*/ 1169719 h 1169719"/>
                  <a:gd name="connsiteX1" fmla="*/ 0 w 3808020"/>
                  <a:gd name="connsiteY1" fmla="*/ 0 h 1169719"/>
                  <a:gd name="connsiteX2" fmla="*/ 3808020 w 3808020"/>
                  <a:gd name="connsiteY2" fmla="*/ 1169719 h 1169719"/>
                  <a:gd name="connsiteX3" fmla="*/ 0 w 3808020"/>
                  <a:gd name="connsiteY3" fmla="*/ 1169719 h 1169719"/>
                  <a:gd name="connsiteX0" fmla="*/ 0 w 3808020"/>
                  <a:gd name="connsiteY0" fmla="*/ 765958 h 765958"/>
                  <a:gd name="connsiteX1" fmla="*/ 0 w 3808020"/>
                  <a:gd name="connsiteY1" fmla="*/ 0 h 765958"/>
                  <a:gd name="connsiteX2" fmla="*/ 3808020 w 3808020"/>
                  <a:gd name="connsiteY2" fmla="*/ 765958 h 765958"/>
                  <a:gd name="connsiteX3" fmla="*/ 0 w 3808020"/>
                  <a:gd name="connsiteY3" fmla="*/ 765958 h 765958"/>
                  <a:gd name="connsiteX0" fmla="*/ 0 w 2893620"/>
                  <a:gd name="connsiteY0" fmla="*/ 765958 h 765958"/>
                  <a:gd name="connsiteX1" fmla="*/ 0 w 2893620"/>
                  <a:gd name="connsiteY1" fmla="*/ 0 h 765958"/>
                  <a:gd name="connsiteX2" fmla="*/ 2893620 w 2893620"/>
                  <a:gd name="connsiteY2" fmla="*/ 765958 h 765958"/>
                  <a:gd name="connsiteX3" fmla="*/ 0 w 2893620"/>
                  <a:gd name="connsiteY3" fmla="*/ 765958 h 765958"/>
                  <a:gd name="connsiteX0" fmla="*/ 0 w 2893620"/>
                  <a:gd name="connsiteY0" fmla="*/ 872836 h 872836"/>
                  <a:gd name="connsiteX1" fmla="*/ 0 w 2893620"/>
                  <a:gd name="connsiteY1" fmla="*/ 0 h 872836"/>
                  <a:gd name="connsiteX2" fmla="*/ 2893620 w 2893620"/>
                  <a:gd name="connsiteY2" fmla="*/ 872836 h 872836"/>
                  <a:gd name="connsiteX3" fmla="*/ 0 w 2893620"/>
                  <a:gd name="connsiteY3" fmla="*/ 872836 h 872836"/>
                  <a:gd name="connsiteX0" fmla="*/ 0 w 2712317"/>
                  <a:gd name="connsiteY0" fmla="*/ 872836 h 872836"/>
                  <a:gd name="connsiteX1" fmla="*/ 0 w 2712317"/>
                  <a:gd name="connsiteY1" fmla="*/ 0 h 872836"/>
                  <a:gd name="connsiteX2" fmla="*/ 2712317 w 2712317"/>
                  <a:gd name="connsiteY2" fmla="*/ 872836 h 872836"/>
                  <a:gd name="connsiteX3" fmla="*/ 0 w 2712317"/>
                  <a:gd name="connsiteY3" fmla="*/ 872836 h 872836"/>
                  <a:gd name="connsiteX0" fmla="*/ 0 w 2546779"/>
                  <a:gd name="connsiteY0" fmla="*/ 872836 h 872836"/>
                  <a:gd name="connsiteX1" fmla="*/ 0 w 2546779"/>
                  <a:gd name="connsiteY1" fmla="*/ 0 h 872836"/>
                  <a:gd name="connsiteX2" fmla="*/ 2546779 w 2546779"/>
                  <a:gd name="connsiteY2" fmla="*/ 864953 h 872836"/>
                  <a:gd name="connsiteX3" fmla="*/ 0 w 2546779"/>
                  <a:gd name="connsiteY3" fmla="*/ 872836 h 872836"/>
                  <a:gd name="connsiteX0" fmla="*/ 0 w 2479775"/>
                  <a:gd name="connsiteY0" fmla="*/ 872836 h 872836"/>
                  <a:gd name="connsiteX1" fmla="*/ 0 w 2479775"/>
                  <a:gd name="connsiteY1" fmla="*/ 0 h 872836"/>
                  <a:gd name="connsiteX2" fmla="*/ 2479775 w 2479775"/>
                  <a:gd name="connsiteY2" fmla="*/ 864953 h 872836"/>
                  <a:gd name="connsiteX3" fmla="*/ 0 w 2479775"/>
                  <a:gd name="connsiteY3" fmla="*/ 872836 h 872836"/>
                  <a:gd name="connsiteX0" fmla="*/ 0 w 2475834"/>
                  <a:gd name="connsiteY0" fmla="*/ 872836 h 872836"/>
                  <a:gd name="connsiteX1" fmla="*/ 0 w 2475834"/>
                  <a:gd name="connsiteY1" fmla="*/ 0 h 872836"/>
                  <a:gd name="connsiteX2" fmla="*/ 2475834 w 2475834"/>
                  <a:gd name="connsiteY2" fmla="*/ 872836 h 872836"/>
                  <a:gd name="connsiteX3" fmla="*/ 0 w 2475834"/>
                  <a:gd name="connsiteY3" fmla="*/ 872836 h 872836"/>
                  <a:gd name="connsiteX0" fmla="*/ 0 w 2425034"/>
                  <a:gd name="connsiteY0" fmla="*/ 872836 h 872836"/>
                  <a:gd name="connsiteX1" fmla="*/ 0 w 2425034"/>
                  <a:gd name="connsiteY1" fmla="*/ 0 h 872836"/>
                  <a:gd name="connsiteX2" fmla="*/ 2425034 w 2425034"/>
                  <a:gd name="connsiteY2" fmla="*/ 869661 h 872836"/>
                  <a:gd name="connsiteX3" fmla="*/ 0 w 2425034"/>
                  <a:gd name="connsiteY3" fmla="*/ 872836 h 872836"/>
                  <a:gd name="connsiteX0" fmla="*/ 6056 w 2431090"/>
                  <a:gd name="connsiteY0" fmla="*/ 1006060 h 1006060"/>
                  <a:gd name="connsiteX1" fmla="*/ 0 w 2431090"/>
                  <a:gd name="connsiteY1" fmla="*/ 0 h 1006060"/>
                  <a:gd name="connsiteX2" fmla="*/ 2431090 w 2431090"/>
                  <a:gd name="connsiteY2" fmla="*/ 1002885 h 1006060"/>
                  <a:gd name="connsiteX3" fmla="*/ 6056 w 2431090"/>
                  <a:gd name="connsiteY3" fmla="*/ 1006060 h 1006060"/>
                  <a:gd name="connsiteX0" fmla="*/ 6056 w 2431090"/>
                  <a:gd name="connsiteY0" fmla="*/ 1059223 h 1059223"/>
                  <a:gd name="connsiteX1" fmla="*/ 0 w 2431090"/>
                  <a:gd name="connsiteY1" fmla="*/ 0 h 1059223"/>
                  <a:gd name="connsiteX2" fmla="*/ 2431090 w 2431090"/>
                  <a:gd name="connsiteY2" fmla="*/ 1056048 h 1059223"/>
                  <a:gd name="connsiteX3" fmla="*/ 6056 w 2431090"/>
                  <a:gd name="connsiteY3" fmla="*/ 1059223 h 1059223"/>
                  <a:gd name="connsiteX0" fmla="*/ 485 w 2425519"/>
                  <a:gd name="connsiteY0" fmla="*/ 1048591 h 1048591"/>
                  <a:gd name="connsiteX1" fmla="*/ 1517 w 2425519"/>
                  <a:gd name="connsiteY1" fmla="*/ 0 h 1048591"/>
                  <a:gd name="connsiteX2" fmla="*/ 2425519 w 2425519"/>
                  <a:gd name="connsiteY2" fmla="*/ 1045416 h 1048591"/>
                  <a:gd name="connsiteX3" fmla="*/ 485 w 2425519"/>
                  <a:gd name="connsiteY3" fmla="*/ 1048591 h 1048591"/>
                  <a:gd name="connsiteX0" fmla="*/ 0 w 2425034"/>
                  <a:gd name="connsiteY0" fmla="*/ 1048591 h 1048591"/>
                  <a:gd name="connsiteX1" fmla="*/ 1032 w 2425034"/>
                  <a:gd name="connsiteY1" fmla="*/ 0 h 1048591"/>
                  <a:gd name="connsiteX2" fmla="*/ 2425034 w 2425034"/>
                  <a:gd name="connsiteY2" fmla="*/ 1045416 h 1048591"/>
                  <a:gd name="connsiteX3" fmla="*/ 0 w 2425034"/>
                  <a:gd name="connsiteY3" fmla="*/ 1048591 h 1048591"/>
                </a:gdLst>
                <a:ahLst/>
                <a:cxnLst>
                  <a:cxn ang="0">
                    <a:pos x="connsiteX0" y="connsiteY0"/>
                  </a:cxn>
                  <a:cxn ang="0">
                    <a:pos x="connsiteX1" y="connsiteY1"/>
                  </a:cxn>
                  <a:cxn ang="0">
                    <a:pos x="connsiteX2" y="connsiteY2"/>
                  </a:cxn>
                  <a:cxn ang="0">
                    <a:pos x="connsiteX3" y="connsiteY3"/>
                  </a:cxn>
                </a:cxnLst>
                <a:rect l="l" t="t" r="r" b="b"/>
                <a:pathLst>
                  <a:path w="2425034" h="1048591">
                    <a:moveTo>
                      <a:pt x="0" y="1048591"/>
                    </a:moveTo>
                    <a:lnTo>
                      <a:pt x="1032" y="0"/>
                    </a:lnTo>
                    <a:lnTo>
                      <a:pt x="2425034" y="1045416"/>
                    </a:lnTo>
                    <a:lnTo>
                      <a:pt x="0" y="1048591"/>
                    </a:lnTo>
                    <a:close/>
                  </a:path>
                </a:pathLst>
              </a:custGeom>
              <a:gradFill flip="none" rotWithShape="1">
                <a:gsLst>
                  <a:gs pos="0">
                    <a:srgbClr val="063D56"/>
                  </a:gs>
                  <a:gs pos="100000">
                    <a:schemeClr val="tx2"/>
                  </a:gs>
                </a:gsLst>
                <a:lin ang="168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grpSp>
        <p:pic>
          <p:nvPicPr>
            <p:cNvPr id="14" name="Graphic 13">
              <a:extLst>
                <a:ext uri="{FF2B5EF4-FFF2-40B4-BE49-F238E27FC236}">
                  <a16:creationId xmlns:a16="http://schemas.microsoft.com/office/drawing/2014/main" id="{AEE51AB1-95D1-6540-B802-9F6AB4FE9FE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383035" y="6092062"/>
              <a:ext cx="689842" cy="702858"/>
            </a:xfrm>
            <a:prstGeom prst="rect">
              <a:avLst/>
            </a:prstGeom>
          </p:spPr>
        </p:pic>
      </p:grpSp>
      <p:sp>
        <p:nvSpPr>
          <p:cNvPr id="17" name="Slide Number Placeholder 9">
            <a:extLst>
              <a:ext uri="{FF2B5EF4-FFF2-40B4-BE49-F238E27FC236}">
                <a16:creationId xmlns:a16="http://schemas.microsoft.com/office/drawing/2014/main" id="{FA741B29-4BF9-B449-BC09-4EBB9B4CDE03}"/>
              </a:ext>
            </a:extLst>
          </p:cNvPr>
          <p:cNvSpPr>
            <a:spLocks noGrp="1"/>
          </p:cNvSpPr>
          <p:nvPr>
            <p:ph type="sldNum" sz="quarter" idx="10"/>
          </p:nvPr>
        </p:nvSpPr>
        <p:spPr>
          <a:xfrm>
            <a:off x="11467576" y="6276975"/>
            <a:ext cx="462023" cy="295271"/>
          </a:xfrm>
        </p:spPr>
        <p:txBody>
          <a:bodyPr/>
          <a:lstStyle/>
          <a:p>
            <a:fld id="{48F63A3B-78C7-47BE-AE5E-E10140E04643}" type="slidenum">
              <a:rPr lang="en-US" smtClean="0">
                <a:latin typeface="Arial" charset="0"/>
                <a:cs typeface="Arial" charset="0"/>
              </a:rPr>
              <a:pPr/>
              <a:t>‹#›</a:t>
            </a:fld>
            <a:endParaRPr lang="en-US" dirty="0"/>
          </a:p>
        </p:txBody>
      </p:sp>
    </p:spTree>
    <p:extLst>
      <p:ext uri="{BB962C8B-B14F-4D97-AF65-F5344CB8AC3E}">
        <p14:creationId xmlns:p14="http://schemas.microsoft.com/office/powerpoint/2010/main" val="3649592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MRC-Cover2">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8C994D9A-7932-460C-A3A6-0F510B3D21E8}"/>
              </a:ext>
            </a:extLst>
          </p:cNvPr>
          <p:cNvGrpSpPr/>
          <p:nvPr userDrawn="1"/>
        </p:nvGrpSpPr>
        <p:grpSpPr>
          <a:xfrm>
            <a:off x="334572" y="5699176"/>
            <a:ext cx="2882820" cy="907228"/>
            <a:chOff x="334572" y="5190624"/>
            <a:chExt cx="2882820" cy="907228"/>
          </a:xfrm>
        </p:grpSpPr>
        <p:pic>
          <p:nvPicPr>
            <p:cNvPr id="16" name="Picture 15">
              <a:extLst>
                <a:ext uri="{FF2B5EF4-FFF2-40B4-BE49-F238E27FC236}">
                  <a16:creationId xmlns:a16="http://schemas.microsoft.com/office/drawing/2014/main" id="{5AE598B6-431A-4A6C-A8CA-9788C00E0A7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22459" y="5190624"/>
              <a:ext cx="2485658" cy="526011"/>
            </a:xfrm>
            <a:prstGeom prst="rect">
              <a:avLst/>
            </a:prstGeom>
          </p:spPr>
        </p:pic>
        <p:sp>
          <p:nvSpPr>
            <p:cNvPr id="17" name="TextBox 16">
              <a:extLst>
                <a:ext uri="{FF2B5EF4-FFF2-40B4-BE49-F238E27FC236}">
                  <a16:creationId xmlns:a16="http://schemas.microsoft.com/office/drawing/2014/main" id="{F3B15A6C-BD97-4DF2-99E1-AC7BD7909E7B}"/>
                </a:ext>
              </a:extLst>
            </p:cNvPr>
            <p:cNvSpPr txBox="1"/>
            <p:nvPr userDrawn="1"/>
          </p:nvSpPr>
          <p:spPr>
            <a:xfrm>
              <a:off x="334572" y="5820853"/>
              <a:ext cx="2882820" cy="276999"/>
            </a:xfrm>
            <a:prstGeom prst="rect">
              <a:avLst/>
            </a:prstGeom>
            <a:noFill/>
          </p:spPr>
          <p:txBody>
            <a:bodyPr wrap="square" rtlCol="0">
              <a:spAutoFit/>
            </a:bodyPr>
            <a:lstStyle/>
            <a:p>
              <a:pPr marL="7937" marR="0" lvl="0" indent="0" algn="l" defTabSz="457200" rtl="0" eaLnBrk="1" fontAlgn="auto" latinLnBrk="0" hangingPunct="1">
                <a:lnSpc>
                  <a:spcPct val="100000"/>
                </a:lnSpc>
                <a:spcBef>
                  <a:spcPts val="600"/>
                </a:spcBef>
                <a:spcAft>
                  <a:spcPts val="0"/>
                </a:spcAft>
                <a:buClr>
                  <a:schemeClr val="accent6"/>
                </a:buClr>
                <a:buSzPct val="110000"/>
                <a:buFont typeface="Arial" panose="020B0604020202020204" pitchFamily="34" charset="0"/>
                <a:buNone/>
                <a:tabLst/>
                <a:defRPr/>
              </a:pPr>
              <a:r>
                <a:rPr lang="en-US" sz="1200" b="1" i="0" kern="1200" spc="20" baseline="0" noProof="0" dirty="0">
                  <a:solidFill>
                    <a:schemeClr val="accent1"/>
                  </a:solidFill>
                  <a:latin typeface="Arial" charset="0"/>
                  <a:cs typeface="Arial" charset="0"/>
                </a:rPr>
                <a:t>ameresco.com</a:t>
              </a:r>
            </a:p>
          </p:txBody>
        </p:sp>
      </p:grpSp>
      <p:grpSp>
        <p:nvGrpSpPr>
          <p:cNvPr id="6" name="Group 5">
            <a:extLst>
              <a:ext uri="{FF2B5EF4-FFF2-40B4-BE49-F238E27FC236}">
                <a16:creationId xmlns:a16="http://schemas.microsoft.com/office/drawing/2014/main" id="{63C3AE3B-9E35-BE44-9C13-68FFE7526EA3}"/>
              </a:ext>
            </a:extLst>
          </p:cNvPr>
          <p:cNvGrpSpPr/>
          <p:nvPr userDrawn="1"/>
        </p:nvGrpSpPr>
        <p:grpSpPr>
          <a:xfrm>
            <a:off x="0" y="1270943"/>
            <a:ext cx="8814706" cy="2032436"/>
            <a:chOff x="-6" y="1270943"/>
            <a:chExt cx="8814706" cy="2032436"/>
          </a:xfrm>
        </p:grpSpPr>
        <p:sp>
          <p:nvSpPr>
            <p:cNvPr id="12" name="Rectangle 4">
              <a:extLst>
                <a:ext uri="{FF2B5EF4-FFF2-40B4-BE49-F238E27FC236}">
                  <a16:creationId xmlns:a16="http://schemas.microsoft.com/office/drawing/2014/main" id="{03C97A20-62F7-CD49-9178-838AD185CF21}"/>
                </a:ext>
              </a:extLst>
            </p:cNvPr>
            <p:cNvSpPr/>
            <p:nvPr userDrawn="1"/>
          </p:nvSpPr>
          <p:spPr>
            <a:xfrm>
              <a:off x="-6" y="1270943"/>
              <a:ext cx="8807674" cy="2011910"/>
            </a:xfrm>
            <a:custGeom>
              <a:avLst/>
              <a:gdLst>
                <a:gd name="connsiteX0" fmla="*/ 0 w 8458200"/>
                <a:gd name="connsiteY0" fmla="*/ 0 h 2028824"/>
                <a:gd name="connsiteX1" fmla="*/ 8458200 w 8458200"/>
                <a:gd name="connsiteY1" fmla="*/ 0 h 2028824"/>
                <a:gd name="connsiteX2" fmla="*/ 8458200 w 8458200"/>
                <a:gd name="connsiteY2" fmla="*/ 2028824 h 2028824"/>
                <a:gd name="connsiteX3" fmla="*/ 0 w 8458200"/>
                <a:gd name="connsiteY3" fmla="*/ 2028824 h 2028824"/>
                <a:gd name="connsiteX4" fmla="*/ 0 w 8458200"/>
                <a:gd name="connsiteY4" fmla="*/ 0 h 2028824"/>
                <a:gd name="connsiteX0" fmla="*/ 0 w 8810625"/>
                <a:gd name="connsiteY0" fmla="*/ 0 h 2028824"/>
                <a:gd name="connsiteX1" fmla="*/ 8458200 w 8810625"/>
                <a:gd name="connsiteY1" fmla="*/ 0 h 2028824"/>
                <a:gd name="connsiteX2" fmla="*/ 8810625 w 8810625"/>
                <a:gd name="connsiteY2" fmla="*/ 2009774 h 2028824"/>
                <a:gd name="connsiteX3" fmla="*/ 0 w 8810625"/>
                <a:gd name="connsiteY3" fmla="*/ 2028824 h 2028824"/>
                <a:gd name="connsiteX4" fmla="*/ 0 w 8810625"/>
                <a:gd name="connsiteY4" fmla="*/ 0 h 2028824"/>
                <a:gd name="connsiteX0" fmla="*/ 0 w 8810625"/>
                <a:gd name="connsiteY0" fmla="*/ 0 h 2028824"/>
                <a:gd name="connsiteX1" fmla="*/ 8458200 w 8810625"/>
                <a:gd name="connsiteY1" fmla="*/ 0 h 2028824"/>
                <a:gd name="connsiteX2" fmla="*/ 8810625 w 8810625"/>
                <a:gd name="connsiteY2" fmla="*/ 2022047 h 2028824"/>
                <a:gd name="connsiteX3" fmla="*/ 0 w 8810625"/>
                <a:gd name="connsiteY3" fmla="*/ 2028824 h 2028824"/>
                <a:gd name="connsiteX4" fmla="*/ 0 w 8810625"/>
                <a:gd name="connsiteY4" fmla="*/ 0 h 2028824"/>
                <a:gd name="connsiteX0" fmla="*/ 0 w 8807121"/>
                <a:gd name="connsiteY0" fmla="*/ 0 h 2036061"/>
                <a:gd name="connsiteX1" fmla="*/ 8458200 w 8807121"/>
                <a:gd name="connsiteY1" fmla="*/ 0 h 2036061"/>
                <a:gd name="connsiteX2" fmla="*/ 8807121 w 8807121"/>
                <a:gd name="connsiteY2" fmla="*/ 2036061 h 2036061"/>
                <a:gd name="connsiteX3" fmla="*/ 0 w 8807121"/>
                <a:gd name="connsiteY3" fmla="*/ 2028824 h 2036061"/>
                <a:gd name="connsiteX4" fmla="*/ 0 w 8807121"/>
                <a:gd name="connsiteY4" fmla="*/ 0 h 2036061"/>
                <a:gd name="connsiteX0" fmla="*/ 0 w 8807121"/>
                <a:gd name="connsiteY0" fmla="*/ 4374 h 2040435"/>
                <a:gd name="connsiteX1" fmla="*/ 8445261 w 8807121"/>
                <a:gd name="connsiteY1" fmla="*/ 0 h 2040435"/>
                <a:gd name="connsiteX2" fmla="*/ 8807121 w 8807121"/>
                <a:gd name="connsiteY2" fmla="*/ 2040435 h 2040435"/>
                <a:gd name="connsiteX3" fmla="*/ 0 w 8807121"/>
                <a:gd name="connsiteY3" fmla="*/ 2033198 h 2040435"/>
                <a:gd name="connsiteX4" fmla="*/ 0 w 8807121"/>
                <a:gd name="connsiteY4" fmla="*/ 4374 h 2040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7121" h="2040435">
                  <a:moveTo>
                    <a:pt x="0" y="4374"/>
                  </a:moveTo>
                  <a:lnTo>
                    <a:pt x="8445261" y="0"/>
                  </a:lnTo>
                  <a:lnTo>
                    <a:pt x="8807121" y="2040435"/>
                  </a:lnTo>
                  <a:lnTo>
                    <a:pt x="0" y="2033198"/>
                  </a:lnTo>
                  <a:lnTo>
                    <a:pt x="0" y="4374"/>
                  </a:lnTo>
                  <a:close/>
                </a:path>
              </a:pathLst>
            </a:custGeom>
            <a:gradFill flip="none" rotWithShape="1">
              <a:gsLst>
                <a:gs pos="56000">
                  <a:srgbClr val="063D56"/>
                </a:gs>
                <a:gs pos="0">
                  <a:schemeClr val="tx2"/>
                </a:gs>
              </a:gsLst>
              <a:lin ang="42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sp>
          <p:nvSpPr>
            <p:cNvPr id="13" name="Rectangle 4">
              <a:extLst>
                <a:ext uri="{FF2B5EF4-FFF2-40B4-BE49-F238E27FC236}">
                  <a16:creationId xmlns:a16="http://schemas.microsoft.com/office/drawing/2014/main" id="{1FC2008F-7980-024A-AE39-CB88612CAF1F}"/>
                </a:ext>
              </a:extLst>
            </p:cNvPr>
            <p:cNvSpPr/>
            <p:nvPr userDrawn="1"/>
          </p:nvSpPr>
          <p:spPr>
            <a:xfrm>
              <a:off x="1" y="1275255"/>
              <a:ext cx="3951024" cy="2000461"/>
            </a:xfrm>
            <a:custGeom>
              <a:avLst/>
              <a:gdLst>
                <a:gd name="connsiteX0" fmla="*/ 0 w 8458200"/>
                <a:gd name="connsiteY0" fmla="*/ 0 h 2028824"/>
                <a:gd name="connsiteX1" fmla="*/ 8458200 w 8458200"/>
                <a:gd name="connsiteY1" fmla="*/ 0 h 2028824"/>
                <a:gd name="connsiteX2" fmla="*/ 8458200 w 8458200"/>
                <a:gd name="connsiteY2" fmla="*/ 2028824 h 2028824"/>
                <a:gd name="connsiteX3" fmla="*/ 0 w 8458200"/>
                <a:gd name="connsiteY3" fmla="*/ 2028824 h 2028824"/>
                <a:gd name="connsiteX4" fmla="*/ 0 w 8458200"/>
                <a:gd name="connsiteY4" fmla="*/ 0 h 2028824"/>
                <a:gd name="connsiteX0" fmla="*/ 0 w 8810625"/>
                <a:gd name="connsiteY0" fmla="*/ 0 h 2028824"/>
                <a:gd name="connsiteX1" fmla="*/ 8458200 w 8810625"/>
                <a:gd name="connsiteY1" fmla="*/ 0 h 2028824"/>
                <a:gd name="connsiteX2" fmla="*/ 8810625 w 8810625"/>
                <a:gd name="connsiteY2" fmla="*/ 2009774 h 2028824"/>
                <a:gd name="connsiteX3" fmla="*/ 0 w 8810625"/>
                <a:gd name="connsiteY3" fmla="*/ 2028824 h 2028824"/>
                <a:gd name="connsiteX4" fmla="*/ 0 w 8810625"/>
                <a:gd name="connsiteY4" fmla="*/ 0 h 2028824"/>
                <a:gd name="connsiteX0" fmla="*/ 0 w 8810625"/>
                <a:gd name="connsiteY0" fmla="*/ 0 h 2028824"/>
                <a:gd name="connsiteX1" fmla="*/ 8458200 w 8810625"/>
                <a:gd name="connsiteY1" fmla="*/ 0 h 2028824"/>
                <a:gd name="connsiteX2" fmla="*/ 8810625 w 8810625"/>
                <a:gd name="connsiteY2" fmla="*/ 2022047 h 2028824"/>
                <a:gd name="connsiteX3" fmla="*/ 0 w 8810625"/>
                <a:gd name="connsiteY3" fmla="*/ 2028824 h 2028824"/>
                <a:gd name="connsiteX4" fmla="*/ 0 w 8810625"/>
                <a:gd name="connsiteY4" fmla="*/ 0 h 2028824"/>
                <a:gd name="connsiteX0" fmla="*/ 0 w 8807121"/>
                <a:gd name="connsiteY0" fmla="*/ 0 h 2036061"/>
                <a:gd name="connsiteX1" fmla="*/ 8458200 w 8807121"/>
                <a:gd name="connsiteY1" fmla="*/ 0 h 2036061"/>
                <a:gd name="connsiteX2" fmla="*/ 8807121 w 8807121"/>
                <a:gd name="connsiteY2" fmla="*/ 2036061 h 2036061"/>
                <a:gd name="connsiteX3" fmla="*/ 0 w 8807121"/>
                <a:gd name="connsiteY3" fmla="*/ 2028824 h 2036061"/>
                <a:gd name="connsiteX4" fmla="*/ 0 w 8807121"/>
                <a:gd name="connsiteY4" fmla="*/ 0 h 2036061"/>
                <a:gd name="connsiteX0" fmla="*/ 0 w 8807121"/>
                <a:gd name="connsiteY0" fmla="*/ 0 h 2036061"/>
                <a:gd name="connsiteX1" fmla="*/ 3679331 w 8807121"/>
                <a:gd name="connsiteY1" fmla="*/ 0 h 2036061"/>
                <a:gd name="connsiteX2" fmla="*/ 8807121 w 8807121"/>
                <a:gd name="connsiteY2" fmla="*/ 2036061 h 2036061"/>
                <a:gd name="connsiteX3" fmla="*/ 0 w 8807121"/>
                <a:gd name="connsiteY3" fmla="*/ 2028824 h 2036061"/>
                <a:gd name="connsiteX4" fmla="*/ 0 w 8807121"/>
                <a:gd name="connsiteY4" fmla="*/ 0 h 2036061"/>
                <a:gd name="connsiteX0" fmla="*/ 0 w 4906878"/>
                <a:gd name="connsiteY0" fmla="*/ 0 h 2036061"/>
                <a:gd name="connsiteX1" fmla="*/ 3679331 w 4906878"/>
                <a:gd name="connsiteY1" fmla="*/ 0 h 2036061"/>
                <a:gd name="connsiteX2" fmla="*/ 4906878 w 4906878"/>
                <a:gd name="connsiteY2" fmla="*/ 2036061 h 2036061"/>
                <a:gd name="connsiteX3" fmla="*/ 0 w 4906878"/>
                <a:gd name="connsiteY3" fmla="*/ 2028824 h 2036061"/>
                <a:gd name="connsiteX4" fmla="*/ 0 w 4906878"/>
                <a:gd name="connsiteY4" fmla="*/ 0 h 2036061"/>
                <a:gd name="connsiteX0" fmla="*/ 0 w 3679331"/>
                <a:gd name="connsiteY0" fmla="*/ 0 h 2028824"/>
                <a:gd name="connsiteX1" fmla="*/ 3679331 w 3679331"/>
                <a:gd name="connsiteY1" fmla="*/ 0 h 2028824"/>
                <a:gd name="connsiteX2" fmla="*/ 2270999 w 3679331"/>
                <a:gd name="connsiteY2" fmla="*/ 2028816 h 2028824"/>
                <a:gd name="connsiteX3" fmla="*/ 0 w 3679331"/>
                <a:gd name="connsiteY3" fmla="*/ 2028824 h 2028824"/>
                <a:gd name="connsiteX4" fmla="*/ 0 w 3679331"/>
                <a:gd name="connsiteY4" fmla="*/ 0 h 2028824"/>
                <a:gd name="connsiteX0" fmla="*/ 0 w 3872200"/>
                <a:gd name="connsiteY0" fmla="*/ 0 h 2028824"/>
                <a:gd name="connsiteX1" fmla="*/ 3872200 w 3872200"/>
                <a:gd name="connsiteY1" fmla="*/ 0 h 2028824"/>
                <a:gd name="connsiteX2" fmla="*/ 2270999 w 3872200"/>
                <a:gd name="connsiteY2" fmla="*/ 2028816 h 2028824"/>
                <a:gd name="connsiteX3" fmla="*/ 0 w 3872200"/>
                <a:gd name="connsiteY3" fmla="*/ 2028824 h 2028824"/>
                <a:gd name="connsiteX4" fmla="*/ 0 w 3872200"/>
                <a:gd name="connsiteY4" fmla="*/ 0 h 2028824"/>
                <a:gd name="connsiteX0" fmla="*/ 0 w 3872200"/>
                <a:gd name="connsiteY0" fmla="*/ 0 h 2028824"/>
                <a:gd name="connsiteX1" fmla="*/ 3872200 w 3872200"/>
                <a:gd name="connsiteY1" fmla="*/ 0 h 2028824"/>
                <a:gd name="connsiteX2" fmla="*/ 1606672 w 3872200"/>
                <a:gd name="connsiteY2" fmla="*/ 2028816 h 2028824"/>
                <a:gd name="connsiteX3" fmla="*/ 0 w 3872200"/>
                <a:gd name="connsiteY3" fmla="*/ 2028824 h 2028824"/>
                <a:gd name="connsiteX4" fmla="*/ 0 w 3872200"/>
                <a:gd name="connsiteY4" fmla="*/ 0 h 2028824"/>
                <a:gd name="connsiteX0" fmla="*/ 0 w 3950776"/>
                <a:gd name="connsiteY0" fmla="*/ 0 h 2028824"/>
                <a:gd name="connsiteX1" fmla="*/ 3950776 w 3950776"/>
                <a:gd name="connsiteY1" fmla="*/ 0 h 2028824"/>
                <a:gd name="connsiteX2" fmla="*/ 1606672 w 3950776"/>
                <a:gd name="connsiteY2" fmla="*/ 2028816 h 2028824"/>
                <a:gd name="connsiteX3" fmla="*/ 0 w 3950776"/>
                <a:gd name="connsiteY3" fmla="*/ 2028824 h 2028824"/>
                <a:gd name="connsiteX4" fmla="*/ 0 w 3950776"/>
                <a:gd name="connsiteY4" fmla="*/ 0 h 20288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50776" h="2028824">
                  <a:moveTo>
                    <a:pt x="0" y="0"/>
                  </a:moveTo>
                  <a:lnTo>
                    <a:pt x="3950776" y="0"/>
                  </a:lnTo>
                  <a:lnTo>
                    <a:pt x="1606672" y="2028816"/>
                  </a:lnTo>
                  <a:lnTo>
                    <a:pt x="0" y="2028824"/>
                  </a:lnTo>
                  <a:lnTo>
                    <a:pt x="0" y="0"/>
                  </a:lnTo>
                  <a:close/>
                </a:path>
              </a:pathLst>
            </a:custGeom>
            <a:gradFill flip="none" rotWithShape="1">
              <a:gsLst>
                <a:gs pos="56000">
                  <a:srgbClr val="063D56"/>
                </a:gs>
                <a:gs pos="0">
                  <a:schemeClr val="tx2"/>
                </a:gs>
              </a:gsLst>
              <a:lin ang="42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sp>
          <p:nvSpPr>
            <p:cNvPr id="14" name="Rectangle 4">
              <a:extLst>
                <a:ext uri="{FF2B5EF4-FFF2-40B4-BE49-F238E27FC236}">
                  <a16:creationId xmlns:a16="http://schemas.microsoft.com/office/drawing/2014/main" id="{1FFAE183-0E7E-8540-A73C-676B5E8627D6}"/>
                </a:ext>
              </a:extLst>
            </p:cNvPr>
            <p:cNvSpPr/>
            <p:nvPr userDrawn="1"/>
          </p:nvSpPr>
          <p:spPr>
            <a:xfrm>
              <a:off x="0" y="3204257"/>
              <a:ext cx="8814700" cy="99122"/>
            </a:xfrm>
            <a:custGeom>
              <a:avLst/>
              <a:gdLst>
                <a:gd name="connsiteX0" fmla="*/ 0 w 8458200"/>
                <a:gd name="connsiteY0" fmla="*/ 0 h 2028824"/>
                <a:gd name="connsiteX1" fmla="*/ 8458200 w 8458200"/>
                <a:gd name="connsiteY1" fmla="*/ 0 h 2028824"/>
                <a:gd name="connsiteX2" fmla="*/ 8458200 w 8458200"/>
                <a:gd name="connsiteY2" fmla="*/ 2028824 h 2028824"/>
                <a:gd name="connsiteX3" fmla="*/ 0 w 8458200"/>
                <a:gd name="connsiteY3" fmla="*/ 2028824 h 2028824"/>
                <a:gd name="connsiteX4" fmla="*/ 0 w 8458200"/>
                <a:gd name="connsiteY4" fmla="*/ 0 h 2028824"/>
                <a:gd name="connsiteX0" fmla="*/ 0 w 8810625"/>
                <a:gd name="connsiteY0" fmla="*/ 0 h 2028824"/>
                <a:gd name="connsiteX1" fmla="*/ 8458200 w 8810625"/>
                <a:gd name="connsiteY1" fmla="*/ 0 h 2028824"/>
                <a:gd name="connsiteX2" fmla="*/ 8810625 w 8810625"/>
                <a:gd name="connsiteY2" fmla="*/ 2009774 h 2028824"/>
                <a:gd name="connsiteX3" fmla="*/ 0 w 8810625"/>
                <a:gd name="connsiteY3" fmla="*/ 2028824 h 2028824"/>
                <a:gd name="connsiteX4" fmla="*/ 0 w 8810625"/>
                <a:gd name="connsiteY4" fmla="*/ 0 h 2028824"/>
                <a:gd name="connsiteX0" fmla="*/ 0 w 8810625"/>
                <a:gd name="connsiteY0" fmla="*/ 0 h 2028824"/>
                <a:gd name="connsiteX1" fmla="*/ 8458200 w 8810625"/>
                <a:gd name="connsiteY1" fmla="*/ 0 h 2028824"/>
                <a:gd name="connsiteX2" fmla="*/ 8810625 w 8810625"/>
                <a:gd name="connsiteY2" fmla="*/ 2022047 h 2028824"/>
                <a:gd name="connsiteX3" fmla="*/ 0 w 8810625"/>
                <a:gd name="connsiteY3" fmla="*/ 2028824 h 2028824"/>
                <a:gd name="connsiteX4" fmla="*/ 0 w 8810625"/>
                <a:gd name="connsiteY4" fmla="*/ 0 h 2028824"/>
                <a:gd name="connsiteX0" fmla="*/ 0 w 8807121"/>
                <a:gd name="connsiteY0" fmla="*/ 0 h 2036061"/>
                <a:gd name="connsiteX1" fmla="*/ 8458200 w 8807121"/>
                <a:gd name="connsiteY1" fmla="*/ 0 h 2036061"/>
                <a:gd name="connsiteX2" fmla="*/ 8807121 w 8807121"/>
                <a:gd name="connsiteY2" fmla="*/ 2036061 h 2036061"/>
                <a:gd name="connsiteX3" fmla="*/ 0 w 8807121"/>
                <a:gd name="connsiteY3" fmla="*/ 2028824 h 2036061"/>
                <a:gd name="connsiteX4" fmla="*/ 0 w 8807121"/>
                <a:gd name="connsiteY4" fmla="*/ 0 h 2036061"/>
                <a:gd name="connsiteX0" fmla="*/ 0 w 8807121"/>
                <a:gd name="connsiteY0" fmla="*/ 0 h 2036061"/>
                <a:gd name="connsiteX1" fmla="*/ 8736788 w 8807121"/>
                <a:gd name="connsiteY1" fmla="*/ 0 h 2036061"/>
                <a:gd name="connsiteX2" fmla="*/ 8807121 w 8807121"/>
                <a:gd name="connsiteY2" fmla="*/ 2036061 h 2036061"/>
                <a:gd name="connsiteX3" fmla="*/ 0 w 8807121"/>
                <a:gd name="connsiteY3" fmla="*/ 2028824 h 2036061"/>
                <a:gd name="connsiteX4" fmla="*/ 0 w 8807121"/>
                <a:gd name="connsiteY4" fmla="*/ 0 h 2036061"/>
                <a:gd name="connsiteX0" fmla="*/ 0 w 8807121"/>
                <a:gd name="connsiteY0" fmla="*/ 0 h 2036061"/>
                <a:gd name="connsiteX1" fmla="*/ 8759012 w 8807121"/>
                <a:gd name="connsiteY1" fmla="*/ 0 h 2036061"/>
                <a:gd name="connsiteX2" fmla="*/ 8807121 w 8807121"/>
                <a:gd name="connsiteY2" fmla="*/ 2036061 h 2036061"/>
                <a:gd name="connsiteX3" fmla="*/ 0 w 8807121"/>
                <a:gd name="connsiteY3" fmla="*/ 2028824 h 2036061"/>
                <a:gd name="connsiteX4" fmla="*/ 0 w 8807121"/>
                <a:gd name="connsiteY4" fmla="*/ 0 h 2036061"/>
                <a:gd name="connsiteX0" fmla="*/ 0 w 8775373"/>
                <a:gd name="connsiteY0" fmla="*/ 0 h 2108212"/>
                <a:gd name="connsiteX1" fmla="*/ 8759012 w 8775373"/>
                <a:gd name="connsiteY1" fmla="*/ 0 h 2108212"/>
                <a:gd name="connsiteX2" fmla="*/ 8775373 w 8775373"/>
                <a:gd name="connsiteY2" fmla="*/ 2108212 h 2108212"/>
                <a:gd name="connsiteX3" fmla="*/ 0 w 8775373"/>
                <a:gd name="connsiteY3" fmla="*/ 2028824 h 2108212"/>
                <a:gd name="connsiteX4" fmla="*/ 0 w 8775373"/>
                <a:gd name="connsiteY4" fmla="*/ 0 h 2108212"/>
                <a:gd name="connsiteX0" fmla="*/ 0 w 8765849"/>
                <a:gd name="connsiteY0" fmla="*/ 0 h 2028835"/>
                <a:gd name="connsiteX1" fmla="*/ 8759012 w 8765849"/>
                <a:gd name="connsiteY1" fmla="*/ 0 h 2028835"/>
                <a:gd name="connsiteX2" fmla="*/ 8765849 w 8765849"/>
                <a:gd name="connsiteY2" fmla="*/ 1963910 h 2028835"/>
                <a:gd name="connsiteX3" fmla="*/ 0 w 8765849"/>
                <a:gd name="connsiteY3" fmla="*/ 2028824 h 2028835"/>
                <a:gd name="connsiteX4" fmla="*/ 0 w 8765849"/>
                <a:gd name="connsiteY4" fmla="*/ 0 h 2028835"/>
                <a:gd name="connsiteX0" fmla="*/ 0 w 8759012"/>
                <a:gd name="connsiteY0" fmla="*/ 0 h 2028835"/>
                <a:gd name="connsiteX1" fmla="*/ 8759012 w 8759012"/>
                <a:gd name="connsiteY1" fmla="*/ 0 h 2028835"/>
                <a:gd name="connsiteX2" fmla="*/ 8680129 w 8759012"/>
                <a:gd name="connsiteY2" fmla="*/ 1891760 h 2028835"/>
                <a:gd name="connsiteX3" fmla="*/ 0 w 8759012"/>
                <a:gd name="connsiteY3" fmla="*/ 2028824 h 2028835"/>
                <a:gd name="connsiteX4" fmla="*/ 0 w 8759012"/>
                <a:gd name="connsiteY4" fmla="*/ 0 h 2028835"/>
                <a:gd name="connsiteX0" fmla="*/ 0 w 8775373"/>
                <a:gd name="connsiteY0" fmla="*/ 0 h 2028835"/>
                <a:gd name="connsiteX1" fmla="*/ 8759012 w 8775373"/>
                <a:gd name="connsiteY1" fmla="*/ 0 h 2028835"/>
                <a:gd name="connsiteX2" fmla="*/ 8775373 w 8775373"/>
                <a:gd name="connsiteY2" fmla="*/ 1819609 h 2028835"/>
                <a:gd name="connsiteX3" fmla="*/ 0 w 8775373"/>
                <a:gd name="connsiteY3" fmla="*/ 2028824 h 2028835"/>
                <a:gd name="connsiteX4" fmla="*/ 0 w 8775373"/>
                <a:gd name="connsiteY4" fmla="*/ 0 h 2028835"/>
                <a:gd name="connsiteX0" fmla="*/ 0 w 8775373"/>
                <a:gd name="connsiteY0" fmla="*/ 0 h 2028835"/>
                <a:gd name="connsiteX1" fmla="*/ 8762187 w 8775373"/>
                <a:gd name="connsiteY1" fmla="*/ 0 h 2028835"/>
                <a:gd name="connsiteX2" fmla="*/ 8775373 w 8775373"/>
                <a:gd name="connsiteY2" fmla="*/ 1819609 h 2028835"/>
                <a:gd name="connsiteX3" fmla="*/ 0 w 8775373"/>
                <a:gd name="connsiteY3" fmla="*/ 2028824 h 2028835"/>
                <a:gd name="connsiteX4" fmla="*/ 0 w 8775373"/>
                <a:gd name="connsiteY4" fmla="*/ 0 h 2028835"/>
                <a:gd name="connsiteX0" fmla="*/ 0 w 8772198"/>
                <a:gd name="connsiteY0" fmla="*/ 0 h 2028835"/>
                <a:gd name="connsiteX1" fmla="*/ 8762187 w 8772198"/>
                <a:gd name="connsiteY1" fmla="*/ 0 h 2028835"/>
                <a:gd name="connsiteX2" fmla="*/ 8772198 w 8772198"/>
                <a:gd name="connsiteY2" fmla="*/ 1891760 h 2028835"/>
                <a:gd name="connsiteX3" fmla="*/ 0 w 8772198"/>
                <a:gd name="connsiteY3" fmla="*/ 2028824 h 2028835"/>
                <a:gd name="connsiteX4" fmla="*/ 0 w 8772198"/>
                <a:gd name="connsiteY4" fmla="*/ 0 h 2028835"/>
                <a:gd name="connsiteX0" fmla="*/ 0 w 8778548"/>
                <a:gd name="connsiteY0" fmla="*/ 0 h 2036061"/>
                <a:gd name="connsiteX1" fmla="*/ 8762187 w 8778548"/>
                <a:gd name="connsiteY1" fmla="*/ 0 h 2036061"/>
                <a:gd name="connsiteX2" fmla="*/ 8778548 w 8778548"/>
                <a:gd name="connsiteY2" fmla="*/ 2036061 h 2036061"/>
                <a:gd name="connsiteX3" fmla="*/ 0 w 8778548"/>
                <a:gd name="connsiteY3" fmla="*/ 2028824 h 2036061"/>
                <a:gd name="connsiteX4" fmla="*/ 0 w 8778548"/>
                <a:gd name="connsiteY4" fmla="*/ 0 h 2036061"/>
                <a:gd name="connsiteX0" fmla="*/ 0 w 8775385"/>
                <a:gd name="connsiteY0" fmla="*/ 0 h 2180363"/>
                <a:gd name="connsiteX1" fmla="*/ 8762187 w 8775385"/>
                <a:gd name="connsiteY1" fmla="*/ 0 h 2180363"/>
                <a:gd name="connsiteX2" fmla="*/ 8775385 w 8775385"/>
                <a:gd name="connsiteY2" fmla="*/ 2180363 h 2180363"/>
                <a:gd name="connsiteX3" fmla="*/ 0 w 8775385"/>
                <a:gd name="connsiteY3" fmla="*/ 2028824 h 2180363"/>
                <a:gd name="connsiteX4" fmla="*/ 0 w 8775385"/>
                <a:gd name="connsiteY4" fmla="*/ 0 h 2180363"/>
                <a:gd name="connsiteX0" fmla="*/ 0 w 8781711"/>
                <a:gd name="connsiteY0" fmla="*/ 0 h 2252514"/>
                <a:gd name="connsiteX1" fmla="*/ 8762187 w 8781711"/>
                <a:gd name="connsiteY1" fmla="*/ 0 h 2252514"/>
                <a:gd name="connsiteX2" fmla="*/ 8781711 w 8781711"/>
                <a:gd name="connsiteY2" fmla="*/ 2252514 h 2252514"/>
                <a:gd name="connsiteX3" fmla="*/ 0 w 8781711"/>
                <a:gd name="connsiteY3" fmla="*/ 2028824 h 2252514"/>
                <a:gd name="connsiteX4" fmla="*/ 0 w 8781711"/>
                <a:gd name="connsiteY4" fmla="*/ 0 h 2252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81711" h="2252514">
                  <a:moveTo>
                    <a:pt x="0" y="0"/>
                  </a:moveTo>
                  <a:lnTo>
                    <a:pt x="8762187" y="0"/>
                  </a:lnTo>
                  <a:cubicBezTo>
                    <a:pt x="8766582" y="606536"/>
                    <a:pt x="8777316" y="1645978"/>
                    <a:pt x="8781711" y="2252514"/>
                  </a:cubicBezTo>
                  <a:lnTo>
                    <a:pt x="0" y="2028824"/>
                  </a:lnTo>
                  <a:lnTo>
                    <a:pt x="0" y="0"/>
                  </a:lnTo>
                  <a:close/>
                </a:path>
              </a:pathLst>
            </a:custGeom>
            <a:gradFill flip="none" rotWithShape="1">
              <a:gsLst>
                <a:gs pos="9000">
                  <a:schemeClr val="accent6"/>
                </a:gs>
                <a:gs pos="62000">
                  <a:schemeClr val="accent5"/>
                </a:gs>
              </a:gsLst>
              <a:lin ang="186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grpSp>
      <p:sp>
        <p:nvSpPr>
          <p:cNvPr id="22" name="Picture Placeholder 3">
            <a:extLst>
              <a:ext uri="{FF2B5EF4-FFF2-40B4-BE49-F238E27FC236}">
                <a16:creationId xmlns:a16="http://schemas.microsoft.com/office/drawing/2014/main" id="{A5B2B28D-DCDA-4046-9135-D74CDBB085D7}"/>
              </a:ext>
            </a:extLst>
          </p:cNvPr>
          <p:cNvSpPr>
            <a:spLocks noGrp="1"/>
          </p:cNvSpPr>
          <p:nvPr>
            <p:ph type="pic" sz="quarter" idx="13" hasCustomPrompt="1"/>
          </p:nvPr>
        </p:nvSpPr>
        <p:spPr>
          <a:xfrm>
            <a:off x="5043289" y="-14923"/>
            <a:ext cx="7158582" cy="6907795"/>
          </a:xfrm>
          <a:custGeom>
            <a:avLst/>
            <a:gdLst>
              <a:gd name="connsiteX0" fmla="*/ 0 w 5895975"/>
              <a:gd name="connsiteY0" fmla="*/ 0 h 6858000"/>
              <a:gd name="connsiteX1" fmla="*/ 5895975 w 5895975"/>
              <a:gd name="connsiteY1" fmla="*/ 0 h 6858000"/>
              <a:gd name="connsiteX2" fmla="*/ 5895975 w 5895975"/>
              <a:gd name="connsiteY2" fmla="*/ 6858000 h 6858000"/>
              <a:gd name="connsiteX3" fmla="*/ 0 w 5895975"/>
              <a:gd name="connsiteY3" fmla="*/ 6858000 h 6858000"/>
              <a:gd name="connsiteX4" fmla="*/ 0 w 5895975"/>
              <a:gd name="connsiteY4" fmla="*/ 0 h 6858000"/>
              <a:gd name="connsiteX0" fmla="*/ 1973179 w 5895975"/>
              <a:gd name="connsiteY0" fmla="*/ 0 h 6874042"/>
              <a:gd name="connsiteX1" fmla="*/ 5895975 w 5895975"/>
              <a:gd name="connsiteY1" fmla="*/ 16042 h 6874042"/>
              <a:gd name="connsiteX2" fmla="*/ 5895975 w 5895975"/>
              <a:gd name="connsiteY2" fmla="*/ 6874042 h 6874042"/>
              <a:gd name="connsiteX3" fmla="*/ 0 w 5895975"/>
              <a:gd name="connsiteY3" fmla="*/ 6874042 h 6874042"/>
              <a:gd name="connsiteX4" fmla="*/ 1973179 w 5895975"/>
              <a:gd name="connsiteY4" fmla="*/ 0 h 6874042"/>
              <a:gd name="connsiteX0" fmla="*/ 1973179 w 5895975"/>
              <a:gd name="connsiteY0" fmla="*/ 0 h 6874042"/>
              <a:gd name="connsiteX1" fmla="*/ 5895975 w 5895975"/>
              <a:gd name="connsiteY1" fmla="*/ 16042 h 6874042"/>
              <a:gd name="connsiteX2" fmla="*/ 5895975 w 5895975"/>
              <a:gd name="connsiteY2" fmla="*/ 6874042 h 6874042"/>
              <a:gd name="connsiteX3" fmla="*/ 0 w 5895975"/>
              <a:gd name="connsiteY3" fmla="*/ 6874042 h 6874042"/>
              <a:gd name="connsiteX4" fmla="*/ 730417 w 5895975"/>
              <a:gd name="connsiteY4" fmla="*/ 2438400 h 6874042"/>
              <a:gd name="connsiteX5" fmla="*/ 1973179 w 5895975"/>
              <a:gd name="connsiteY5" fmla="*/ 0 h 6874042"/>
              <a:gd name="connsiteX0" fmla="*/ 1973179 w 5895975"/>
              <a:gd name="connsiteY0" fmla="*/ 0 h 6874042"/>
              <a:gd name="connsiteX1" fmla="*/ 5895975 w 5895975"/>
              <a:gd name="connsiteY1" fmla="*/ 16042 h 6874042"/>
              <a:gd name="connsiteX2" fmla="*/ 5895975 w 5895975"/>
              <a:gd name="connsiteY2" fmla="*/ 6874042 h 6874042"/>
              <a:gd name="connsiteX3" fmla="*/ 0 w 5895975"/>
              <a:gd name="connsiteY3" fmla="*/ 6874042 h 6874042"/>
              <a:gd name="connsiteX4" fmla="*/ 730417 w 5895975"/>
              <a:gd name="connsiteY4" fmla="*/ 2438400 h 6874042"/>
              <a:gd name="connsiteX5" fmla="*/ 1973179 w 5895975"/>
              <a:gd name="connsiteY5" fmla="*/ 0 h 6874042"/>
              <a:gd name="connsiteX0" fmla="*/ 1973179 w 5895975"/>
              <a:gd name="connsiteY0" fmla="*/ 0 h 6874042"/>
              <a:gd name="connsiteX1" fmla="*/ 5895975 w 5895975"/>
              <a:gd name="connsiteY1" fmla="*/ 16042 h 6874042"/>
              <a:gd name="connsiteX2" fmla="*/ 5895975 w 5895975"/>
              <a:gd name="connsiteY2" fmla="*/ 6874042 h 6874042"/>
              <a:gd name="connsiteX3" fmla="*/ 0 w 5895975"/>
              <a:gd name="connsiteY3" fmla="*/ 6874042 h 6874042"/>
              <a:gd name="connsiteX4" fmla="*/ 730417 w 5895975"/>
              <a:gd name="connsiteY4" fmla="*/ 2438400 h 6874042"/>
              <a:gd name="connsiteX5" fmla="*/ 1973179 w 5895975"/>
              <a:gd name="connsiteY5" fmla="*/ 0 h 6874042"/>
              <a:gd name="connsiteX0" fmla="*/ 1242762 w 5165558"/>
              <a:gd name="connsiteY0" fmla="*/ 0 h 6874042"/>
              <a:gd name="connsiteX1" fmla="*/ 5165558 w 5165558"/>
              <a:gd name="connsiteY1" fmla="*/ 16042 h 6874042"/>
              <a:gd name="connsiteX2" fmla="*/ 5165558 w 5165558"/>
              <a:gd name="connsiteY2" fmla="*/ 6874042 h 6874042"/>
              <a:gd name="connsiteX3" fmla="*/ 1242762 w 5165558"/>
              <a:gd name="connsiteY3" fmla="*/ 6874042 h 6874042"/>
              <a:gd name="connsiteX4" fmla="*/ 0 w 5165558"/>
              <a:gd name="connsiteY4" fmla="*/ 2438400 h 6874042"/>
              <a:gd name="connsiteX5" fmla="*/ 1242762 w 5165558"/>
              <a:gd name="connsiteY5" fmla="*/ 0 h 6874042"/>
              <a:gd name="connsiteX0" fmla="*/ 1242762 w 5165558"/>
              <a:gd name="connsiteY0" fmla="*/ 0 h 6874051"/>
              <a:gd name="connsiteX1" fmla="*/ 5165558 w 5165558"/>
              <a:gd name="connsiteY1" fmla="*/ 16042 h 6874051"/>
              <a:gd name="connsiteX2" fmla="*/ 5165558 w 5165558"/>
              <a:gd name="connsiteY2" fmla="*/ 6874042 h 6874051"/>
              <a:gd name="connsiteX3" fmla="*/ 1242762 w 5165558"/>
              <a:gd name="connsiteY3" fmla="*/ 6874042 h 6874051"/>
              <a:gd name="connsiteX4" fmla="*/ 0 w 5165558"/>
              <a:gd name="connsiteY4" fmla="*/ 2438400 h 6874051"/>
              <a:gd name="connsiteX5" fmla="*/ 1242762 w 5165558"/>
              <a:gd name="connsiteY5" fmla="*/ 0 h 6874051"/>
              <a:gd name="connsiteX0" fmla="*/ 1242762 w 5165558"/>
              <a:gd name="connsiteY0" fmla="*/ 0 h 6874051"/>
              <a:gd name="connsiteX1" fmla="*/ 5165558 w 5165558"/>
              <a:gd name="connsiteY1" fmla="*/ 16042 h 6874051"/>
              <a:gd name="connsiteX2" fmla="*/ 5165558 w 5165558"/>
              <a:gd name="connsiteY2" fmla="*/ 6874042 h 6874051"/>
              <a:gd name="connsiteX3" fmla="*/ 1242762 w 5165558"/>
              <a:gd name="connsiteY3" fmla="*/ 6874042 h 6874051"/>
              <a:gd name="connsiteX4" fmla="*/ 0 w 5165558"/>
              <a:gd name="connsiteY4" fmla="*/ 2438400 h 6874051"/>
              <a:gd name="connsiteX5" fmla="*/ 1242762 w 5165558"/>
              <a:gd name="connsiteY5" fmla="*/ 0 h 6874051"/>
              <a:gd name="connsiteX0" fmla="*/ 1283103 w 5205899"/>
              <a:gd name="connsiteY0" fmla="*/ 0 h 6874051"/>
              <a:gd name="connsiteX1" fmla="*/ 5205899 w 5205899"/>
              <a:gd name="connsiteY1" fmla="*/ 16042 h 6874051"/>
              <a:gd name="connsiteX2" fmla="*/ 5205899 w 5205899"/>
              <a:gd name="connsiteY2" fmla="*/ 6874042 h 6874051"/>
              <a:gd name="connsiteX3" fmla="*/ 1283103 w 5205899"/>
              <a:gd name="connsiteY3" fmla="*/ 6874042 h 6874051"/>
              <a:gd name="connsiteX4" fmla="*/ 0 w 5205899"/>
              <a:gd name="connsiteY4" fmla="*/ 2485465 h 6874051"/>
              <a:gd name="connsiteX5" fmla="*/ 1283103 w 5205899"/>
              <a:gd name="connsiteY5" fmla="*/ 0 h 6874051"/>
              <a:gd name="connsiteX0" fmla="*/ 1283660 w 5206456"/>
              <a:gd name="connsiteY0" fmla="*/ 0 h 6874051"/>
              <a:gd name="connsiteX1" fmla="*/ 5206456 w 5206456"/>
              <a:gd name="connsiteY1" fmla="*/ 16042 h 6874051"/>
              <a:gd name="connsiteX2" fmla="*/ 5206456 w 5206456"/>
              <a:gd name="connsiteY2" fmla="*/ 6874042 h 6874051"/>
              <a:gd name="connsiteX3" fmla="*/ 1283660 w 5206456"/>
              <a:gd name="connsiteY3" fmla="*/ 6874042 h 6874051"/>
              <a:gd name="connsiteX4" fmla="*/ 557 w 5206456"/>
              <a:gd name="connsiteY4" fmla="*/ 2485465 h 6874051"/>
              <a:gd name="connsiteX5" fmla="*/ 1283660 w 5206456"/>
              <a:gd name="connsiteY5" fmla="*/ 0 h 6874051"/>
              <a:gd name="connsiteX0" fmla="*/ 1283660 w 5206456"/>
              <a:gd name="connsiteY0" fmla="*/ 0 h 6874051"/>
              <a:gd name="connsiteX1" fmla="*/ 5206456 w 5206456"/>
              <a:gd name="connsiteY1" fmla="*/ 16042 h 6874051"/>
              <a:gd name="connsiteX2" fmla="*/ 5206456 w 5206456"/>
              <a:gd name="connsiteY2" fmla="*/ 6874042 h 6874051"/>
              <a:gd name="connsiteX3" fmla="*/ 1283660 w 5206456"/>
              <a:gd name="connsiteY3" fmla="*/ 6874042 h 6874051"/>
              <a:gd name="connsiteX4" fmla="*/ 557 w 5206456"/>
              <a:gd name="connsiteY4" fmla="*/ 2485465 h 6874051"/>
              <a:gd name="connsiteX5" fmla="*/ 1283660 w 5206456"/>
              <a:gd name="connsiteY5" fmla="*/ 0 h 6874051"/>
              <a:gd name="connsiteX0" fmla="*/ 1310538 w 5233334"/>
              <a:gd name="connsiteY0" fmla="*/ 0 h 6874051"/>
              <a:gd name="connsiteX1" fmla="*/ 5233334 w 5233334"/>
              <a:gd name="connsiteY1" fmla="*/ 16042 h 6874051"/>
              <a:gd name="connsiteX2" fmla="*/ 5233334 w 5233334"/>
              <a:gd name="connsiteY2" fmla="*/ 6874042 h 6874051"/>
              <a:gd name="connsiteX3" fmla="*/ 1310538 w 5233334"/>
              <a:gd name="connsiteY3" fmla="*/ 6874042 h 6874051"/>
              <a:gd name="connsiteX4" fmla="*/ 541 w 5233334"/>
              <a:gd name="connsiteY4" fmla="*/ 2519083 h 6874051"/>
              <a:gd name="connsiteX5" fmla="*/ 1310538 w 5233334"/>
              <a:gd name="connsiteY5" fmla="*/ 0 h 6874051"/>
              <a:gd name="connsiteX0" fmla="*/ 1290380 w 5213176"/>
              <a:gd name="connsiteY0" fmla="*/ 0 h 6874051"/>
              <a:gd name="connsiteX1" fmla="*/ 5213176 w 5213176"/>
              <a:gd name="connsiteY1" fmla="*/ 16042 h 6874051"/>
              <a:gd name="connsiteX2" fmla="*/ 5213176 w 5213176"/>
              <a:gd name="connsiteY2" fmla="*/ 6874042 h 6874051"/>
              <a:gd name="connsiteX3" fmla="*/ 1290380 w 5213176"/>
              <a:gd name="connsiteY3" fmla="*/ 6874042 h 6874051"/>
              <a:gd name="connsiteX4" fmla="*/ 554 w 5213176"/>
              <a:gd name="connsiteY4" fmla="*/ 2545978 h 6874051"/>
              <a:gd name="connsiteX5" fmla="*/ 1290380 w 5213176"/>
              <a:gd name="connsiteY5" fmla="*/ 0 h 6874051"/>
              <a:gd name="connsiteX0" fmla="*/ 1256783 w 5179579"/>
              <a:gd name="connsiteY0" fmla="*/ 0 h 6874051"/>
              <a:gd name="connsiteX1" fmla="*/ 5179579 w 5179579"/>
              <a:gd name="connsiteY1" fmla="*/ 16042 h 6874051"/>
              <a:gd name="connsiteX2" fmla="*/ 5179579 w 5179579"/>
              <a:gd name="connsiteY2" fmla="*/ 6874042 h 6874051"/>
              <a:gd name="connsiteX3" fmla="*/ 1256783 w 5179579"/>
              <a:gd name="connsiteY3" fmla="*/ 6874042 h 6874051"/>
              <a:gd name="connsiteX4" fmla="*/ 575 w 5179579"/>
              <a:gd name="connsiteY4" fmla="*/ 2559425 h 6874051"/>
              <a:gd name="connsiteX5" fmla="*/ 1256783 w 5179579"/>
              <a:gd name="connsiteY5" fmla="*/ 0 h 6874051"/>
              <a:gd name="connsiteX0" fmla="*/ 1270221 w 5193017"/>
              <a:gd name="connsiteY0" fmla="*/ 0 h 6874051"/>
              <a:gd name="connsiteX1" fmla="*/ 5193017 w 5193017"/>
              <a:gd name="connsiteY1" fmla="*/ 16042 h 6874051"/>
              <a:gd name="connsiteX2" fmla="*/ 5193017 w 5193017"/>
              <a:gd name="connsiteY2" fmla="*/ 6874042 h 6874051"/>
              <a:gd name="connsiteX3" fmla="*/ 1270221 w 5193017"/>
              <a:gd name="connsiteY3" fmla="*/ 6874042 h 6874051"/>
              <a:gd name="connsiteX4" fmla="*/ 566 w 5193017"/>
              <a:gd name="connsiteY4" fmla="*/ 2525808 h 6874051"/>
              <a:gd name="connsiteX5" fmla="*/ 1270221 w 5193017"/>
              <a:gd name="connsiteY5" fmla="*/ 0 h 6874051"/>
              <a:gd name="connsiteX0" fmla="*/ 1261988 w 5193022"/>
              <a:gd name="connsiteY0" fmla="*/ 434 h 6858009"/>
              <a:gd name="connsiteX1" fmla="*/ 5193022 w 5193022"/>
              <a:gd name="connsiteY1" fmla="*/ 0 h 6858009"/>
              <a:gd name="connsiteX2" fmla="*/ 5193022 w 5193022"/>
              <a:gd name="connsiteY2" fmla="*/ 6858000 h 6858009"/>
              <a:gd name="connsiteX3" fmla="*/ 1270226 w 5193022"/>
              <a:gd name="connsiteY3" fmla="*/ 6858000 h 6858009"/>
              <a:gd name="connsiteX4" fmla="*/ 571 w 5193022"/>
              <a:gd name="connsiteY4" fmla="*/ 2509766 h 6858009"/>
              <a:gd name="connsiteX5" fmla="*/ 1261988 w 5193022"/>
              <a:gd name="connsiteY5" fmla="*/ 434 h 6858009"/>
              <a:gd name="connsiteX0" fmla="*/ 1261988 w 5193022"/>
              <a:gd name="connsiteY0" fmla="*/ 434 h 6858009"/>
              <a:gd name="connsiteX1" fmla="*/ 5193022 w 5193022"/>
              <a:gd name="connsiteY1" fmla="*/ 0 h 6858009"/>
              <a:gd name="connsiteX2" fmla="*/ 5193022 w 5193022"/>
              <a:gd name="connsiteY2" fmla="*/ 6858000 h 6858009"/>
              <a:gd name="connsiteX3" fmla="*/ 1270226 w 5193022"/>
              <a:gd name="connsiteY3" fmla="*/ 6858000 h 6858009"/>
              <a:gd name="connsiteX4" fmla="*/ 571 w 5193022"/>
              <a:gd name="connsiteY4" fmla="*/ 2509766 h 6858009"/>
              <a:gd name="connsiteX5" fmla="*/ 1261988 w 5193022"/>
              <a:gd name="connsiteY5" fmla="*/ 434 h 6858009"/>
              <a:gd name="connsiteX0" fmla="*/ 1261802 w 5192836"/>
              <a:gd name="connsiteY0" fmla="*/ 434 h 6858009"/>
              <a:gd name="connsiteX1" fmla="*/ 5192836 w 5192836"/>
              <a:gd name="connsiteY1" fmla="*/ 0 h 6858009"/>
              <a:gd name="connsiteX2" fmla="*/ 5192836 w 5192836"/>
              <a:gd name="connsiteY2" fmla="*/ 6858000 h 6858009"/>
              <a:gd name="connsiteX3" fmla="*/ 1270040 w 5192836"/>
              <a:gd name="connsiteY3" fmla="*/ 6858000 h 6858009"/>
              <a:gd name="connsiteX4" fmla="*/ 385 w 5192836"/>
              <a:gd name="connsiteY4" fmla="*/ 2509766 h 6858009"/>
              <a:gd name="connsiteX5" fmla="*/ 1261802 w 5192836"/>
              <a:gd name="connsiteY5" fmla="*/ 434 h 6858009"/>
              <a:gd name="connsiteX0" fmla="*/ 1261802 w 5192836"/>
              <a:gd name="connsiteY0" fmla="*/ 434 h 6858009"/>
              <a:gd name="connsiteX1" fmla="*/ 5192836 w 5192836"/>
              <a:gd name="connsiteY1" fmla="*/ 0 h 6858009"/>
              <a:gd name="connsiteX2" fmla="*/ 5192836 w 5192836"/>
              <a:gd name="connsiteY2" fmla="*/ 6858000 h 6858009"/>
              <a:gd name="connsiteX3" fmla="*/ 1223148 w 5192836"/>
              <a:gd name="connsiteY3" fmla="*/ 6858000 h 6858009"/>
              <a:gd name="connsiteX4" fmla="*/ 385 w 5192836"/>
              <a:gd name="connsiteY4" fmla="*/ 2509766 h 6858009"/>
              <a:gd name="connsiteX5" fmla="*/ 1261802 w 5192836"/>
              <a:gd name="connsiteY5" fmla="*/ 434 h 6858009"/>
              <a:gd name="connsiteX0" fmla="*/ 1261802 w 5192836"/>
              <a:gd name="connsiteY0" fmla="*/ 434 h 6858009"/>
              <a:gd name="connsiteX1" fmla="*/ 5192836 w 5192836"/>
              <a:gd name="connsiteY1" fmla="*/ 0 h 6858009"/>
              <a:gd name="connsiteX2" fmla="*/ 5192836 w 5192836"/>
              <a:gd name="connsiteY2" fmla="*/ 6858000 h 6858009"/>
              <a:gd name="connsiteX3" fmla="*/ 1223148 w 5192836"/>
              <a:gd name="connsiteY3" fmla="*/ 6858000 h 6858009"/>
              <a:gd name="connsiteX4" fmla="*/ 385 w 5192836"/>
              <a:gd name="connsiteY4" fmla="*/ 2509766 h 6858009"/>
              <a:gd name="connsiteX5" fmla="*/ 1261802 w 5192836"/>
              <a:gd name="connsiteY5" fmla="*/ 434 h 6858009"/>
              <a:gd name="connsiteX0" fmla="*/ 1244222 w 5175256"/>
              <a:gd name="connsiteY0" fmla="*/ 434 h 6858009"/>
              <a:gd name="connsiteX1" fmla="*/ 5175256 w 5175256"/>
              <a:gd name="connsiteY1" fmla="*/ 0 h 6858009"/>
              <a:gd name="connsiteX2" fmla="*/ 5175256 w 5175256"/>
              <a:gd name="connsiteY2" fmla="*/ 6858000 h 6858009"/>
              <a:gd name="connsiteX3" fmla="*/ 1205568 w 5175256"/>
              <a:gd name="connsiteY3" fmla="*/ 6858000 h 6858009"/>
              <a:gd name="connsiteX4" fmla="*/ 390 w 5175256"/>
              <a:gd name="connsiteY4" fmla="*/ 2457012 h 6858009"/>
              <a:gd name="connsiteX5" fmla="*/ 1244222 w 5175256"/>
              <a:gd name="connsiteY5" fmla="*/ 434 h 6858009"/>
              <a:gd name="connsiteX0" fmla="*/ 1244222 w 5175256"/>
              <a:gd name="connsiteY0" fmla="*/ 6295 h 6858009"/>
              <a:gd name="connsiteX1" fmla="*/ 5175256 w 5175256"/>
              <a:gd name="connsiteY1" fmla="*/ 0 h 6858009"/>
              <a:gd name="connsiteX2" fmla="*/ 5175256 w 5175256"/>
              <a:gd name="connsiteY2" fmla="*/ 6858000 h 6858009"/>
              <a:gd name="connsiteX3" fmla="*/ 1205568 w 5175256"/>
              <a:gd name="connsiteY3" fmla="*/ 6858000 h 6858009"/>
              <a:gd name="connsiteX4" fmla="*/ 390 w 5175256"/>
              <a:gd name="connsiteY4" fmla="*/ 2457012 h 6858009"/>
              <a:gd name="connsiteX5" fmla="*/ 1244222 w 5175256"/>
              <a:gd name="connsiteY5" fmla="*/ 6295 h 6858009"/>
              <a:gd name="connsiteX0" fmla="*/ 1232501 w 5175258"/>
              <a:gd name="connsiteY0" fmla="*/ 12157 h 6858009"/>
              <a:gd name="connsiteX1" fmla="*/ 5175258 w 5175258"/>
              <a:gd name="connsiteY1" fmla="*/ 0 h 6858009"/>
              <a:gd name="connsiteX2" fmla="*/ 5175258 w 5175258"/>
              <a:gd name="connsiteY2" fmla="*/ 6858000 h 6858009"/>
              <a:gd name="connsiteX3" fmla="*/ 1205570 w 5175258"/>
              <a:gd name="connsiteY3" fmla="*/ 6858000 h 6858009"/>
              <a:gd name="connsiteX4" fmla="*/ 392 w 5175258"/>
              <a:gd name="connsiteY4" fmla="*/ 2457012 h 6858009"/>
              <a:gd name="connsiteX5" fmla="*/ 1232501 w 5175258"/>
              <a:gd name="connsiteY5" fmla="*/ 12157 h 6858009"/>
              <a:gd name="connsiteX0" fmla="*/ 1232511 w 5175268"/>
              <a:gd name="connsiteY0" fmla="*/ 12157 h 6858009"/>
              <a:gd name="connsiteX1" fmla="*/ 5175268 w 5175268"/>
              <a:gd name="connsiteY1" fmla="*/ 0 h 6858009"/>
              <a:gd name="connsiteX2" fmla="*/ 5175268 w 5175268"/>
              <a:gd name="connsiteY2" fmla="*/ 6858000 h 6858009"/>
              <a:gd name="connsiteX3" fmla="*/ 1205580 w 5175268"/>
              <a:gd name="connsiteY3" fmla="*/ 6858000 h 6858009"/>
              <a:gd name="connsiteX4" fmla="*/ 402 w 5175268"/>
              <a:gd name="connsiteY4" fmla="*/ 2457012 h 6858009"/>
              <a:gd name="connsiteX5" fmla="*/ 1232511 w 5175268"/>
              <a:gd name="connsiteY5" fmla="*/ 12157 h 6858009"/>
              <a:gd name="connsiteX0" fmla="*/ 1245570 w 5175264"/>
              <a:gd name="connsiteY0" fmla="*/ 0 h 6858915"/>
              <a:gd name="connsiteX1" fmla="*/ 5175264 w 5175264"/>
              <a:gd name="connsiteY1" fmla="*/ 906 h 6858915"/>
              <a:gd name="connsiteX2" fmla="*/ 5175264 w 5175264"/>
              <a:gd name="connsiteY2" fmla="*/ 6858906 h 6858915"/>
              <a:gd name="connsiteX3" fmla="*/ 1205576 w 5175264"/>
              <a:gd name="connsiteY3" fmla="*/ 6858906 h 6858915"/>
              <a:gd name="connsiteX4" fmla="*/ 398 w 5175264"/>
              <a:gd name="connsiteY4" fmla="*/ 2457918 h 6858915"/>
              <a:gd name="connsiteX5" fmla="*/ 1245570 w 5175264"/>
              <a:gd name="connsiteY5" fmla="*/ 0 h 6858915"/>
              <a:gd name="connsiteX0" fmla="*/ 1249924 w 5175263"/>
              <a:gd name="connsiteY0" fmla="*/ 0 h 6871978"/>
              <a:gd name="connsiteX1" fmla="*/ 5175263 w 5175263"/>
              <a:gd name="connsiteY1" fmla="*/ 13969 h 6871978"/>
              <a:gd name="connsiteX2" fmla="*/ 5175263 w 5175263"/>
              <a:gd name="connsiteY2" fmla="*/ 6871969 h 6871978"/>
              <a:gd name="connsiteX3" fmla="*/ 1205575 w 5175263"/>
              <a:gd name="connsiteY3" fmla="*/ 6871969 h 6871978"/>
              <a:gd name="connsiteX4" fmla="*/ 397 w 5175263"/>
              <a:gd name="connsiteY4" fmla="*/ 2470981 h 6871978"/>
              <a:gd name="connsiteX5" fmla="*/ 1249924 w 5175263"/>
              <a:gd name="connsiteY5" fmla="*/ 0 h 6871978"/>
              <a:gd name="connsiteX0" fmla="*/ 1236864 w 5175266"/>
              <a:gd name="connsiteY0" fmla="*/ 0 h 6858915"/>
              <a:gd name="connsiteX1" fmla="*/ 5175266 w 5175266"/>
              <a:gd name="connsiteY1" fmla="*/ 906 h 6858915"/>
              <a:gd name="connsiteX2" fmla="*/ 5175266 w 5175266"/>
              <a:gd name="connsiteY2" fmla="*/ 6858906 h 6858915"/>
              <a:gd name="connsiteX3" fmla="*/ 1205578 w 5175266"/>
              <a:gd name="connsiteY3" fmla="*/ 6858906 h 6858915"/>
              <a:gd name="connsiteX4" fmla="*/ 400 w 5175266"/>
              <a:gd name="connsiteY4" fmla="*/ 2457918 h 6858915"/>
              <a:gd name="connsiteX5" fmla="*/ 1236864 w 5175266"/>
              <a:gd name="connsiteY5" fmla="*/ 0 h 6858915"/>
              <a:gd name="connsiteX0" fmla="*/ 1895634 w 5834036"/>
              <a:gd name="connsiteY0" fmla="*/ 2896 h 6861807"/>
              <a:gd name="connsiteX1" fmla="*/ 5834036 w 5834036"/>
              <a:gd name="connsiteY1" fmla="*/ 3802 h 6861807"/>
              <a:gd name="connsiteX2" fmla="*/ 5834036 w 5834036"/>
              <a:gd name="connsiteY2" fmla="*/ 6861802 h 6861807"/>
              <a:gd name="connsiteX3" fmla="*/ 1864348 w 5834036"/>
              <a:gd name="connsiteY3" fmla="*/ 6861802 h 6861807"/>
              <a:gd name="connsiteX4" fmla="*/ 264 w 5834036"/>
              <a:gd name="connsiteY4" fmla="*/ 2 h 6861807"/>
              <a:gd name="connsiteX5" fmla="*/ 1895634 w 5834036"/>
              <a:gd name="connsiteY5" fmla="*/ 2896 h 6861807"/>
              <a:gd name="connsiteX0" fmla="*/ 9 w 5833781"/>
              <a:gd name="connsiteY0" fmla="*/ 855589 h 7717394"/>
              <a:gd name="connsiteX1" fmla="*/ 5833781 w 5833781"/>
              <a:gd name="connsiteY1" fmla="*/ 859389 h 7717394"/>
              <a:gd name="connsiteX2" fmla="*/ 5833781 w 5833781"/>
              <a:gd name="connsiteY2" fmla="*/ 7717389 h 7717394"/>
              <a:gd name="connsiteX3" fmla="*/ 1864093 w 5833781"/>
              <a:gd name="connsiteY3" fmla="*/ 7717389 h 7717394"/>
              <a:gd name="connsiteX4" fmla="*/ 9 w 5833781"/>
              <a:gd name="connsiteY4" fmla="*/ 855589 h 7717394"/>
              <a:gd name="connsiteX0" fmla="*/ 9 w 5833781"/>
              <a:gd name="connsiteY0" fmla="*/ 3 h 6861808"/>
              <a:gd name="connsiteX1" fmla="*/ 5833781 w 5833781"/>
              <a:gd name="connsiteY1" fmla="*/ 3803 h 6861808"/>
              <a:gd name="connsiteX2" fmla="*/ 5833781 w 5833781"/>
              <a:gd name="connsiteY2" fmla="*/ 6861803 h 6861808"/>
              <a:gd name="connsiteX3" fmla="*/ 1864093 w 5833781"/>
              <a:gd name="connsiteY3" fmla="*/ 6861803 h 6861808"/>
              <a:gd name="connsiteX4" fmla="*/ 9 w 5833781"/>
              <a:gd name="connsiteY4" fmla="*/ 3 h 6861808"/>
              <a:gd name="connsiteX0" fmla="*/ 11 w 5443818"/>
              <a:gd name="connsiteY0" fmla="*/ 36541 h 6858005"/>
              <a:gd name="connsiteX1" fmla="*/ 5443818 w 5443818"/>
              <a:gd name="connsiteY1" fmla="*/ 0 h 6858005"/>
              <a:gd name="connsiteX2" fmla="*/ 5443818 w 5443818"/>
              <a:gd name="connsiteY2" fmla="*/ 6858000 h 6858005"/>
              <a:gd name="connsiteX3" fmla="*/ 1474130 w 5443818"/>
              <a:gd name="connsiteY3" fmla="*/ 6858000 h 6858005"/>
              <a:gd name="connsiteX4" fmla="*/ 11 w 5443818"/>
              <a:gd name="connsiteY4" fmla="*/ 36541 h 6858005"/>
              <a:gd name="connsiteX0" fmla="*/ 12 w 5336243"/>
              <a:gd name="connsiteY0" fmla="*/ 63435 h 6858005"/>
              <a:gd name="connsiteX1" fmla="*/ 5336243 w 5336243"/>
              <a:gd name="connsiteY1" fmla="*/ 0 h 6858005"/>
              <a:gd name="connsiteX2" fmla="*/ 5336243 w 5336243"/>
              <a:gd name="connsiteY2" fmla="*/ 6858000 h 6858005"/>
              <a:gd name="connsiteX3" fmla="*/ 1366555 w 5336243"/>
              <a:gd name="connsiteY3" fmla="*/ 6858000 h 6858005"/>
              <a:gd name="connsiteX4" fmla="*/ 12 w 5336243"/>
              <a:gd name="connsiteY4" fmla="*/ 63435 h 6858005"/>
              <a:gd name="connsiteX0" fmla="*/ 12 w 5336243"/>
              <a:gd name="connsiteY0" fmla="*/ 63435 h 6871452"/>
              <a:gd name="connsiteX1" fmla="*/ 5336243 w 5336243"/>
              <a:gd name="connsiteY1" fmla="*/ 0 h 6871452"/>
              <a:gd name="connsiteX2" fmla="*/ 5336243 w 5336243"/>
              <a:gd name="connsiteY2" fmla="*/ 6858000 h 6871452"/>
              <a:gd name="connsiteX3" fmla="*/ 1258978 w 5336243"/>
              <a:gd name="connsiteY3" fmla="*/ 6871447 h 6871452"/>
              <a:gd name="connsiteX4" fmla="*/ 12 w 5336243"/>
              <a:gd name="connsiteY4" fmla="*/ 63435 h 6871452"/>
              <a:gd name="connsiteX0" fmla="*/ 11 w 5430371"/>
              <a:gd name="connsiteY0" fmla="*/ 2 h 6875254"/>
              <a:gd name="connsiteX1" fmla="*/ 5430371 w 5430371"/>
              <a:gd name="connsiteY1" fmla="*/ 3802 h 6875254"/>
              <a:gd name="connsiteX2" fmla="*/ 5430371 w 5430371"/>
              <a:gd name="connsiteY2" fmla="*/ 6861802 h 6875254"/>
              <a:gd name="connsiteX3" fmla="*/ 1353106 w 5430371"/>
              <a:gd name="connsiteY3" fmla="*/ 6875249 h 6875254"/>
              <a:gd name="connsiteX4" fmla="*/ 11 w 5430371"/>
              <a:gd name="connsiteY4" fmla="*/ 2 h 6875254"/>
              <a:gd name="connsiteX0" fmla="*/ 11 w 6721288"/>
              <a:gd name="connsiteY0" fmla="*/ 2 h 6888696"/>
              <a:gd name="connsiteX1" fmla="*/ 5430371 w 6721288"/>
              <a:gd name="connsiteY1" fmla="*/ 3802 h 6888696"/>
              <a:gd name="connsiteX2" fmla="*/ 6721288 w 6721288"/>
              <a:gd name="connsiteY2" fmla="*/ 6888696 h 6888696"/>
              <a:gd name="connsiteX3" fmla="*/ 1353106 w 6721288"/>
              <a:gd name="connsiteY3" fmla="*/ 6875249 h 6888696"/>
              <a:gd name="connsiteX4" fmla="*/ 11 w 6721288"/>
              <a:gd name="connsiteY4" fmla="*/ 2 h 6888696"/>
              <a:gd name="connsiteX0" fmla="*/ 11 w 6721288"/>
              <a:gd name="connsiteY0" fmla="*/ 23094 h 6911788"/>
              <a:gd name="connsiteX1" fmla="*/ 6721288 w 6721288"/>
              <a:gd name="connsiteY1" fmla="*/ 0 h 6911788"/>
              <a:gd name="connsiteX2" fmla="*/ 6721288 w 6721288"/>
              <a:gd name="connsiteY2" fmla="*/ 6911788 h 6911788"/>
              <a:gd name="connsiteX3" fmla="*/ 1353106 w 6721288"/>
              <a:gd name="connsiteY3" fmla="*/ 6898341 h 6911788"/>
              <a:gd name="connsiteX4" fmla="*/ 11 w 6721288"/>
              <a:gd name="connsiteY4" fmla="*/ 23094 h 6911788"/>
              <a:gd name="connsiteX0" fmla="*/ 11 w 7479230"/>
              <a:gd name="connsiteY0" fmla="*/ 873318 h 7762012"/>
              <a:gd name="connsiteX1" fmla="*/ 6721288 w 7479230"/>
              <a:gd name="connsiteY1" fmla="*/ 850224 h 7762012"/>
              <a:gd name="connsiteX2" fmla="*/ 6721288 w 7479230"/>
              <a:gd name="connsiteY2" fmla="*/ 7762012 h 7762012"/>
              <a:gd name="connsiteX3" fmla="*/ 1353106 w 7479230"/>
              <a:gd name="connsiteY3" fmla="*/ 7748565 h 7762012"/>
              <a:gd name="connsiteX4" fmla="*/ 11 w 7479230"/>
              <a:gd name="connsiteY4" fmla="*/ 873318 h 7762012"/>
              <a:gd name="connsiteX0" fmla="*/ 11 w 6721288"/>
              <a:gd name="connsiteY0" fmla="*/ 873318 h 7762012"/>
              <a:gd name="connsiteX1" fmla="*/ 6721288 w 6721288"/>
              <a:gd name="connsiteY1" fmla="*/ 850224 h 7762012"/>
              <a:gd name="connsiteX2" fmla="*/ 6721288 w 6721288"/>
              <a:gd name="connsiteY2" fmla="*/ 7762012 h 7762012"/>
              <a:gd name="connsiteX3" fmla="*/ 1353106 w 6721288"/>
              <a:gd name="connsiteY3" fmla="*/ 7748565 h 7762012"/>
              <a:gd name="connsiteX4" fmla="*/ 11 w 6721288"/>
              <a:gd name="connsiteY4" fmla="*/ 873318 h 7762012"/>
              <a:gd name="connsiteX0" fmla="*/ 11 w 6721288"/>
              <a:gd name="connsiteY0" fmla="*/ 23094 h 6911788"/>
              <a:gd name="connsiteX1" fmla="*/ 6721288 w 6721288"/>
              <a:gd name="connsiteY1" fmla="*/ 0 h 6911788"/>
              <a:gd name="connsiteX2" fmla="*/ 6721288 w 6721288"/>
              <a:gd name="connsiteY2" fmla="*/ 6911788 h 6911788"/>
              <a:gd name="connsiteX3" fmla="*/ 1353106 w 6721288"/>
              <a:gd name="connsiteY3" fmla="*/ 6898341 h 6911788"/>
              <a:gd name="connsiteX4" fmla="*/ 11 w 6721288"/>
              <a:gd name="connsiteY4" fmla="*/ 23094 h 6911788"/>
              <a:gd name="connsiteX0" fmla="*/ 12 w 7204718"/>
              <a:gd name="connsiteY0" fmla="*/ 519137 h 7421278"/>
              <a:gd name="connsiteX1" fmla="*/ 6707842 w 7204718"/>
              <a:gd name="connsiteY1" fmla="*/ 509490 h 7421278"/>
              <a:gd name="connsiteX2" fmla="*/ 6707842 w 7204718"/>
              <a:gd name="connsiteY2" fmla="*/ 7421278 h 7421278"/>
              <a:gd name="connsiteX3" fmla="*/ 1339660 w 7204718"/>
              <a:gd name="connsiteY3" fmla="*/ 7407831 h 7421278"/>
              <a:gd name="connsiteX4" fmla="*/ 12 w 7204718"/>
              <a:gd name="connsiteY4" fmla="*/ 519137 h 7421278"/>
              <a:gd name="connsiteX0" fmla="*/ 12 w 7204718"/>
              <a:gd name="connsiteY0" fmla="*/ 9647 h 6911788"/>
              <a:gd name="connsiteX1" fmla="*/ 6707842 w 7204718"/>
              <a:gd name="connsiteY1" fmla="*/ 0 h 6911788"/>
              <a:gd name="connsiteX2" fmla="*/ 6707842 w 7204718"/>
              <a:gd name="connsiteY2" fmla="*/ 6911788 h 6911788"/>
              <a:gd name="connsiteX3" fmla="*/ 1339660 w 7204718"/>
              <a:gd name="connsiteY3" fmla="*/ 6898341 h 6911788"/>
              <a:gd name="connsiteX4" fmla="*/ 12 w 7204718"/>
              <a:gd name="connsiteY4" fmla="*/ 9647 h 6911788"/>
              <a:gd name="connsiteX0" fmla="*/ 12 w 6707842"/>
              <a:gd name="connsiteY0" fmla="*/ 9647 h 6911788"/>
              <a:gd name="connsiteX1" fmla="*/ 6707842 w 6707842"/>
              <a:gd name="connsiteY1" fmla="*/ 0 h 6911788"/>
              <a:gd name="connsiteX2" fmla="*/ 6707842 w 6707842"/>
              <a:gd name="connsiteY2" fmla="*/ 6911788 h 6911788"/>
              <a:gd name="connsiteX3" fmla="*/ 1339660 w 6707842"/>
              <a:gd name="connsiteY3" fmla="*/ 6898341 h 6911788"/>
              <a:gd name="connsiteX4" fmla="*/ 12 w 6707842"/>
              <a:gd name="connsiteY4" fmla="*/ 9647 h 6911788"/>
              <a:gd name="connsiteX0" fmla="*/ 471233 w 7179063"/>
              <a:gd name="connsiteY0" fmla="*/ 9647 h 6911788"/>
              <a:gd name="connsiteX1" fmla="*/ 7179063 w 7179063"/>
              <a:gd name="connsiteY1" fmla="*/ 0 h 6911788"/>
              <a:gd name="connsiteX2" fmla="*/ 7179063 w 7179063"/>
              <a:gd name="connsiteY2" fmla="*/ 6911788 h 6911788"/>
              <a:gd name="connsiteX3" fmla="*/ 1810881 w 7179063"/>
              <a:gd name="connsiteY3" fmla="*/ 6898341 h 6911788"/>
              <a:gd name="connsiteX4" fmla="*/ 698369 w 7179063"/>
              <a:gd name="connsiteY4" fmla="*/ 1262578 h 6911788"/>
              <a:gd name="connsiteX5" fmla="*/ 471233 w 7179063"/>
              <a:gd name="connsiteY5"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227136 w 6707830"/>
              <a:gd name="connsiteY4" fmla="*/ 1262578 h 6911788"/>
              <a:gd name="connsiteX5" fmla="*/ 0 w 6707830"/>
              <a:gd name="connsiteY5"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227136 w 6707830"/>
              <a:gd name="connsiteY5" fmla="*/ 1262578 h 6911788"/>
              <a:gd name="connsiteX6" fmla="*/ 0 w 6707830"/>
              <a:gd name="connsiteY6"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227136 w 6707830"/>
              <a:gd name="connsiteY5" fmla="*/ 1262578 h 6911788"/>
              <a:gd name="connsiteX6" fmla="*/ 0 w 6707830"/>
              <a:gd name="connsiteY6"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227136 w 6707830"/>
              <a:gd name="connsiteY5" fmla="*/ 1262578 h 6911788"/>
              <a:gd name="connsiteX6" fmla="*/ 0 w 6707830"/>
              <a:gd name="connsiteY6"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264207 w 6707830"/>
              <a:gd name="connsiteY5" fmla="*/ 2436470 h 6911788"/>
              <a:gd name="connsiteX6" fmla="*/ 227136 w 6707830"/>
              <a:gd name="connsiteY6" fmla="*/ 1262578 h 6911788"/>
              <a:gd name="connsiteX7" fmla="*/ 0 w 6707830"/>
              <a:gd name="connsiteY7"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2957980 w 6707830"/>
              <a:gd name="connsiteY5" fmla="*/ 1330540 h 6911788"/>
              <a:gd name="connsiteX6" fmla="*/ 227136 w 6707830"/>
              <a:gd name="connsiteY6" fmla="*/ 1262578 h 6911788"/>
              <a:gd name="connsiteX7" fmla="*/ 0 w 6707830"/>
              <a:gd name="connsiteY7"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2957980 w 6707830"/>
              <a:gd name="connsiteY5" fmla="*/ 1330540 h 6911788"/>
              <a:gd name="connsiteX6" fmla="*/ 227136 w 6707830"/>
              <a:gd name="connsiteY6" fmla="*/ 1262578 h 6911788"/>
              <a:gd name="connsiteX7" fmla="*/ 0 w 6707830"/>
              <a:gd name="connsiteY7"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2957980 w 6707830"/>
              <a:gd name="connsiteY5" fmla="*/ 1330540 h 6911788"/>
              <a:gd name="connsiteX6" fmla="*/ 227136 w 6707830"/>
              <a:gd name="connsiteY6" fmla="*/ 1262578 h 6911788"/>
              <a:gd name="connsiteX7" fmla="*/ 0 w 6707830"/>
              <a:gd name="connsiteY7"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1814980 w 6707830"/>
              <a:gd name="connsiteY5" fmla="*/ 2195513 h 6911788"/>
              <a:gd name="connsiteX6" fmla="*/ 2957980 w 6707830"/>
              <a:gd name="connsiteY6" fmla="*/ 1330540 h 6911788"/>
              <a:gd name="connsiteX7" fmla="*/ 227136 w 6707830"/>
              <a:gd name="connsiteY7" fmla="*/ 1262578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7980 w 6707830"/>
              <a:gd name="connsiteY6" fmla="*/ 1330540 h 6911788"/>
              <a:gd name="connsiteX7" fmla="*/ 227136 w 6707830"/>
              <a:gd name="connsiteY7" fmla="*/ 1262578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7980 w 6707830"/>
              <a:gd name="connsiteY6" fmla="*/ 1330540 h 6911788"/>
              <a:gd name="connsiteX7" fmla="*/ 227136 w 6707830"/>
              <a:gd name="connsiteY7" fmla="*/ 1262578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7980 w 6707830"/>
              <a:gd name="connsiteY6" fmla="*/ 1330540 h 6911788"/>
              <a:gd name="connsiteX7" fmla="*/ 227136 w 6707830"/>
              <a:gd name="connsiteY7" fmla="*/ 1262578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7980 w 6707830"/>
              <a:gd name="connsiteY6" fmla="*/ 1330540 h 6911788"/>
              <a:gd name="connsiteX7" fmla="*/ 227136 w 6707830"/>
              <a:gd name="connsiteY7" fmla="*/ 1262578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7980 w 6707830"/>
              <a:gd name="connsiteY6" fmla="*/ 1330540 h 6911788"/>
              <a:gd name="connsiteX7" fmla="*/ 227136 w 6707830"/>
              <a:gd name="connsiteY7" fmla="*/ 1262578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7980 w 6707830"/>
              <a:gd name="connsiteY6" fmla="*/ 1330540 h 6911788"/>
              <a:gd name="connsiteX7" fmla="*/ 227136 w 6707830"/>
              <a:gd name="connsiteY7" fmla="*/ 1262578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1802 w 6707830"/>
              <a:gd name="connsiteY6" fmla="*/ 1299648 h 6911788"/>
              <a:gd name="connsiteX7" fmla="*/ 227136 w 6707830"/>
              <a:gd name="connsiteY7" fmla="*/ 1262578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1802 w 6707830"/>
              <a:gd name="connsiteY6" fmla="*/ 1299648 h 6911788"/>
              <a:gd name="connsiteX7" fmla="*/ 227136 w 6707830"/>
              <a:gd name="connsiteY7" fmla="*/ 1262578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1802 w 6707830"/>
              <a:gd name="connsiteY6" fmla="*/ 1299648 h 6911788"/>
              <a:gd name="connsiteX7" fmla="*/ 227136 w 6707830"/>
              <a:gd name="connsiteY7" fmla="*/ 1262578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1802 w 6707830"/>
              <a:gd name="connsiteY6" fmla="*/ 1299648 h 6911788"/>
              <a:gd name="connsiteX7" fmla="*/ 235122 w 6707830"/>
              <a:gd name="connsiteY7" fmla="*/ 1282543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1802 w 6707830"/>
              <a:gd name="connsiteY6" fmla="*/ 1299648 h 6911788"/>
              <a:gd name="connsiteX7" fmla="*/ 235122 w 6707830"/>
              <a:gd name="connsiteY7" fmla="*/ 1282543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1802 w 6707830"/>
              <a:gd name="connsiteY6" fmla="*/ 1299648 h 6911788"/>
              <a:gd name="connsiteX7" fmla="*/ 235122 w 6707830"/>
              <a:gd name="connsiteY7" fmla="*/ 1282543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1802 w 6707830"/>
              <a:gd name="connsiteY6" fmla="*/ 1299648 h 6911788"/>
              <a:gd name="connsiteX7" fmla="*/ 109518 w 6707830"/>
              <a:gd name="connsiteY7" fmla="*/ 1287568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1802 w 6707830"/>
              <a:gd name="connsiteY6" fmla="*/ 1299648 h 6911788"/>
              <a:gd name="connsiteX7" fmla="*/ 109518 w 6707830"/>
              <a:gd name="connsiteY7" fmla="*/ 1287568 h 6911788"/>
              <a:gd name="connsiteX8" fmla="*/ 0 w 6707830"/>
              <a:gd name="connsiteY8" fmla="*/ 9647 h 6911788"/>
              <a:gd name="connsiteX0" fmla="*/ 0 w 6707830"/>
              <a:gd name="connsiteY0" fmla="*/ 9647 h 6911788"/>
              <a:gd name="connsiteX1" fmla="*/ 6707830 w 6707830"/>
              <a:gd name="connsiteY1" fmla="*/ 0 h 6911788"/>
              <a:gd name="connsiteX2" fmla="*/ 6707830 w 6707830"/>
              <a:gd name="connsiteY2" fmla="*/ 6911788 h 6911788"/>
              <a:gd name="connsiteX3" fmla="*/ 1339648 w 6707830"/>
              <a:gd name="connsiteY3" fmla="*/ 6898341 h 6911788"/>
              <a:gd name="connsiteX4" fmla="*/ 387774 w 6707830"/>
              <a:gd name="connsiteY4" fmla="*/ 3313799 h 6911788"/>
              <a:gd name="connsiteX5" fmla="*/ 3316326 w 6707830"/>
              <a:gd name="connsiteY5" fmla="*/ 3313800 h 6911788"/>
              <a:gd name="connsiteX6" fmla="*/ 2951802 w 6707830"/>
              <a:gd name="connsiteY6" fmla="*/ 1299648 h 6911788"/>
              <a:gd name="connsiteX7" fmla="*/ 109518 w 6707830"/>
              <a:gd name="connsiteY7" fmla="*/ 1287568 h 6911788"/>
              <a:gd name="connsiteX8" fmla="*/ 0 w 6707830"/>
              <a:gd name="connsiteY8" fmla="*/ 9647 h 6911788"/>
              <a:gd name="connsiteX0" fmla="*/ 0 w 6936430"/>
              <a:gd name="connsiteY0" fmla="*/ 9647 h 6911788"/>
              <a:gd name="connsiteX1" fmla="*/ 6936430 w 6936430"/>
              <a:gd name="connsiteY1" fmla="*/ 0 h 6911788"/>
              <a:gd name="connsiteX2" fmla="*/ 6936430 w 6936430"/>
              <a:gd name="connsiteY2" fmla="*/ 6911788 h 6911788"/>
              <a:gd name="connsiteX3" fmla="*/ 1568248 w 6936430"/>
              <a:gd name="connsiteY3" fmla="*/ 6898341 h 6911788"/>
              <a:gd name="connsiteX4" fmla="*/ 616374 w 6936430"/>
              <a:gd name="connsiteY4" fmla="*/ 3313799 h 6911788"/>
              <a:gd name="connsiteX5" fmla="*/ 3544926 w 6936430"/>
              <a:gd name="connsiteY5" fmla="*/ 3313800 h 6911788"/>
              <a:gd name="connsiteX6" fmla="*/ 3180402 w 6936430"/>
              <a:gd name="connsiteY6" fmla="*/ 1299648 h 6911788"/>
              <a:gd name="connsiteX7" fmla="*/ 338118 w 6936430"/>
              <a:gd name="connsiteY7" fmla="*/ 1287568 h 6911788"/>
              <a:gd name="connsiteX8" fmla="*/ 0 w 6936430"/>
              <a:gd name="connsiteY8" fmla="*/ 9647 h 6911788"/>
              <a:gd name="connsiteX0" fmla="*/ 0 w 6936430"/>
              <a:gd name="connsiteY0" fmla="*/ 9647 h 6911788"/>
              <a:gd name="connsiteX1" fmla="*/ 6936430 w 6936430"/>
              <a:gd name="connsiteY1" fmla="*/ 0 h 6911788"/>
              <a:gd name="connsiteX2" fmla="*/ 6936430 w 6936430"/>
              <a:gd name="connsiteY2" fmla="*/ 6911788 h 6911788"/>
              <a:gd name="connsiteX3" fmla="*/ 1568248 w 6936430"/>
              <a:gd name="connsiteY3" fmla="*/ 6898341 h 6911788"/>
              <a:gd name="connsiteX4" fmla="*/ 616374 w 6936430"/>
              <a:gd name="connsiteY4" fmla="*/ 3313799 h 6911788"/>
              <a:gd name="connsiteX5" fmla="*/ 3544926 w 6936430"/>
              <a:gd name="connsiteY5" fmla="*/ 3313800 h 6911788"/>
              <a:gd name="connsiteX6" fmla="*/ 3180402 w 6936430"/>
              <a:gd name="connsiteY6" fmla="*/ 1299648 h 6911788"/>
              <a:gd name="connsiteX7" fmla="*/ 296554 w 6936430"/>
              <a:gd name="connsiteY7" fmla="*/ 1277177 h 6911788"/>
              <a:gd name="connsiteX8" fmla="*/ 0 w 6936430"/>
              <a:gd name="connsiteY8" fmla="*/ 9647 h 6911788"/>
              <a:gd name="connsiteX0" fmla="*/ 0 w 6936430"/>
              <a:gd name="connsiteY0" fmla="*/ 9647 h 6911788"/>
              <a:gd name="connsiteX1" fmla="*/ 6936430 w 6936430"/>
              <a:gd name="connsiteY1" fmla="*/ 0 h 6911788"/>
              <a:gd name="connsiteX2" fmla="*/ 6936430 w 6936430"/>
              <a:gd name="connsiteY2" fmla="*/ 6911788 h 6911788"/>
              <a:gd name="connsiteX3" fmla="*/ 1568248 w 6936430"/>
              <a:gd name="connsiteY3" fmla="*/ 6898341 h 6911788"/>
              <a:gd name="connsiteX4" fmla="*/ 616374 w 6936430"/>
              <a:gd name="connsiteY4" fmla="*/ 3313799 h 6911788"/>
              <a:gd name="connsiteX5" fmla="*/ 3544926 w 6936430"/>
              <a:gd name="connsiteY5" fmla="*/ 3313800 h 6911788"/>
              <a:gd name="connsiteX6" fmla="*/ 3180402 w 6936430"/>
              <a:gd name="connsiteY6" fmla="*/ 1299648 h 6911788"/>
              <a:gd name="connsiteX7" fmla="*/ 296554 w 6936430"/>
              <a:gd name="connsiteY7" fmla="*/ 1277177 h 6911788"/>
              <a:gd name="connsiteX8" fmla="*/ 0 w 6936430"/>
              <a:gd name="connsiteY8" fmla="*/ 9647 h 6911788"/>
              <a:gd name="connsiteX0" fmla="*/ 0 w 6936430"/>
              <a:gd name="connsiteY0" fmla="*/ 9647 h 6911788"/>
              <a:gd name="connsiteX1" fmla="*/ 6936430 w 6936430"/>
              <a:gd name="connsiteY1" fmla="*/ 0 h 6911788"/>
              <a:gd name="connsiteX2" fmla="*/ 6936430 w 6936430"/>
              <a:gd name="connsiteY2" fmla="*/ 6911788 h 6911788"/>
              <a:gd name="connsiteX3" fmla="*/ 1568248 w 6936430"/>
              <a:gd name="connsiteY3" fmla="*/ 6898341 h 6911788"/>
              <a:gd name="connsiteX4" fmla="*/ 616374 w 6936430"/>
              <a:gd name="connsiteY4" fmla="*/ 3313799 h 6911788"/>
              <a:gd name="connsiteX5" fmla="*/ 3544926 w 6936430"/>
              <a:gd name="connsiteY5" fmla="*/ 3313800 h 6911788"/>
              <a:gd name="connsiteX6" fmla="*/ 3180402 w 6936430"/>
              <a:gd name="connsiteY6" fmla="*/ 1299648 h 6911788"/>
              <a:gd name="connsiteX7" fmla="*/ 296554 w 6936430"/>
              <a:gd name="connsiteY7" fmla="*/ 1277177 h 6911788"/>
              <a:gd name="connsiteX8" fmla="*/ 0 w 6936430"/>
              <a:gd name="connsiteY8" fmla="*/ 9647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8527 w 7174555"/>
              <a:gd name="connsiteY6" fmla="*/ 1299648 h 6911788"/>
              <a:gd name="connsiteX7" fmla="*/ 534679 w 7174555"/>
              <a:gd name="connsiteY7" fmla="*/ 1277177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8527 w 7174555"/>
              <a:gd name="connsiteY6" fmla="*/ 1299648 h 6911788"/>
              <a:gd name="connsiteX7" fmla="*/ 334654 w 7174555"/>
              <a:gd name="connsiteY7" fmla="*/ 1293052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8527 w 7174555"/>
              <a:gd name="connsiteY6" fmla="*/ 1299648 h 6911788"/>
              <a:gd name="connsiteX7" fmla="*/ 334654 w 7174555"/>
              <a:gd name="connsiteY7" fmla="*/ 1293052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8527 w 7174555"/>
              <a:gd name="connsiteY6" fmla="*/ 1299648 h 6911788"/>
              <a:gd name="connsiteX7" fmla="*/ 334654 w 7174555"/>
              <a:gd name="connsiteY7" fmla="*/ 1293052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05526 w 7174555"/>
              <a:gd name="connsiteY6" fmla="*/ 1286647 h 6911788"/>
              <a:gd name="connsiteX7" fmla="*/ 334654 w 7174555"/>
              <a:gd name="connsiteY7" fmla="*/ 1293052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35861 w 7174555"/>
              <a:gd name="connsiteY6" fmla="*/ 1295314 h 6911788"/>
              <a:gd name="connsiteX7" fmla="*/ 334654 w 7174555"/>
              <a:gd name="connsiteY7" fmla="*/ 1293052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8527 w 7174555"/>
              <a:gd name="connsiteY6" fmla="*/ 1299647 h 6911788"/>
              <a:gd name="connsiteX7" fmla="*/ 334654 w 7174555"/>
              <a:gd name="connsiteY7" fmla="*/ 1293052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8527 w 7174555"/>
              <a:gd name="connsiteY6" fmla="*/ 1299647 h 6911788"/>
              <a:gd name="connsiteX7" fmla="*/ 334654 w 7174555"/>
              <a:gd name="connsiteY7" fmla="*/ 1293052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8527 w 7174555"/>
              <a:gd name="connsiteY6" fmla="*/ 1299647 h 6911788"/>
              <a:gd name="connsiteX7" fmla="*/ 334654 w 7174555"/>
              <a:gd name="connsiteY7" fmla="*/ 1293052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09860 w 7174555"/>
              <a:gd name="connsiteY6" fmla="*/ 1290979 h 6911788"/>
              <a:gd name="connsiteX7" fmla="*/ 334654 w 7174555"/>
              <a:gd name="connsiteY7" fmla="*/ 1293052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25735 w 7174555"/>
              <a:gd name="connsiteY6" fmla="*/ 1290979 h 6911788"/>
              <a:gd name="connsiteX7" fmla="*/ 334654 w 7174555"/>
              <a:gd name="connsiteY7" fmla="*/ 1293052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25735 w 7174555"/>
              <a:gd name="connsiteY6" fmla="*/ 1290979 h 6911788"/>
              <a:gd name="connsiteX7" fmla="*/ 334654 w 7174555"/>
              <a:gd name="connsiteY7" fmla="*/ 1293052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9385 w 7174555"/>
              <a:gd name="connsiteY6" fmla="*/ 1290979 h 6911788"/>
              <a:gd name="connsiteX7" fmla="*/ 334654 w 7174555"/>
              <a:gd name="connsiteY7" fmla="*/ 1293052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9385 w 7174555"/>
              <a:gd name="connsiteY6" fmla="*/ 1290979 h 6911788"/>
              <a:gd name="connsiteX7" fmla="*/ 334654 w 7174555"/>
              <a:gd name="connsiteY7" fmla="*/ 1293052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9385 w 7174555"/>
              <a:gd name="connsiteY6" fmla="*/ 1290979 h 6911788"/>
              <a:gd name="connsiteX7" fmla="*/ 334654 w 7174555"/>
              <a:gd name="connsiteY7" fmla="*/ 1293052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9385 w 7174555"/>
              <a:gd name="connsiteY6" fmla="*/ 1290979 h 6911788"/>
              <a:gd name="connsiteX7" fmla="*/ 338595 w 7174555"/>
              <a:gd name="connsiteY7" fmla="*/ 1300935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9385 w 7174555"/>
              <a:gd name="connsiteY6" fmla="*/ 1290979 h 6911788"/>
              <a:gd name="connsiteX7" fmla="*/ 338595 w 7174555"/>
              <a:gd name="connsiteY7" fmla="*/ 1300935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9385 w 7174555"/>
              <a:gd name="connsiteY6" fmla="*/ 1290979 h 6911788"/>
              <a:gd name="connsiteX7" fmla="*/ 338595 w 7174555"/>
              <a:gd name="connsiteY7" fmla="*/ 1300935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9385 w 7174555"/>
              <a:gd name="connsiteY6" fmla="*/ 1298862 h 6911788"/>
              <a:gd name="connsiteX7" fmla="*/ 338595 w 7174555"/>
              <a:gd name="connsiteY7" fmla="*/ 1300935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9385 w 7174555"/>
              <a:gd name="connsiteY6" fmla="*/ 1298862 h 6911788"/>
              <a:gd name="connsiteX7" fmla="*/ 338595 w 7174555"/>
              <a:gd name="connsiteY7" fmla="*/ 1300935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9385 w 7174555"/>
              <a:gd name="connsiteY6" fmla="*/ 1298862 h 6911788"/>
              <a:gd name="connsiteX7" fmla="*/ 338595 w 7174555"/>
              <a:gd name="connsiteY7" fmla="*/ 1300935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9385 w 7174555"/>
              <a:gd name="connsiteY6" fmla="*/ 1298862 h 6911788"/>
              <a:gd name="connsiteX7" fmla="*/ 334653 w 7174555"/>
              <a:gd name="connsiteY7" fmla="*/ 1296993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9385 w 7174555"/>
              <a:gd name="connsiteY6" fmla="*/ 1298862 h 6911788"/>
              <a:gd name="connsiteX7" fmla="*/ 334653 w 7174555"/>
              <a:gd name="connsiteY7" fmla="*/ 1296993 h 6911788"/>
              <a:gd name="connsiteX8" fmla="*/ 0 w 7174555"/>
              <a:gd name="connsiteY8" fmla="*/ 25522 h 6911788"/>
              <a:gd name="connsiteX0" fmla="*/ 0 w 7174555"/>
              <a:gd name="connsiteY0" fmla="*/ 25522 h 6911788"/>
              <a:gd name="connsiteX1" fmla="*/ 7174555 w 7174555"/>
              <a:gd name="connsiteY1" fmla="*/ 0 h 6911788"/>
              <a:gd name="connsiteX2" fmla="*/ 7174555 w 7174555"/>
              <a:gd name="connsiteY2" fmla="*/ 6911788 h 6911788"/>
              <a:gd name="connsiteX3" fmla="*/ 1806373 w 7174555"/>
              <a:gd name="connsiteY3" fmla="*/ 6898341 h 6911788"/>
              <a:gd name="connsiteX4" fmla="*/ 854499 w 7174555"/>
              <a:gd name="connsiteY4" fmla="*/ 3313799 h 6911788"/>
              <a:gd name="connsiteX5" fmla="*/ 3783051 w 7174555"/>
              <a:gd name="connsiteY5" fmla="*/ 3313800 h 6911788"/>
              <a:gd name="connsiteX6" fmla="*/ 3419385 w 7174555"/>
              <a:gd name="connsiteY6" fmla="*/ 1298862 h 6911788"/>
              <a:gd name="connsiteX7" fmla="*/ 334653 w 7174555"/>
              <a:gd name="connsiteY7" fmla="*/ 1296993 h 6911788"/>
              <a:gd name="connsiteX8" fmla="*/ 0 w 7174555"/>
              <a:gd name="connsiteY8" fmla="*/ 25522 h 6911788"/>
              <a:gd name="connsiteX0" fmla="*/ 0 w 7178548"/>
              <a:gd name="connsiteY0" fmla="*/ 17536 h 6911788"/>
              <a:gd name="connsiteX1" fmla="*/ 7178548 w 7178548"/>
              <a:gd name="connsiteY1" fmla="*/ 0 h 6911788"/>
              <a:gd name="connsiteX2" fmla="*/ 7178548 w 7178548"/>
              <a:gd name="connsiteY2" fmla="*/ 6911788 h 6911788"/>
              <a:gd name="connsiteX3" fmla="*/ 1810366 w 7178548"/>
              <a:gd name="connsiteY3" fmla="*/ 6898341 h 6911788"/>
              <a:gd name="connsiteX4" fmla="*/ 858492 w 7178548"/>
              <a:gd name="connsiteY4" fmla="*/ 3313799 h 6911788"/>
              <a:gd name="connsiteX5" fmla="*/ 3787044 w 7178548"/>
              <a:gd name="connsiteY5" fmla="*/ 3313800 h 6911788"/>
              <a:gd name="connsiteX6" fmla="*/ 3423378 w 7178548"/>
              <a:gd name="connsiteY6" fmla="*/ 1298862 h 6911788"/>
              <a:gd name="connsiteX7" fmla="*/ 338646 w 7178548"/>
              <a:gd name="connsiteY7" fmla="*/ 1296993 h 6911788"/>
              <a:gd name="connsiteX8" fmla="*/ 0 w 7178548"/>
              <a:gd name="connsiteY8" fmla="*/ 17536 h 6911788"/>
              <a:gd name="connsiteX0" fmla="*/ 0 w 7158582"/>
              <a:gd name="connsiteY0" fmla="*/ 9550 h 6911788"/>
              <a:gd name="connsiteX1" fmla="*/ 7158582 w 7158582"/>
              <a:gd name="connsiteY1" fmla="*/ 0 h 6911788"/>
              <a:gd name="connsiteX2" fmla="*/ 7158582 w 7158582"/>
              <a:gd name="connsiteY2" fmla="*/ 6911788 h 6911788"/>
              <a:gd name="connsiteX3" fmla="*/ 1790400 w 7158582"/>
              <a:gd name="connsiteY3" fmla="*/ 6898341 h 6911788"/>
              <a:gd name="connsiteX4" fmla="*/ 838526 w 7158582"/>
              <a:gd name="connsiteY4" fmla="*/ 3313799 h 6911788"/>
              <a:gd name="connsiteX5" fmla="*/ 3767078 w 7158582"/>
              <a:gd name="connsiteY5" fmla="*/ 3313800 h 6911788"/>
              <a:gd name="connsiteX6" fmla="*/ 3403412 w 7158582"/>
              <a:gd name="connsiteY6" fmla="*/ 1298862 h 6911788"/>
              <a:gd name="connsiteX7" fmla="*/ 318680 w 7158582"/>
              <a:gd name="connsiteY7" fmla="*/ 1296993 h 6911788"/>
              <a:gd name="connsiteX8" fmla="*/ 0 w 7158582"/>
              <a:gd name="connsiteY8" fmla="*/ 9550 h 6911788"/>
              <a:gd name="connsiteX0" fmla="*/ 0 w 7158582"/>
              <a:gd name="connsiteY0" fmla="*/ 5557 h 6907795"/>
              <a:gd name="connsiteX1" fmla="*/ 7154589 w 7158582"/>
              <a:gd name="connsiteY1" fmla="*/ 0 h 6907795"/>
              <a:gd name="connsiteX2" fmla="*/ 7158582 w 7158582"/>
              <a:gd name="connsiteY2" fmla="*/ 6907795 h 6907795"/>
              <a:gd name="connsiteX3" fmla="*/ 1790400 w 7158582"/>
              <a:gd name="connsiteY3" fmla="*/ 6894348 h 6907795"/>
              <a:gd name="connsiteX4" fmla="*/ 838526 w 7158582"/>
              <a:gd name="connsiteY4" fmla="*/ 3309806 h 6907795"/>
              <a:gd name="connsiteX5" fmla="*/ 3767078 w 7158582"/>
              <a:gd name="connsiteY5" fmla="*/ 3309807 h 6907795"/>
              <a:gd name="connsiteX6" fmla="*/ 3403412 w 7158582"/>
              <a:gd name="connsiteY6" fmla="*/ 1294869 h 6907795"/>
              <a:gd name="connsiteX7" fmla="*/ 318680 w 7158582"/>
              <a:gd name="connsiteY7" fmla="*/ 1293000 h 6907795"/>
              <a:gd name="connsiteX8" fmla="*/ 0 w 7158582"/>
              <a:gd name="connsiteY8" fmla="*/ 5557 h 6907795"/>
              <a:gd name="connsiteX0" fmla="*/ 0 w 7158582"/>
              <a:gd name="connsiteY0" fmla="*/ 5557 h 6907795"/>
              <a:gd name="connsiteX1" fmla="*/ 7154589 w 7158582"/>
              <a:gd name="connsiteY1" fmla="*/ 0 h 6907795"/>
              <a:gd name="connsiteX2" fmla="*/ 7158582 w 7158582"/>
              <a:gd name="connsiteY2" fmla="*/ 6907795 h 6907795"/>
              <a:gd name="connsiteX3" fmla="*/ 1790400 w 7158582"/>
              <a:gd name="connsiteY3" fmla="*/ 6894348 h 6907795"/>
              <a:gd name="connsiteX4" fmla="*/ 838526 w 7158582"/>
              <a:gd name="connsiteY4" fmla="*/ 3309806 h 6907795"/>
              <a:gd name="connsiteX5" fmla="*/ 3767078 w 7158582"/>
              <a:gd name="connsiteY5" fmla="*/ 3309807 h 6907795"/>
              <a:gd name="connsiteX6" fmla="*/ 3403412 w 7158582"/>
              <a:gd name="connsiteY6" fmla="*/ 1294869 h 6907795"/>
              <a:gd name="connsiteX7" fmla="*/ 314687 w 7158582"/>
              <a:gd name="connsiteY7" fmla="*/ 1293000 h 6907795"/>
              <a:gd name="connsiteX8" fmla="*/ 0 w 7158582"/>
              <a:gd name="connsiteY8" fmla="*/ 5557 h 6907795"/>
              <a:gd name="connsiteX0" fmla="*/ 0 w 7158582"/>
              <a:gd name="connsiteY0" fmla="*/ 5557 h 6907795"/>
              <a:gd name="connsiteX1" fmla="*/ 7154589 w 7158582"/>
              <a:gd name="connsiteY1" fmla="*/ 0 h 6907795"/>
              <a:gd name="connsiteX2" fmla="*/ 7158582 w 7158582"/>
              <a:gd name="connsiteY2" fmla="*/ 6907795 h 6907795"/>
              <a:gd name="connsiteX3" fmla="*/ 1790400 w 7158582"/>
              <a:gd name="connsiteY3" fmla="*/ 6894348 h 6907795"/>
              <a:gd name="connsiteX4" fmla="*/ 838526 w 7158582"/>
              <a:gd name="connsiteY4" fmla="*/ 3309806 h 6907795"/>
              <a:gd name="connsiteX5" fmla="*/ 3767078 w 7158582"/>
              <a:gd name="connsiteY5" fmla="*/ 3309807 h 6907795"/>
              <a:gd name="connsiteX6" fmla="*/ 3403412 w 7158582"/>
              <a:gd name="connsiteY6" fmla="*/ 1294869 h 6907795"/>
              <a:gd name="connsiteX7" fmla="*/ 314687 w 7158582"/>
              <a:gd name="connsiteY7" fmla="*/ 1289007 h 6907795"/>
              <a:gd name="connsiteX8" fmla="*/ 0 w 7158582"/>
              <a:gd name="connsiteY8" fmla="*/ 5557 h 6907795"/>
              <a:gd name="connsiteX0" fmla="*/ 0 w 7158582"/>
              <a:gd name="connsiteY0" fmla="*/ 5557 h 6907795"/>
              <a:gd name="connsiteX1" fmla="*/ 7154589 w 7158582"/>
              <a:gd name="connsiteY1" fmla="*/ 0 h 6907795"/>
              <a:gd name="connsiteX2" fmla="*/ 7158582 w 7158582"/>
              <a:gd name="connsiteY2" fmla="*/ 6907795 h 6907795"/>
              <a:gd name="connsiteX3" fmla="*/ 1790400 w 7158582"/>
              <a:gd name="connsiteY3" fmla="*/ 6894348 h 6907795"/>
              <a:gd name="connsiteX4" fmla="*/ 838526 w 7158582"/>
              <a:gd name="connsiteY4" fmla="*/ 3309806 h 6907795"/>
              <a:gd name="connsiteX5" fmla="*/ 3767078 w 7158582"/>
              <a:gd name="connsiteY5" fmla="*/ 3309807 h 6907795"/>
              <a:gd name="connsiteX6" fmla="*/ 3399419 w 7158582"/>
              <a:gd name="connsiteY6" fmla="*/ 1286883 h 6907795"/>
              <a:gd name="connsiteX7" fmla="*/ 314687 w 7158582"/>
              <a:gd name="connsiteY7" fmla="*/ 1289007 h 6907795"/>
              <a:gd name="connsiteX8" fmla="*/ 0 w 7158582"/>
              <a:gd name="connsiteY8" fmla="*/ 5557 h 6907795"/>
              <a:gd name="connsiteX0" fmla="*/ 0 w 7158582"/>
              <a:gd name="connsiteY0" fmla="*/ 5557 h 6907795"/>
              <a:gd name="connsiteX1" fmla="*/ 7154589 w 7158582"/>
              <a:gd name="connsiteY1" fmla="*/ 0 h 6907795"/>
              <a:gd name="connsiteX2" fmla="*/ 7158582 w 7158582"/>
              <a:gd name="connsiteY2" fmla="*/ 6907795 h 6907795"/>
              <a:gd name="connsiteX3" fmla="*/ 1790400 w 7158582"/>
              <a:gd name="connsiteY3" fmla="*/ 6894348 h 6907795"/>
              <a:gd name="connsiteX4" fmla="*/ 841701 w 7158582"/>
              <a:gd name="connsiteY4" fmla="*/ 3312981 h 6907795"/>
              <a:gd name="connsiteX5" fmla="*/ 3767078 w 7158582"/>
              <a:gd name="connsiteY5" fmla="*/ 3309807 h 6907795"/>
              <a:gd name="connsiteX6" fmla="*/ 3399419 w 7158582"/>
              <a:gd name="connsiteY6" fmla="*/ 1286883 h 6907795"/>
              <a:gd name="connsiteX7" fmla="*/ 314687 w 7158582"/>
              <a:gd name="connsiteY7" fmla="*/ 1289007 h 6907795"/>
              <a:gd name="connsiteX8" fmla="*/ 0 w 7158582"/>
              <a:gd name="connsiteY8" fmla="*/ 5557 h 6907795"/>
              <a:gd name="connsiteX0" fmla="*/ 0 w 7158582"/>
              <a:gd name="connsiteY0" fmla="*/ 5557 h 6907795"/>
              <a:gd name="connsiteX1" fmla="*/ 7154589 w 7158582"/>
              <a:gd name="connsiteY1" fmla="*/ 0 h 6907795"/>
              <a:gd name="connsiteX2" fmla="*/ 7158582 w 7158582"/>
              <a:gd name="connsiteY2" fmla="*/ 6907795 h 6907795"/>
              <a:gd name="connsiteX3" fmla="*/ 1790400 w 7158582"/>
              <a:gd name="connsiteY3" fmla="*/ 6894348 h 6907795"/>
              <a:gd name="connsiteX4" fmla="*/ 841701 w 7158582"/>
              <a:gd name="connsiteY4" fmla="*/ 3312981 h 6907795"/>
              <a:gd name="connsiteX5" fmla="*/ 3767078 w 7158582"/>
              <a:gd name="connsiteY5" fmla="*/ 3316157 h 6907795"/>
              <a:gd name="connsiteX6" fmla="*/ 3399419 w 7158582"/>
              <a:gd name="connsiteY6" fmla="*/ 1286883 h 6907795"/>
              <a:gd name="connsiteX7" fmla="*/ 314687 w 7158582"/>
              <a:gd name="connsiteY7" fmla="*/ 1289007 h 6907795"/>
              <a:gd name="connsiteX8" fmla="*/ 0 w 7158582"/>
              <a:gd name="connsiteY8" fmla="*/ 5557 h 6907795"/>
              <a:gd name="connsiteX0" fmla="*/ 0 w 7158582"/>
              <a:gd name="connsiteY0" fmla="*/ 5557 h 6907795"/>
              <a:gd name="connsiteX1" fmla="*/ 7154589 w 7158582"/>
              <a:gd name="connsiteY1" fmla="*/ 0 h 6907795"/>
              <a:gd name="connsiteX2" fmla="*/ 7158582 w 7158582"/>
              <a:gd name="connsiteY2" fmla="*/ 6907795 h 6907795"/>
              <a:gd name="connsiteX3" fmla="*/ 1790400 w 7158582"/>
              <a:gd name="connsiteY3" fmla="*/ 6894348 h 6907795"/>
              <a:gd name="connsiteX4" fmla="*/ 841701 w 7158582"/>
              <a:gd name="connsiteY4" fmla="*/ 3312981 h 6907795"/>
              <a:gd name="connsiteX5" fmla="*/ 3763903 w 7158582"/>
              <a:gd name="connsiteY5" fmla="*/ 3312982 h 6907795"/>
              <a:gd name="connsiteX6" fmla="*/ 3399419 w 7158582"/>
              <a:gd name="connsiteY6" fmla="*/ 1286883 h 6907795"/>
              <a:gd name="connsiteX7" fmla="*/ 314687 w 7158582"/>
              <a:gd name="connsiteY7" fmla="*/ 1289007 h 6907795"/>
              <a:gd name="connsiteX8" fmla="*/ 0 w 7158582"/>
              <a:gd name="connsiteY8" fmla="*/ 5557 h 6907795"/>
              <a:gd name="connsiteX0" fmla="*/ 0 w 7158582"/>
              <a:gd name="connsiteY0" fmla="*/ 5557 h 6907795"/>
              <a:gd name="connsiteX1" fmla="*/ 7154589 w 7158582"/>
              <a:gd name="connsiteY1" fmla="*/ 0 h 6907795"/>
              <a:gd name="connsiteX2" fmla="*/ 7158582 w 7158582"/>
              <a:gd name="connsiteY2" fmla="*/ 6907795 h 6907795"/>
              <a:gd name="connsiteX3" fmla="*/ 1790400 w 7158582"/>
              <a:gd name="connsiteY3" fmla="*/ 6894348 h 6907795"/>
              <a:gd name="connsiteX4" fmla="*/ 841701 w 7158582"/>
              <a:gd name="connsiteY4" fmla="*/ 3312981 h 6907795"/>
              <a:gd name="connsiteX5" fmla="*/ 3763903 w 7158582"/>
              <a:gd name="connsiteY5" fmla="*/ 3312982 h 6907795"/>
              <a:gd name="connsiteX6" fmla="*/ 3399419 w 7158582"/>
              <a:gd name="connsiteY6" fmla="*/ 1286883 h 6907795"/>
              <a:gd name="connsiteX7" fmla="*/ 314687 w 7158582"/>
              <a:gd name="connsiteY7" fmla="*/ 1285832 h 6907795"/>
              <a:gd name="connsiteX8" fmla="*/ 0 w 7158582"/>
              <a:gd name="connsiteY8" fmla="*/ 5557 h 6907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158582" h="6907795">
                <a:moveTo>
                  <a:pt x="0" y="5557"/>
                </a:moveTo>
                <a:lnTo>
                  <a:pt x="7154589" y="0"/>
                </a:lnTo>
                <a:lnTo>
                  <a:pt x="7158582" y="6907795"/>
                </a:lnTo>
                <a:lnTo>
                  <a:pt x="1790400" y="6894348"/>
                </a:lnTo>
                <a:lnTo>
                  <a:pt x="841701" y="3312981"/>
                </a:lnTo>
                <a:lnTo>
                  <a:pt x="3763903" y="3312982"/>
                </a:lnTo>
                <a:lnTo>
                  <a:pt x="3399419" y="1286883"/>
                </a:lnTo>
                <a:lnTo>
                  <a:pt x="314687" y="1285832"/>
                </a:lnTo>
                <a:lnTo>
                  <a:pt x="0" y="5557"/>
                </a:lnTo>
                <a:close/>
              </a:path>
            </a:pathLst>
          </a:custGeom>
          <a:solidFill>
            <a:schemeClr val="bg2">
              <a:lumMod val="40000"/>
              <a:lumOff val="60000"/>
            </a:schemeClr>
          </a:solidFill>
        </p:spPr>
        <p:txBody>
          <a:bodyPr anchor="ctr">
            <a:normAutofit/>
          </a:bodyPr>
          <a:lstStyle>
            <a:lvl1pPr marL="7937" indent="0" algn="ctr">
              <a:buNone/>
              <a:defRPr sz="1600"/>
            </a:lvl1pPr>
          </a:lstStyle>
          <a:p>
            <a:br>
              <a:rPr lang="en-US" dirty="0"/>
            </a:br>
            <a:br>
              <a:rPr lang="en-US" dirty="0"/>
            </a:br>
            <a:r>
              <a:rPr lang="en-US" dirty="0"/>
              <a:t>Click icon to add picture</a:t>
            </a:r>
          </a:p>
        </p:txBody>
      </p:sp>
      <p:sp>
        <p:nvSpPr>
          <p:cNvPr id="3" name="Text Placeholder 11">
            <a:extLst>
              <a:ext uri="{FF2B5EF4-FFF2-40B4-BE49-F238E27FC236}">
                <a16:creationId xmlns:a16="http://schemas.microsoft.com/office/drawing/2014/main" id="{0472FAB6-F0C2-CB40-A177-425D5AC4CF50}"/>
              </a:ext>
            </a:extLst>
          </p:cNvPr>
          <p:cNvSpPr>
            <a:spLocks noGrp="1"/>
          </p:cNvSpPr>
          <p:nvPr>
            <p:ph type="body" sz="quarter" idx="10" hasCustomPrompt="1"/>
          </p:nvPr>
        </p:nvSpPr>
        <p:spPr>
          <a:xfrm>
            <a:off x="519725" y="1689651"/>
            <a:ext cx="7570176" cy="802101"/>
          </a:xfrm>
          <a:prstGeom prst="rect">
            <a:avLst/>
          </a:prstGeom>
        </p:spPr>
        <p:txBody>
          <a:bodyPr anchor="ctr" anchorCtr="0"/>
          <a:lstStyle>
            <a:lvl1pPr marL="7937" indent="0" algn="r">
              <a:lnSpc>
                <a:spcPts val="4500"/>
              </a:lnSpc>
              <a:spcBef>
                <a:spcPts val="0"/>
              </a:spcBef>
              <a:buFontTx/>
              <a:buNone/>
              <a:defRPr sz="4200" b="0" i="0" cap="none" spc="100" baseline="0">
                <a:solidFill>
                  <a:schemeClr val="bg1"/>
                </a:solidFill>
              </a:defRPr>
            </a:lvl1pPr>
          </a:lstStyle>
          <a:p>
            <a:pPr lvl="0"/>
            <a:r>
              <a:rPr lang="en-US" dirty="0"/>
              <a:t>Presentation Title</a:t>
            </a:r>
          </a:p>
        </p:txBody>
      </p:sp>
      <p:sp>
        <p:nvSpPr>
          <p:cNvPr id="4" name="Text Placeholder 16">
            <a:extLst>
              <a:ext uri="{FF2B5EF4-FFF2-40B4-BE49-F238E27FC236}">
                <a16:creationId xmlns:a16="http://schemas.microsoft.com/office/drawing/2014/main" id="{0CA2012E-F99C-9B48-B165-B4B0E9677F6B}"/>
              </a:ext>
            </a:extLst>
          </p:cNvPr>
          <p:cNvSpPr>
            <a:spLocks noGrp="1"/>
          </p:cNvSpPr>
          <p:nvPr>
            <p:ph type="body" sz="quarter" idx="11" hasCustomPrompt="1"/>
          </p:nvPr>
        </p:nvSpPr>
        <p:spPr>
          <a:xfrm>
            <a:off x="519725" y="2491752"/>
            <a:ext cx="7570176" cy="345630"/>
          </a:xfrm>
          <a:prstGeom prst="rect">
            <a:avLst/>
          </a:prstGeom>
        </p:spPr>
        <p:txBody>
          <a:bodyPr anchor="ctr"/>
          <a:lstStyle>
            <a:lvl1pPr marL="7937" indent="0" algn="r">
              <a:buFontTx/>
              <a:buNone/>
              <a:defRPr sz="2400" cap="none" spc="100" baseline="0">
                <a:solidFill>
                  <a:schemeClr val="accent5"/>
                </a:solidFill>
              </a:defRPr>
            </a:lvl1pPr>
          </a:lstStyle>
          <a:p>
            <a:pPr lvl="0"/>
            <a:r>
              <a:rPr lang="en-US" dirty="0"/>
              <a:t>Month Year</a:t>
            </a:r>
          </a:p>
        </p:txBody>
      </p:sp>
      <p:sp>
        <p:nvSpPr>
          <p:cNvPr id="15" name="Rectangle 14">
            <a:extLst>
              <a:ext uri="{FF2B5EF4-FFF2-40B4-BE49-F238E27FC236}">
                <a16:creationId xmlns:a16="http://schemas.microsoft.com/office/drawing/2014/main" id="{A49E6FF6-6CEC-418E-9553-375F52547740}"/>
              </a:ext>
            </a:extLst>
          </p:cNvPr>
          <p:cNvSpPr/>
          <p:nvPr userDrawn="1"/>
        </p:nvSpPr>
        <p:spPr>
          <a:xfrm>
            <a:off x="4403837" y="6531397"/>
            <a:ext cx="2379177" cy="230832"/>
          </a:xfrm>
          <a:prstGeom prst="rect">
            <a:avLst/>
          </a:prstGeom>
        </p:spPr>
        <p:txBody>
          <a:bodyPr wrap="none">
            <a:spAutoFit/>
          </a:bodyPr>
          <a:lstStyle/>
          <a:p>
            <a:pPr algn="l"/>
            <a:r>
              <a:rPr lang="en-US" sz="900" b="0" i="0" kern="1200" dirty="0">
                <a:solidFill>
                  <a:schemeClr val="bg2"/>
                </a:solidFill>
                <a:effectLst/>
                <a:latin typeface="Arial" charset="0"/>
                <a:ea typeface="Arial" charset="0"/>
                <a:cs typeface="Arial" charset="0"/>
              </a:rPr>
              <a:t>© 2023 Ameresco, Inc. All rights reserved.</a:t>
            </a:r>
            <a:r>
              <a:rPr lang="en-US" sz="900" b="0" i="0" dirty="0">
                <a:solidFill>
                  <a:schemeClr val="bg2"/>
                </a:solidFill>
                <a:effectLst/>
                <a:latin typeface="Arial" charset="0"/>
                <a:ea typeface="Arial" charset="0"/>
                <a:cs typeface="Arial" charset="0"/>
              </a:rPr>
              <a:t> </a:t>
            </a:r>
            <a:endParaRPr lang="en-US" sz="900" b="0" i="0" dirty="0">
              <a:solidFill>
                <a:schemeClr val="bg2"/>
              </a:solidFill>
              <a:latin typeface="Arial" charset="0"/>
              <a:ea typeface="Arial" charset="0"/>
              <a:cs typeface="Arial" charset="0"/>
            </a:endParaRPr>
          </a:p>
        </p:txBody>
      </p:sp>
    </p:spTree>
    <p:extLst>
      <p:ext uri="{BB962C8B-B14F-4D97-AF65-F5344CB8AC3E}">
        <p14:creationId xmlns:p14="http://schemas.microsoft.com/office/powerpoint/2010/main" val="298257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MRC-Back1">
    <p:spTree>
      <p:nvGrpSpPr>
        <p:cNvPr id="1" name=""/>
        <p:cNvGrpSpPr/>
        <p:nvPr/>
      </p:nvGrpSpPr>
      <p:grpSpPr>
        <a:xfrm>
          <a:off x="0" y="0"/>
          <a:ext cx="0" cy="0"/>
          <a:chOff x="0" y="0"/>
          <a:chExt cx="0" cy="0"/>
        </a:xfrm>
      </p:grpSpPr>
      <p:sp>
        <p:nvSpPr>
          <p:cNvPr id="3" name="Text Placeholder 11">
            <a:extLst>
              <a:ext uri="{FF2B5EF4-FFF2-40B4-BE49-F238E27FC236}">
                <a16:creationId xmlns:a16="http://schemas.microsoft.com/office/drawing/2014/main" id="{0472FAB6-F0C2-CB40-A177-425D5AC4CF50}"/>
              </a:ext>
            </a:extLst>
          </p:cNvPr>
          <p:cNvSpPr>
            <a:spLocks noGrp="1"/>
          </p:cNvSpPr>
          <p:nvPr>
            <p:ph type="body" sz="quarter" idx="10" hasCustomPrompt="1"/>
          </p:nvPr>
        </p:nvSpPr>
        <p:spPr>
          <a:xfrm>
            <a:off x="2266924" y="1860906"/>
            <a:ext cx="3626175" cy="920046"/>
          </a:xfrm>
          <a:prstGeom prst="rect">
            <a:avLst/>
          </a:prstGeom>
        </p:spPr>
        <p:txBody>
          <a:bodyPr anchor="b" anchorCtr="0"/>
          <a:lstStyle>
            <a:lvl1pPr marL="7937" indent="0" algn="ctr">
              <a:lnSpc>
                <a:spcPts val="4500"/>
              </a:lnSpc>
              <a:spcBef>
                <a:spcPts val="0"/>
              </a:spcBef>
              <a:buFontTx/>
              <a:buNone/>
              <a:defRPr sz="4200" b="0" i="0" cap="none" spc="100" baseline="0">
                <a:solidFill>
                  <a:schemeClr val="tx1"/>
                </a:solidFill>
              </a:defRPr>
            </a:lvl1pPr>
          </a:lstStyle>
          <a:p>
            <a:pPr lvl="0"/>
            <a:r>
              <a:rPr lang="en-US" dirty="0"/>
              <a:t>Thank You</a:t>
            </a:r>
          </a:p>
        </p:txBody>
      </p:sp>
      <p:sp>
        <p:nvSpPr>
          <p:cNvPr id="11" name="Text Placeholder 5">
            <a:extLst>
              <a:ext uri="{FF2B5EF4-FFF2-40B4-BE49-F238E27FC236}">
                <a16:creationId xmlns:a16="http://schemas.microsoft.com/office/drawing/2014/main" id="{F3883678-FB4C-EC44-B279-D801050C8BB4}"/>
              </a:ext>
            </a:extLst>
          </p:cNvPr>
          <p:cNvSpPr>
            <a:spLocks noGrp="1"/>
          </p:cNvSpPr>
          <p:nvPr>
            <p:ph type="body" sz="quarter" idx="12" hasCustomPrompt="1"/>
          </p:nvPr>
        </p:nvSpPr>
        <p:spPr>
          <a:xfrm>
            <a:off x="8816032" y="1792071"/>
            <a:ext cx="2432050" cy="2365712"/>
          </a:xfrm>
          <a:prstGeom prst="rect">
            <a:avLst/>
          </a:prstGeom>
        </p:spPr>
        <p:txBody>
          <a:bodyPr anchor="ctr">
            <a:noAutofit/>
          </a:bodyPr>
          <a:lstStyle>
            <a:lvl1pPr marL="7937" indent="0">
              <a:lnSpc>
                <a:spcPts val="2380"/>
              </a:lnSpc>
              <a:spcBef>
                <a:spcPts val="0"/>
              </a:spcBef>
              <a:buNone/>
              <a:defRPr sz="1600" b="0">
                <a:solidFill>
                  <a:schemeClr val="tx1"/>
                </a:solidFill>
              </a:defRPr>
            </a:lvl1pPr>
            <a:lvl2pPr marL="290512" indent="0">
              <a:buNone/>
              <a:defRPr/>
            </a:lvl2pPr>
            <a:lvl3pPr marL="638175" indent="0">
              <a:buNone/>
              <a:defRPr/>
            </a:lvl3pPr>
            <a:lvl4pPr marL="920750" indent="0">
              <a:buNone/>
              <a:defRPr/>
            </a:lvl4pPr>
            <a:lvl5pPr marL="1203325" indent="0">
              <a:buNone/>
              <a:defRPr/>
            </a:lvl5pPr>
          </a:lstStyle>
          <a:p>
            <a:pPr lvl="0"/>
            <a:r>
              <a:rPr lang="en-US" dirty="0"/>
              <a:t>Name</a:t>
            </a:r>
            <a:br>
              <a:rPr lang="en-US" dirty="0"/>
            </a:br>
            <a:r>
              <a:rPr lang="en-US" dirty="0"/>
              <a:t>Title</a:t>
            </a:r>
            <a:br>
              <a:rPr lang="en-US" dirty="0"/>
            </a:br>
            <a:r>
              <a:rPr lang="en-US" dirty="0"/>
              <a:t>Phone</a:t>
            </a:r>
            <a:br>
              <a:rPr lang="en-US" dirty="0"/>
            </a:br>
            <a:r>
              <a:rPr lang="en-US" dirty="0"/>
              <a:t>Email Address</a:t>
            </a:r>
            <a:br>
              <a:rPr lang="en-US" dirty="0"/>
            </a:br>
            <a:r>
              <a:rPr lang="en-US" dirty="0"/>
              <a:t>Mailing Address 1</a:t>
            </a:r>
            <a:br>
              <a:rPr lang="en-US" dirty="0"/>
            </a:br>
            <a:r>
              <a:rPr lang="en-US" dirty="0"/>
              <a:t>Mailing Address 2</a:t>
            </a:r>
            <a:br>
              <a:rPr lang="en-US" dirty="0"/>
            </a:br>
            <a:r>
              <a:rPr lang="en-US" dirty="0"/>
              <a:t>Mailing Address 3</a:t>
            </a:r>
          </a:p>
        </p:txBody>
      </p:sp>
      <p:cxnSp>
        <p:nvCxnSpPr>
          <p:cNvPr id="12" name="Straight Connector 11">
            <a:extLst>
              <a:ext uri="{FF2B5EF4-FFF2-40B4-BE49-F238E27FC236}">
                <a16:creationId xmlns:a16="http://schemas.microsoft.com/office/drawing/2014/main" id="{D8E0087F-9C55-104B-832B-A8E04ECA0815}"/>
              </a:ext>
            </a:extLst>
          </p:cNvPr>
          <p:cNvCxnSpPr>
            <a:cxnSpLocks/>
          </p:cNvCxnSpPr>
          <p:nvPr userDrawn="1"/>
        </p:nvCxnSpPr>
        <p:spPr>
          <a:xfrm>
            <a:off x="8488027" y="1899647"/>
            <a:ext cx="0" cy="2183675"/>
          </a:xfrm>
          <a:prstGeom prst="line">
            <a:avLst/>
          </a:prstGeom>
          <a:ln w="44450">
            <a:gradFill>
              <a:gsLst>
                <a:gs pos="0">
                  <a:schemeClr val="accent5"/>
                </a:gs>
                <a:gs pos="100000">
                  <a:schemeClr val="accent6"/>
                </a:gs>
              </a:gsLst>
              <a:lin ang="5400000" scaled="1"/>
            </a:gradFill>
          </a:ln>
          <a:effectLst/>
        </p:spPr>
        <p:style>
          <a:lnRef idx="2">
            <a:schemeClr val="accent1"/>
          </a:lnRef>
          <a:fillRef idx="0">
            <a:schemeClr val="accent1"/>
          </a:fillRef>
          <a:effectRef idx="1">
            <a:schemeClr val="accent1"/>
          </a:effectRef>
          <a:fontRef idx="minor">
            <a:schemeClr val="tx1"/>
          </a:fontRef>
        </p:style>
      </p:cxnSp>
      <p:sp>
        <p:nvSpPr>
          <p:cNvPr id="7" name="Rectangle 6">
            <a:extLst>
              <a:ext uri="{FF2B5EF4-FFF2-40B4-BE49-F238E27FC236}">
                <a16:creationId xmlns:a16="http://schemas.microsoft.com/office/drawing/2014/main" id="{37EA5A0D-AC62-144B-B781-471364A3CD60}"/>
              </a:ext>
            </a:extLst>
          </p:cNvPr>
          <p:cNvSpPr/>
          <p:nvPr userDrawn="1"/>
        </p:nvSpPr>
        <p:spPr>
          <a:xfrm>
            <a:off x="196114" y="6422890"/>
            <a:ext cx="2576346" cy="246221"/>
          </a:xfrm>
          <a:prstGeom prst="rect">
            <a:avLst/>
          </a:prstGeom>
        </p:spPr>
        <p:txBody>
          <a:bodyPr wrap="none">
            <a:spAutoFit/>
          </a:bodyPr>
          <a:lstStyle/>
          <a:p>
            <a:pPr algn="l"/>
            <a:r>
              <a:rPr lang="en-US" sz="1000" b="0" i="0" kern="1200" dirty="0">
                <a:solidFill>
                  <a:schemeClr val="bg1"/>
                </a:solidFill>
                <a:effectLst/>
                <a:latin typeface="Arial" charset="0"/>
                <a:ea typeface="Arial" charset="0"/>
                <a:cs typeface="Arial" charset="0"/>
              </a:rPr>
              <a:t>©2020 Ameresco, Inc. All rights reserved.</a:t>
            </a:r>
            <a:r>
              <a:rPr lang="en-US" sz="1000" b="0" i="0" dirty="0">
                <a:solidFill>
                  <a:schemeClr val="bg1"/>
                </a:solidFill>
                <a:effectLst/>
                <a:latin typeface="Arial" charset="0"/>
                <a:ea typeface="Arial" charset="0"/>
                <a:cs typeface="Arial" charset="0"/>
              </a:rPr>
              <a:t> </a:t>
            </a:r>
            <a:endParaRPr lang="en-US" sz="1000" b="0" i="0" dirty="0">
              <a:solidFill>
                <a:schemeClr val="bg1"/>
              </a:solidFill>
              <a:latin typeface="Arial" charset="0"/>
              <a:ea typeface="Arial" charset="0"/>
              <a:cs typeface="Arial" charset="0"/>
            </a:endParaRPr>
          </a:p>
        </p:txBody>
      </p:sp>
      <p:sp>
        <p:nvSpPr>
          <p:cNvPr id="14" name="TextBox 13">
            <a:extLst>
              <a:ext uri="{FF2B5EF4-FFF2-40B4-BE49-F238E27FC236}">
                <a16:creationId xmlns:a16="http://schemas.microsoft.com/office/drawing/2014/main" id="{54CC4409-ED36-BE4C-8BF7-BED3D7353E61}"/>
              </a:ext>
            </a:extLst>
          </p:cNvPr>
          <p:cNvSpPr txBox="1"/>
          <p:nvPr userDrawn="1"/>
        </p:nvSpPr>
        <p:spPr>
          <a:xfrm>
            <a:off x="8720385" y="939035"/>
            <a:ext cx="2969956" cy="338554"/>
          </a:xfrm>
          <a:prstGeom prst="rect">
            <a:avLst/>
          </a:prstGeom>
          <a:noFill/>
        </p:spPr>
        <p:txBody>
          <a:bodyPr wrap="square" rtlCol="0">
            <a:spAutoFit/>
          </a:bodyPr>
          <a:lstStyle/>
          <a:p>
            <a:pPr marL="7937" marR="0" lvl="0" indent="0" algn="l" defTabSz="457200" rtl="0" eaLnBrk="1" fontAlgn="auto" latinLnBrk="0" hangingPunct="1">
              <a:lnSpc>
                <a:spcPct val="100000"/>
              </a:lnSpc>
              <a:spcBef>
                <a:spcPts val="600"/>
              </a:spcBef>
              <a:spcAft>
                <a:spcPts val="0"/>
              </a:spcAft>
              <a:buClr>
                <a:schemeClr val="accent6"/>
              </a:buClr>
              <a:buSzPct val="110000"/>
              <a:buFont typeface="Arial" panose="020B0604020202020204" pitchFamily="34" charset="0"/>
              <a:buNone/>
              <a:tabLst/>
              <a:defRPr/>
            </a:pPr>
            <a:r>
              <a:rPr lang="en-US" sz="1600" b="1" i="0" kern="1200" spc="20" baseline="0" noProof="0" dirty="0">
                <a:solidFill>
                  <a:schemeClr val="accent1"/>
                </a:solidFill>
                <a:latin typeface="Arial" charset="0"/>
                <a:cs typeface="Arial" charset="0"/>
              </a:rPr>
              <a:t>ameresco.com</a:t>
            </a:r>
          </a:p>
        </p:txBody>
      </p:sp>
      <p:pic>
        <p:nvPicPr>
          <p:cNvPr id="15" name="Picture 14">
            <a:extLst>
              <a:ext uri="{FF2B5EF4-FFF2-40B4-BE49-F238E27FC236}">
                <a16:creationId xmlns:a16="http://schemas.microsoft.com/office/drawing/2014/main" id="{D2A371B6-7AC8-9041-922F-DBEB69DC575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816032" y="495223"/>
            <a:ext cx="2629264" cy="443490"/>
          </a:xfrm>
          <a:prstGeom prst="rect">
            <a:avLst/>
          </a:prstGeom>
        </p:spPr>
      </p:pic>
      <p:grpSp>
        <p:nvGrpSpPr>
          <p:cNvPr id="9" name="Group 8">
            <a:extLst>
              <a:ext uri="{FF2B5EF4-FFF2-40B4-BE49-F238E27FC236}">
                <a16:creationId xmlns:a16="http://schemas.microsoft.com/office/drawing/2014/main" id="{AF7963B9-19B0-6540-A177-D11B6533FD38}"/>
              </a:ext>
            </a:extLst>
          </p:cNvPr>
          <p:cNvGrpSpPr/>
          <p:nvPr userDrawn="1"/>
        </p:nvGrpSpPr>
        <p:grpSpPr>
          <a:xfrm flipH="1">
            <a:off x="-10596" y="3219323"/>
            <a:ext cx="12205770" cy="3666370"/>
            <a:chOff x="-9092" y="3219323"/>
            <a:chExt cx="12235008" cy="3666370"/>
          </a:xfrm>
        </p:grpSpPr>
        <p:sp>
          <p:nvSpPr>
            <p:cNvPr id="10" name="Rectangle 5">
              <a:extLst>
                <a:ext uri="{FF2B5EF4-FFF2-40B4-BE49-F238E27FC236}">
                  <a16:creationId xmlns:a16="http://schemas.microsoft.com/office/drawing/2014/main" id="{19F96390-B755-7047-8FF9-60BEF279920B}"/>
                </a:ext>
              </a:extLst>
            </p:cNvPr>
            <p:cNvSpPr/>
            <p:nvPr userDrawn="1"/>
          </p:nvSpPr>
          <p:spPr>
            <a:xfrm>
              <a:off x="-9092" y="4188293"/>
              <a:ext cx="3788226" cy="2517995"/>
            </a:xfrm>
            <a:custGeom>
              <a:avLst/>
              <a:gdLst>
                <a:gd name="connsiteX0" fmla="*/ 0 w 12191999"/>
                <a:gd name="connsiteY0" fmla="*/ 0 h 2044957"/>
                <a:gd name="connsiteX1" fmla="*/ 12191999 w 12191999"/>
                <a:gd name="connsiteY1" fmla="*/ 0 h 2044957"/>
                <a:gd name="connsiteX2" fmla="*/ 12191999 w 12191999"/>
                <a:gd name="connsiteY2" fmla="*/ 2044957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922739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659502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867320 h 2044957"/>
                <a:gd name="connsiteX3" fmla="*/ 0 w 12191999"/>
                <a:gd name="connsiteY3" fmla="*/ 2044957 h 2044957"/>
                <a:gd name="connsiteX4" fmla="*/ 0 w 12191999"/>
                <a:gd name="connsiteY4" fmla="*/ 0 h 2044957"/>
                <a:gd name="connsiteX0" fmla="*/ 0 w 12191999"/>
                <a:gd name="connsiteY0" fmla="*/ 0 h 1726302"/>
                <a:gd name="connsiteX1" fmla="*/ 12191999 w 12191999"/>
                <a:gd name="connsiteY1" fmla="*/ 0 h 1726302"/>
                <a:gd name="connsiteX2" fmla="*/ 12178145 w 12191999"/>
                <a:gd name="connsiteY2" fmla="*/ 867320 h 1726302"/>
                <a:gd name="connsiteX3" fmla="*/ 27709 w 12191999"/>
                <a:gd name="connsiteY3" fmla="*/ 1726302 h 1726302"/>
                <a:gd name="connsiteX4" fmla="*/ 0 w 12191999"/>
                <a:gd name="connsiteY4" fmla="*/ 0 h 1726302"/>
                <a:gd name="connsiteX0" fmla="*/ 0 w 12191999"/>
                <a:gd name="connsiteY0" fmla="*/ 0 h 1504629"/>
                <a:gd name="connsiteX1" fmla="*/ 12191999 w 12191999"/>
                <a:gd name="connsiteY1" fmla="*/ 0 h 1504629"/>
                <a:gd name="connsiteX2" fmla="*/ 12178145 w 12191999"/>
                <a:gd name="connsiteY2" fmla="*/ 867320 h 1504629"/>
                <a:gd name="connsiteX3" fmla="*/ 0 w 12191999"/>
                <a:gd name="connsiteY3" fmla="*/ 1504629 h 1504629"/>
                <a:gd name="connsiteX4" fmla="*/ 0 w 12191999"/>
                <a:gd name="connsiteY4" fmla="*/ 0 h 1504629"/>
                <a:gd name="connsiteX0" fmla="*/ 0 w 12191999"/>
                <a:gd name="connsiteY0" fmla="*/ 0 h 1726302"/>
                <a:gd name="connsiteX1" fmla="*/ 12191999 w 12191999"/>
                <a:gd name="connsiteY1" fmla="*/ 0 h 1726302"/>
                <a:gd name="connsiteX2" fmla="*/ 12178145 w 12191999"/>
                <a:gd name="connsiteY2" fmla="*/ 867320 h 1726302"/>
                <a:gd name="connsiteX3" fmla="*/ 0 w 12191999"/>
                <a:gd name="connsiteY3" fmla="*/ 1726302 h 1726302"/>
                <a:gd name="connsiteX4" fmla="*/ 0 w 12191999"/>
                <a:gd name="connsiteY4" fmla="*/ 0 h 1726302"/>
                <a:gd name="connsiteX0" fmla="*/ 0 w 12191999"/>
                <a:gd name="connsiteY0" fmla="*/ 0 h 1726302"/>
                <a:gd name="connsiteX1" fmla="*/ 12191999 w 12191999"/>
                <a:gd name="connsiteY1" fmla="*/ 0 h 1726302"/>
                <a:gd name="connsiteX2" fmla="*/ 12184869 w 12191999"/>
                <a:gd name="connsiteY2" fmla="*/ 863958 h 1726302"/>
                <a:gd name="connsiteX3" fmla="*/ 0 w 12191999"/>
                <a:gd name="connsiteY3" fmla="*/ 1726302 h 1726302"/>
                <a:gd name="connsiteX4" fmla="*/ 0 w 12191999"/>
                <a:gd name="connsiteY4" fmla="*/ 0 h 1726302"/>
                <a:gd name="connsiteX0" fmla="*/ 0 w 12191999"/>
                <a:gd name="connsiteY0" fmla="*/ 0 h 6894650"/>
                <a:gd name="connsiteX1" fmla="*/ 12191999 w 12191999"/>
                <a:gd name="connsiteY1" fmla="*/ 0 h 6894650"/>
                <a:gd name="connsiteX2" fmla="*/ 12184869 w 12191999"/>
                <a:gd name="connsiteY2" fmla="*/ 863958 h 6894650"/>
                <a:gd name="connsiteX3" fmla="*/ 0 w 12191999"/>
                <a:gd name="connsiteY3" fmla="*/ 6894650 h 6894650"/>
                <a:gd name="connsiteX4" fmla="*/ 0 w 12191999"/>
                <a:gd name="connsiteY4" fmla="*/ 0 h 6894650"/>
                <a:gd name="connsiteX0" fmla="*/ 0 w 12191999"/>
                <a:gd name="connsiteY0" fmla="*/ 0 h 6894650"/>
                <a:gd name="connsiteX1" fmla="*/ 12191999 w 12191999"/>
                <a:gd name="connsiteY1" fmla="*/ 0 h 6894650"/>
                <a:gd name="connsiteX2" fmla="*/ 3676973 w 12191999"/>
                <a:gd name="connsiteY2" fmla="*/ 6867193 h 6894650"/>
                <a:gd name="connsiteX3" fmla="*/ 0 w 12191999"/>
                <a:gd name="connsiteY3" fmla="*/ 6894650 h 6894650"/>
                <a:gd name="connsiteX4" fmla="*/ 0 w 12191999"/>
                <a:gd name="connsiteY4" fmla="*/ 0 h 6894650"/>
                <a:gd name="connsiteX0" fmla="*/ 0 w 12191999"/>
                <a:gd name="connsiteY0" fmla="*/ 0 h 6868146"/>
                <a:gd name="connsiteX1" fmla="*/ 12191999 w 12191999"/>
                <a:gd name="connsiteY1" fmla="*/ 0 h 6868146"/>
                <a:gd name="connsiteX2" fmla="*/ 3676973 w 12191999"/>
                <a:gd name="connsiteY2" fmla="*/ 6867193 h 6868146"/>
                <a:gd name="connsiteX3" fmla="*/ 13253 w 12191999"/>
                <a:gd name="connsiteY3" fmla="*/ 6868146 h 6868146"/>
                <a:gd name="connsiteX4" fmla="*/ 0 w 12191999"/>
                <a:gd name="connsiteY4" fmla="*/ 0 h 6868146"/>
                <a:gd name="connsiteX0" fmla="*/ 0 w 7765773"/>
                <a:gd name="connsiteY0" fmla="*/ 26504 h 6894650"/>
                <a:gd name="connsiteX1" fmla="*/ 7765773 w 7765773"/>
                <a:gd name="connsiteY1" fmla="*/ 0 h 6894650"/>
                <a:gd name="connsiteX2" fmla="*/ 3676973 w 7765773"/>
                <a:gd name="connsiteY2" fmla="*/ 6893697 h 6894650"/>
                <a:gd name="connsiteX3" fmla="*/ 13253 w 7765773"/>
                <a:gd name="connsiteY3" fmla="*/ 6894650 h 6894650"/>
                <a:gd name="connsiteX4" fmla="*/ 0 w 7765773"/>
                <a:gd name="connsiteY4" fmla="*/ 26504 h 6894650"/>
                <a:gd name="connsiteX0" fmla="*/ 0 w 7487477"/>
                <a:gd name="connsiteY0" fmla="*/ 39757 h 6907903"/>
                <a:gd name="connsiteX1" fmla="*/ 7487477 w 7487477"/>
                <a:gd name="connsiteY1" fmla="*/ 0 h 6907903"/>
                <a:gd name="connsiteX2" fmla="*/ 3676973 w 7487477"/>
                <a:gd name="connsiteY2" fmla="*/ 6906950 h 6907903"/>
                <a:gd name="connsiteX3" fmla="*/ 13253 w 7487477"/>
                <a:gd name="connsiteY3" fmla="*/ 6907903 h 6907903"/>
                <a:gd name="connsiteX4" fmla="*/ 0 w 7487477"/>
                <a:gd name="connsiteY4" fmla="*/ 39757 h 6907903"/>
                <a:gd name="connsiteX0" fmla="*/ 0 w 7839763"/>
                <a:gd name="connsiteY0" fmla="*/ 39757 h 6907903"/>
                <a:gd name="connsiteX1" fmla="*/ 7487477 w 7839763"/>
                <a:gd name="connsiteY1" fmla="*/ 0 h 6907903"/>
                <a:gd name="connsiteX2" fmla="*/ 6321287 w 7839763"/>
                <a:gd name="connsiteY2" fmla="*/ 2166765 h 6907903"/>
                <a:gd name="connsiteX3" fmla="*/ 3676973 w 7839763"/>
                <a:gd name="connsiteY3" fmla="*/ 6906950 h 6907903"/>
                <a:gd name="connsiteX4" fmla="*/ 13253 w 7839763"/>
                <a:gd name="connsiteY4" fmla="*/ 6907903 h 6907903"/>
                <a:gd name="connsiteX5" fmla="*/ 0 w 7839763"/>
                <a:gd name="connsiteY5" fmla="*/ 39757 h 6907903"/>
                <a:gd name="connsiteX0" fmla="*/ 0 w 8275157"/>
                <a:gd name="connsiteY0" fmla="*/ 39757 h 6907903"/>
                <a:gd name="connsiteX1" fmla="*/ 7487477 w 8275157"/>
                <a:gd name="connsiteY1" fmla="*/ 0 h 6907903"/>
                <a:gd name="connsiteX2" fmla="*/ 7792278 w 8275157"/>
                <a:gd name="connsiteY2" fmla="*/ 629513 h 6907903"/>
                <a:gd name="connsiteX3" fmla="*/ 3676973 w 8275157"/>
                <a:gd name="connsiteY3" fmla="*/ 6906950 h 6907903"/>
                <a:gd name="connsiteX4" fmla="*/ 13253 w 8275157"/>
                <a:gd name="connsiteY4" fmla="*/ 6907903 h 6907903"/>
                <a:gd name="connsiteX5" fmla="*/ 0 w 8275157"/>
                <a:gd name="connsiteY5" fmla="*/ 39757 h 6907903"/>
                <a:gd name="connsiteX0" fmla="*/ 0 w 8365192"/>
                <a:gd name="connsiteY0" fmla="*/ 119833 h 6987979"/>
                <a:gd name="connsiteX1" fmla="*/ 7487477 w 8365192"/>
                <a:gd name="connsiteY1" fmla="*/ 80076 h 6987979"/>
                <a:gd name="connsiteX2" fmla="*/ 7792278 w 8365192"/>
                <a:gd name="connsiteY2" fmla="*/ 709589 h 6987979"/>
                <a:gd name="connsiteX3" fmla="*/ 3676973 w 8365192"/>
                <a:gd name="connsiteY3" fmla="*/ 6987026 h 6987979"/>
                <a:gd name="connsiteX4" fmla="*/ 13253 w 8365192"/>
                <a:gd name="connsiteY4" fmla="*/ 6987979 h 6987979"/>
                <a:gd name="connsiteX5" fmla="*/ 0 w 8365192"/>
                <a:gd name="connsiteY5" fmla="*/ 119833 h 6987979"/>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8056113"/>
                <a:gd name="connsiteY0" fmla="*/ 60031 h 6928177"/>
                <a:gd name="connsiteX1" fmla="*/ 7621484 w 8056113"/>
                <a:gd name="connsiteY1" fmla="*/ 67570 h 6928177"/>
                <a:gd name="connsiteX2" fmla="*/ 7792278 w 8056113"/>
                <a:gd name="connsiteY2" fmla="*/ 649787 h 6928177"/>
                <a:gd name="connsiteX3" fmla="*/ 3676973 w 8056113"/>
                <a:gd name="connsiteY3" fmla="*/ 6927224 h 6928177"/>
                <a:gd name="connsiteX4" fmla="*/ 13253 w 8056113"/>
                <a:gd name="connsiteY4" fmla="*/ 6928177 h 6928177"/>
                <a:gd name="connsiteX5" fmla="*/ 0 w 8056113"/>
                <a:gd name="connsiteY5" fmla="*/ 60031 h 6928177"/>
                <a:gd name="connsiteX0" fmla="*/ 0 w 7792278"/>
                <a:gd name="connsiteY0" fmla="*/ 0 h 6868146"/>
                <a:gd name="connsiteX1" fmla="*/ 7621484 w 7792278"/>
                <a:gd name="connsiteY1" fmla="*/ 7539 h 6868146"/>
                <a:gd name="connsiteX2" fmla="*/ 7792278 w 7792278"/>
                <a:gd name="connsiteY2" fmla="*/ 589756 h 6868146"/>
                <a:gd name="connsiteX3" fmla="*/ 3676973 w 7792278"/>
                <a:gd name="connsiteY3" fmla="*/ 6867193 h 6868146"/>
                <a:gd name="connsiteX4" fmla="*/ 13253 w 7792278"/>
                <a:gd name="connsiteY4" fmla="*/ 6868146 h 6868146"/>
                <a:gd name="connsiteX5" fmla="*/ 0 w 7792278"/>
                <a:gd name="connsiteY5" fmla="*/ 0 h 6868146"/>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7792278"/>
                <a:gd name="connsiteY0" fmla="*/ 0 h 6868146"/>
                <a:gd name="connsiteX1" fmla="*/ 7621484 w 7792278"/>
                <a:gd name="connsiteY1" fmla="*/ 7539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8055290"/>
                <a:gd name="connsiteY0" fmla="*/ 57343 h 6925489"/>
                <a:gd name="connsiteX1" fmla="*/ 7633208 w 8055290"/>
                <a:gd name="connsiteY1" fmla="*/ 70743 h 6925489"/>
                <a:gd name="connsiteX2" fmla="*/ 7792278 w 8055290"/>
                <a:gd name="connsiteY2" fmla="*/ 647099 h 6925489"/>
                <a:gd name="connsiteX3" fmla="*/ 3723865 w 8055290"/>
                <a:gd name="connsiteY3" fmla="*/ 6918675 h 6925489"/>
                <a:gd name="connsiteX4" fmla="*/ 13253 w 8055290"/>
                <a:gd name="connsiteY4" fmla="*/ 6925489 h 6925489"/>
                <a:gd name="connsiteX5" fmla="*/ 0 w 8055290"/>
                <a:gd name="connsiteY5" fmla="*/ 57343 h 6925489"/>
                <a:gd name="connsiteX0" fmla="*/ 0 w 7792278"/>
                <a:gd name="connsiteY0" fmla="*/ 0 h 6868146"/>
                <a:gd name="connsiteX1" fmla="*/ 7633208 w 7792278"/>
                <a:gd name="connsiteY1" fmla="*/ 13400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7774488"/>
                <a:gd name="connsiteY0" fmla="*/ 0 h 6868146"/>
                <a:gd name="connsiteX1" fmla="*/ 7633208 w 7774488"/>
                <a:gd name="connsiteY1" fmla="*/ 13400 h 6868146"/>
                <a:gd name="connsiteX2" fmla="*/ 7774488 w 7774488"/>
                <a:gd name="connsiteY2" fmla="*/ 600430 h 6868146"/>
                <a:gd name="connsiteX3" fmla="*/ 3723865 w 7774488"/>
                <a:gd name="connsiteY3" fmla="*/ 6861332 h 6868146"/>
                <a:gd name="connsiteX4" fmla="*/ 13253 w 7774488"/>
                <a:gd name="connsiteY4" fmla="*/ 6868146 h 6868146"/>
                <a:gd name="connsiteX5" fmla="*/ 0 w 7774488"/>
                <a:gd name="connsiteY5" fmla="*/ 0 h 6868146"/>
                <a:gd name="connsiteX0" fmla="*/ 0 w 8042550"/>
                <a:gd name="connsiteY0" fmla="*/ 53203 h 6960233"/>
                <a:gd name="connsiteX1" fmla="*/ 7633208 w 8042550"/>
                <a:gd name="connsiteY1" fmla="*/ 66603 h 6960233"/>
                <a:gd name="connsiteX2" fmla="*/ 7774488 w 8042550"/>
                <a:gd name="connsiteY2" fmla="*/ 653633 h 6960233"/>
                <a:gd name="connsiteX3" fmla="*/ 3692066 w 8042550"/>
                <a:gd name="connsiteY3" fmla="*/ 6960233 h 6960233"/>
                <a:gd name="connsiteX4" fmla="*/ 13253 w 8042550"/>
                <a:gd name="connsiteY4" fmla="*/ 6921349 h 6960233"/>
                <a:gd name="connsiteX5" fmla="*/ 0 w 8042550"/>
                <a:gd name="connsiteY5" fmla="*/ 53203 h 6960233"/>
                <a:gd name="connsiteX0" fmla="*/ 5328 w 8047878"/>
                <a:gd name="connsiteY0" fmla="*/ 53203 h 6963532"/>
                <a:gd name="connsiteX1" fmla="*/ 7638536 w 8047878"/>
                <a:gd name="connsiteY1" fmla="*/ 66603 h 6963532"/>
                <a:gd name="connsiteX2" fmla="*/ 7779816 w 8047878"/>
                <a:gd name="connsiteY2" fmla="*/ 653633 h 6963532"/>
                <a:gd name="connsiteX3" fmla="*/ 3697394 w 8047878"/>
                <a:gd name="connsiteY3" fmla="*/ 6960233 h 6963532"/>
                <a:gd name="connsiteX4" fmla="*/ 915 w 8047878"/>
                <a:gd name="connsiteY4" fmla="*/ 6963532 h 6963532"/>
                <a:gd name="connsiteX5" fmla="*/ 5328 w 8047878"/>
                <a:gd name="connsiteY5" fmla="*/ 53203 h 6963532"/>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8047878"/>
                <a:gd name="connsiteY0" fmla="*/ 36922 h 6947251"/>
                <a:gd name="connsiteX1" fmla="*/ 7638536 w 8047878"/>
                <a:gd name="connsiteY1" fmla="*/ 92506 h 6947251"/>
                <a:gd name="connsiteX2" fmla="*/ 7779816 w 8047878"/>
                <a:gd name="connsiteY2" fmla="*/ 637352 h 6947251"/>
                <a:gd name="connsiteX3" fmla="*/ 3697394 w 8047878"/>
                <a:gd name="connsiteY3" fmla="*/ 6943952 h 6947251"/>
                <a:gd name="connsiteX4" fmla="*/ 915 w 8047878"/>
                <a:gd name="connsiteY4" fmla="*/ 6947251 h 6947251"/>
                <a:gd name="connsiteX5" fmla="*/ 5328 w 8047878"/>
                <a:gd name="connsiteY5" fmla="*/ 36922 h 6947251"/>
                <a:gd name="connsiteX0" fmla="*/ 5328 w 7779816"/>
                <a:gd name="connsiteY0" fmla="*/ 0 h 6910329"/>
                <a:gd name="connsiteX1" fmla="*/ 7638536 w 7779816"/>
                <a:gd name="connsiteY1" fmla="*/ 55584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0 w 7787198"/>
                <a:gd name="connsiteY0" fmla="*/ 3851755 h 6854745"/>
                <a:gd name="connsiteX1" fmla="*/ 7645918 w 7787198"/>
                <a:gd name="connsiteY1" fmla="*/ 0 h 6854745"/>
                <a:gd name="connsiteX2" fmla="*/ 7787198 w 7787198"/>
                <a:gd name="connsiteY2" fmla="*/ 544846 h 6854745"/>
                <a:gd name="connsiteX3" fmla="*/ 3704776 w 7787198"/>
                <a:gd name="connsiteY3" fmla="*/ 6851446 h 6854745"/>
                <a:gd name="connsiteX4" fmla="*/ 8297 w 7787198"/>
                <a:gd name="connsiteY4" fmla="*/ 6854745 h 6854745"/>
                <a:gd name="connsiteX5" fmla="*/ 0 w 7787198"/>
                <a:gd name="connsiteY5" fmla="*/ 3851755 h 6854745"/>
                <a:gd name="connsiteX0" fmla="*/ 2824 w 7790022"/>
                <a:gd name="connsiteY0" fmla="*/ 3851755 h 6854745"/>
                <a:gd name="connsiteX1" fmla="*/ 7648742 w 7790022"/>
                <a:gd name="connsiteY1" fmla="*/ 0 h 6854745"/>
                <a:gd name="connsiteX2" fmla="*/ 7790022 w 7790022"/>
                <a:gd name="connsiteY2" fmla="*/ 544846 h 6854745"/>
                <a:gd name="connsiteX3" fmla="*/ 3707600 w 7790022"/>
                <a:gd name="connsiteY3" fmla="*/ 6851446 h 6854745"/>
                <a:gd name="connsiteX4" fmla="*/ 11121 w 7790022"/>
                <a:gd name="connsiteY4" fmla="*/ 6854745 h 6854745"/>
                <a:gd name="connsiteX5" fmla="*/ 2824 w 7790022"/>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3707600 w 12289333"/>
                <a:gd name="connsiteY3" fmla="*/ 6851446 h 6854745"/>
                <a:gd name="connsiteX4" fmla="*/ 11121 w 12289333"/>
                <a:gd name="connsiteY4" fmla="*/ 6854745 h 6854745"/>
                <a:gd name="connsiteX5" fmla="*/ 2824 w 12289333"/>
                <a:gd name="connsiteY5" fmla="*/ 3851755 h 6854745"/>
                <a:gd name="connsiteX0" fmla="*/ 2824 w 13061836"/>
                <a:gd name="connsiteY0" fmla="*/ 3851755 h 6854745"/>
                <a:gd name="connsiteX1" fmla="*/ 7648742 w 13061836"/>
                <a:gd name="connsiteY1" fmla="*/ 0 h 6854745"/>
                <a:gd name="connsiteX2" fmla="*/ 12289333 w 13061836"/>
                <a:gd name="connsiteY2" fmla="*/ 3364705 h 6854745"/>
                <a:gd name="connsiteX3" fmla="*/ 12223245 w 13061836"/>
                <a:gd name="connsiteY3" fmla="*/ 6826156 h 6854745"/>
                <a:gd name="connsiteX4" fmla="*/ 11121 w 13061836"/>
                <a:gd name="connsiteY4" fmla="*/ 6854745 h 6854745"/>
                <a:gd name="connsiteX5" fmla="*/ 2824 w 13061836"/>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12223245 w 12289333"/>
                <a:gd name="connsiteY3" fmla="*/ 6826156 h 6854745"/>
                <a:gd name="connsiteX4" fmla="*/ 11121 w 12289333"/>
                <a:gd name="connsiteY4" fmla="*/ 6854745 h 6854745"/>
                <a:gd name="connsiteX5" fmla="*/ 2824 w 12289333"/>
                <a:gd name="connsiteY5" fmla="*/ 3851755 h 6854745"/>
                <a:gd name="connsiteX0" fmla="*/ 2824 w 12238493"/>
                <a:gd name="connsiteY0" fmla="*/ 3851755 h 6854745"/>
                <a:gd name="connsiteX1" fmla="*/ 7648742 w 12238493"/>
                <a:gd name="connsiteY1" fmla="*/ 0 h 6854745"/>
                <a:gd name="connsiteX2" fmla="*/ 12238493 w 12238493"/>
                <a:gd name="connsiteY2" fmla="*/ 5489083 h 6854745"/>
                <a:gd name="connsiteX3" fmla="*/ 12223245 w 12238493"/>
                <a:gd name="connsiteY3" fmla="*/ 6826156 h 6854745"/>
                <a:gd name="connsiteX4" fmla="*/ 11121 w 12238493"/>
                <a:gd name="connsiteY4" fmla="*/ 6854745 h 6854745"/>
                <a:gd name="connsiteX5" fmla="*/ 2824 w 12238493"/>
                <a:gd name="connsiteY5" fmla="*/ 3851755 h 6854745"/>
                <a:gd name="connsiteX0" fmla="*/ 2824 w 12223245"/>
                <a:gd name="connsiteY0" fmla="*/ 3851755 h 6854745"/>
                <a:gd name="connsiteX1" fmla="*/ 7648742 w 12223245"/>
                <a:gd name="connsiteY1" fmla="*/ 0 h 6854745"/>
                <a:gd name="connsiteX2" fmla="*/ 12213073 w 12223245"/>
                <a:gd name="connsiteY2" fmla="*/ 3212964 h 6854745"/>
                <a:gd name="connsiteX3" fmla="*/ 12223245 w 12223245"/>
                <a:gd name="connsiteY3" fmla="*/ 6826156 h 6854745"/>
                <a:gd name="connsiteX4" fmla="*/ 11121 w 12223245"/>
                <a:gd name="connsiteY4" fmla="*/ 6854745 h 6854745"/>
                <a:gd name="connsiteX5" fmla="*/ 2824 w 12223245"/>
                <a:gd name="connsiteY5" fmla="*/ 3851755 h 6854745"/>
                <a:gd name="connsiteX0" fmla="*/ 2824 w 12223245"/>
                <a:gd name="connsiteY0" fmla="*/ 638791 h 3641781"/>
                <a:gd name="connsiteX1" fmla="*/ 12213073 w 12223245"/>
                <a:gd name="connsiteY1" fmla="*/ 0 h 3641781"/>
                <a:gd name="connsiteX2" fmla="*/ 12223245 w 12223245"/>
                <a:gd name="connsiteY2" fmla="*/ 3613192 h 3641781"/>
                <a:gd name="connsiteX3" fmla="*/ 11121 w 12223245"/>
                <a:gd name="connsiteY3" fmla="*/ 3641781 h 3641781"/>
                <a:gd name="connsiteX4" fmla="*/ 2824 w 12223245"/>
                <a:gd name="connsiteY4" fmla="*/ 638791 h 3641781"/>
                <a:gd name="connsiteX0" fmla="*/ 18003 w 13108053"/>
                <a:gd name="connsiteY0" fmla="*/ 1462624 h 3706908"/>
                <a:gd name="connsiteX1" fmla="*/ 12202832 w 13108053"/>
                <a:gd name="connsiteY1" fmla="*/ 65127 h 3706908"/>
                <a:gd name="connsiteX2" fmla="*/ 12213004 w 13108053"/>
                <a:gd name="connsiteY2" fmla="*/ 3678319 h 3706908"/>
                <a:gd name="connsiteX3" fmla="*/ 880 w 13108053"/>
                <a:gd name="connsiteY3" fmla="*/ 3706908 h 3706908"/>
                <a:gd name="connsiteX4" fmla="*/ 18003 w 13108053"/>
                <a:gd name="connsiteY4" fmla="*/ 1462624 h 3706908"/>
                <a:gd name="connsiteX0" fmla="*/ 18003 w 13108053"/>
                <a:gd name="connsiteY0" fmla="*/ 1447901 h 3692185"/>
                <a:gd name="connsiteX1" fmla="*/ 12202832 w 13108053"/>
                <a:gd name="connsiteY1" fmla="*/ 50404 h 3692185"/>
                <a:gd name="connsiteX2" fmla="*/ 12213004 w 13108053"/>
                <a:gd name="connsiteY2" fmla="*/ 3663596 h 3692185"/>
                <a:gd name="connsiteX3" fmla="*/ 880 w 13108053"/>
                <a:gd name="connsiteY3" fmla="*/ 3692185 h 3692185"/>
                <a:gd name="connsiteX4" fmla="*/ 18003 w 13108053"/>
                <a:gd name="connsiteY4" fmla="*/ 1447901 h 3692185"/>
                <a:gd name="connsiteX0" fmla="*/ 1135609 w 13024337"/>
                <a:gd name="connsiteY0" fmla="*/ 1819470 h 3671756"/>
                <a:gd name="connsiteX1" fmla="*/ 12201965 w 13024337"/>
                <a:gd name="connsiteY1" fmla="*/ 29975 h 3671756"/>
                <a:gd name="connsiteX2" fmla="*/ 12212137 w 13024337"/>
                <a:gd name="connsiteY2" fmla="*/ 3643167 h 3671756"/>
                <a:gd name="connsiteX3" fmla="*/ 13 w 13024337"/>
                <a:gd name="connsiteY3" fmla="*/ 3671756 h 3671756"/>
                <a:gd name="connsiteX4" fmla="*/ 1135609 w 13024337"/>
                <a:gd name="connsiteY4" fmla="*/ 1819470 h 3671756"/>
                <a:gd name="connsiteX0" fmla="*/ 881414 w 13043169"/>
                <a:gd name="connsiteY0" fmla="*/ 2631068 h 3648777"/>
                <a:gd name="connsiteX1" fmla="*/ 12201968 w 13043169"/>
                <a:gd name="connsiteY1" fmla="*/ 6996 h 3648777"/>
                <a:gd name="connsiteX2" fmla="*/ 12212140 w 13043169"/>
                <a:gd name="connsiteY2" fmla="*/ 3620188 h 3648777"/>
                <a:gd name="connsiteX3" fmla="*/ 16 w 13043169"/>
                <a:gd name="connsiteY3" fmla="*/ 3648777 h 3648777"/>
                <a:gd name="connsiteX4" fmla="*/ 881414 w 13043169"/>
                <a:gd name="connsiteY4" fmla="*/ 2631068 h 3648777"/>
                <a:gd name="connsiteX0" fmla="*/ 881398 w 13043153"/>
                <a:gd name="connsiteY0" fmla="*/ 2631068 h 3648777"/>
                <a:gd name="connsiteX1" fmla="*/ 12201952 w 13043153"/>
                <a:gd name="connsiteY1" fmla="*/ 6996 h 3648777"/>
                <a:gd name="connsiteX2" fmla="*/ 12212124 w 13043153"/>
                <a:gd name="connsiteY2" fmla="*/ 3620188 h 3648777"/>
                <a:gd name="connsiteX3" fmla="*/ 0 w 13043153"/>
                <a:gd name="connsiteY3" fmla="*/ 3648777 h 3648777"/>
                <a:gd name="connsiteX4" fmla="*/ 881398 w 13043153"/>
                <a:gd name="connsiteY4" fmla="*/ 2631068 h 3648777"/>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1571238 w 14647636"/>
                <a:gd name="connsiteY0" fmla="*/ 3433552 h 3641974"/>
                <a:gd name="connsiteX1" fmla="*/ 13743357 w 14647636"/>
                <a:gd name="connsiteY1" fmla="*/ 193 h 3641974"/>
                <a:gd name="connsiteX2" fmla="*/ 13753529 w 14647636"/>
                <a:gd name="connsiteY2" fmla="*/ 3613385 h 3641974"/>
                <a:gd name="connsiteX3" fmla="*/ 1541405 w 14647636"/>
                <a:gd name="connsiteY3" fmla="*/ 3641974 h 3641974"/>
                <a:gd name="connsiteX4" fmla="*/ 1571238 w 14647636"/>
                <a:gd name="connsiteY4" fmla="*/ 3433552 h 3641974"/>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29833 w 13106231"/>
                <a:gd name="connsiteY0" fmla="*/ 3433359 h 3641781"/>
                <a:gd name="connsiteX1" fmla="*/ 12201952 w 13106231"/>
                <a:gd name="connsiteY1" fmla="*/ 0 h 3641781"/>
                <a:gd name="connsiteX2" fmla="*/ 12212124 w 13106231"/>
                <a:gd name="connsiteY2" fmla="*/ 3613192 h 3641781"/>
                <a:gd name="connsiteX3" fmla="*/ 0 w 13106231"/>
                <a:gd name="connsiteY3" fmla="*/ 3641781 h 3641781"/>
                <a:gd name="connsiteX4" fmla="*/ 29833 w 13106231"/>
                <a:gd name="connsiteY4" fmla="*/ 3433359 h 3641781"/>
                <a:gd name="connsiteX0" fmla="*/ 29833 w 12212124"/>
                <a:gd name="connsiteY0" fmla="*/ 3433359 h 3641781"/>
                <a:gd name="connsiteX1" fmla="*/ 12201952 w 12212124"/>
                <a:gd name="connsiteY1" fmla="*/ 0 h 3641781"/>
                <a:gd name="connsiteX2" fmla="*/ 12212124 w 12212124"/>
                <a:gd name="connsiteY2" fmla="*/ 3613192 h 3641781"/>
                <a:gd name="connsiteX3" fmla="*/ 0 w 12212124"/>
                <a:gd name="connsiteY3" fmla="*/ 3641781 h 3641781"/>
                <a:gd name="connsiteX4" fmla="*/ 29833 w 12212124"/>
                <a:gd name="connsiteY4" fmla="*/ 3433359 h 3641781"/>
                <a:gd name="connsiteX0" fmla="*/ 0 w 13116591"/>
                <a:gd name="connsiteY0" fmla="*/ 3443767 h 3642036"/>
                <a:gd name="connsiteX1" fmla="*/ 12209540 w 13116591"/>
                <a:gd name="connsiteY1" fmla="*/ 255 h 3642036"/>
                <a:gd name="connsiteX2" fmla="*/ 12219712 w 13116591"/>
                <a:gd name="connsiteY2" fmla="*/ 3613447 h 3642036"/>
                <a:gd name="connsiteX3" fmla="*/ 7588 w 13116591"/>
                <a:gd name="connsiteY3" fmla="*/ 3642036 h 3642036"/>
                <a:gd name="connsiteX4" fmla="*/ 0 w 13116591"/>
                <a:gd name="connsiteY4" fmla="*/ 3443767 h 3642036"/>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4914 w 14021505"/>
                <a:gd name="connsiteY0" fmla="*/ 3443720 h 3755501"/>
                <a:gd name="connsiteX1" fmla="*/ 13114454 w 14021505"/>
                <a:gd name="connsiteY1" fmla="*/ 208 h 3755501"/>
                <a:gd name="connsiteX2" fmla="*/ 13124626 w 14021505"/>
                <a:gd name="connsiteY2" fmla="*/ 3613400 h 3755501"/>
                <a:gd name="connsiteX3" fmla="*/ 902969 w 14021505"/>
                <a:gd name="connsiteY3" fmla="*/ 3638381 h 3755501"/>
                <a:gd name="connsiteX4" fmla="*/ 904914 w 14021505"/>
                <a:gd name="connsiteY4" fmla="*/ 3443720 h 3755501"/>
                <a:gd name="connsiteX0" fmla="*/ 1945 w 13118536"/>
                <a:gd name="connsiteY0" fmla="*/ 3443720 h 3638381"/>
                <a:gd name="connsiteX1" fmla="*/ 12211485 w 13118536"/>
                <a:gd name="connsiteY1" fmla="*/ 208 h 3638381"/>
                <a:gd name="connsiteX2" fmla="*/ 12221657 w 13118536"/>
                <a:gd name="connsiteY2" fmla="*/ 3613400 h 3638381"/>
                <a:gd name="connsiteX3" fmla="*/ 0 w 13118536"/>
                <a:gd name="connsiteY3" fmla="*/ 3638381 h 3638381"/>
                <a:gd name="connsiteX4" fmla="*/ 1945 w 13118536"/>
                <a:gd name="connsiteY4" fmla="*/ 3443720 h 3638381"/>
                <a:gd name="connsiteX0" fmla="*/ 1945 w 12221657"/>
                <a:gd name="connsiteY0" fmla="*/ 3443720 h 3638381"/>
                <a:gd name="connsiteX1" fmla="*/ 12211485 w 12221657"/>
                <a:gd name="connsiteY1" fmla="*/ 208 h 3638381"/>
                <a:gd name="connsiteX2" fmla="*/ 12221657 w 12221657"/>
                <a:gd name="connsiteY2" fmla="*/ 3613400 h 3638381"/>
                <a:gd name="connsiteX3" fmla="*/ 0 w 12221657"/>
                <a:gd name="connsiteY3" fmla="*/ 3638381 h 3638381"/>
                <a:gd name="connsiteX4" fmla="*/ 1945 w 12221657"/>
                <a:gd name="connsiteY4" fmla="*/ 3443720 h 3638381"/>
                <a:gd name="connsiteX0" fmla="*/ 1945 w 13118536"/>
                <a:gd name="connsiteY0" fmla="*/ 3443705 h 3638366"/>
                <a:gd name="connsiteX1" fmla="*/ 12211485 w 13118536"/>
                <a:gd name="connsiteY1" fmla="*/ 193 h 3638366"/>
                <a:gd name="connsiteX2" fmla="*/ 12221657 w 13118536"/>
                <a:gd name="connsiteY2" fmla="*/ 3607063 h 3638366"/>
                <a:gd name="connsiteX3" fmla="*/ 0 w 13118536"/>
                <a:gd name="connsiteY3" fmla="*/ 3638366 h 3638366"/>
                <a:gd name="connsiteX4" fmla="*/ 1945 w 13118536"/>
                <a:gd name="connsiteY4" fmla="*/ 3443705 h 3638366"/>
                <a:gd name="connsiteX0" fmla="*/ 1945 w 13119600"/>
                <a:gd name="connsiteY0" fmla="*/ 3443727 h 3638388"/>
                <a:gd name="connsiteX1" fmla="*/ 12211485 w 13119600"/>
                <a:gd name="connsiteY1" fmla="*/ 215 h 3638388"/>
                <a:gd name="connsiteX2" fmla="*/ 12224835 w 13119600"/>
                <a:gd name="connsiteY2" fmla="*/ 3616569 h 3638388"/>
                <a:gd name="connsiteX3" fmla="*/ 0 w 13119600"/>
                <a:gd name="connsiteY3" fmla="*/ 3638388 h 3638388"/>
                <a:gd name="connsiteX4" fmla="*/ 1945 w 13119600"/>
                <a:gd name="connsiteY4" fmla="*/ 3443727 h 3638388"/>
                <a:gd name="connsiteX0" fmla="*/ 1945 w 12224835"/>
                <a:gd name="connsiteY0" fmla="*/ 3443727 h 3638388"/>
                <a:gd name="connsiteX1" fmla="*/ 12211485 w 12224835"/>
                <a:gd name="connsiteY1" fmla="*/ 215 h 3638388"/>
                <a:gd name="connsiteX2" fmla="*/ 12224835 w 12224835"/>
                <a:gd name="connsiteY2" fmla="*/ 3616569 h 3638388"/>
                <a:gd name="connsiteX3" fmla="*/ 0 w 12224835"/>
                <a:gd name="connsiteY3" fmla="*/ 3638388 h 3638388"/>
                <a:gd name="connsiteX4" fmla="*/ 1945 w 12224835"/>
                <a:gd name="connsiteY4" fmla="*/ 3443727 h 3638388"/>
                <a:gd name="connsiteX0" fmla="*/ 1945 w 12224835"/>
                <a:gd name="connsiteY0" fmla="*/ 3443512 h 3638173"/>
                <a:gd name="connsiteX1" fmla="*/ 12211485 w 12224835"/>
                <a:gd name="connsiteY1" fmla="*/ 0 h 3638173"/>
                <a:gd name="connsiteX2" fmla="*/ 12224835 w 12224835"/>
                <a:gd name="connsiteY2" fmla="*/ 3616354 h 3638173"/>
                <a:gd name="connsiteX3" fmla="*/ 0 w 12224835"/>
                <a:gd name="connsiteY3" fmla="*/ 3638173 h 3638173"/>
                <a:gd name="connsiteX4" fmla="*/ 1945 w 12224835"/>
                <a:gd name="connsiteY4" fmla="*/ 3443512 h 3638173"/>
                <a:gd name="connsiteX0" fmla="*/ 1945 w 13119363"/>
                <a:gd name="connsiteY0" fmla="*/ 3443806 h 3638467"/>
                <a:gd name="connsiteX1" fmla="*/ 12211485 w 13119363"/>
                <a:gd name="connsiteY1" fmla="*/ 294 h 3638467"/>
                <a:gd name="connsiteX2" fmla="*/ 12224835 w 13119363"/>
                <a:gd name="connsiteY2" fmla="*/ 3626132 h 3638467"/>
                <a:gd name="connsiteX3" fmla="*/ 0 w 13119363"/>
                <a:gd name="connsiteY3" fmla="*/ 3638467 h 3638467"/>
                <a:gd name="connsiteX4" fmla="*/ 1945 w 13119363"/>
                <a:gd name="connsiteY4" fmla="*/ 3443806 h 3638467"/>
                <a:gd name="connsiteX0" fmla="*/ 1945 w 13119363"/>
                <a:gd name="connsiteY0" fmla="*/ 3443848 h 3638819"/>
                <a:gd name="connsiteX1" fmla="*/ 12211485 w 13119363"/>
                <a:gd name="connsiteY1" fmla="*/ 336 h 3638819"/>
                <a:gd name="connsiteX2" fmla="*/ 12224835 w 13119363"/>
                <a:gd name="connsiteY2" fmla="*/ 3638820 h 3638819"/>
                <a:gd name="connsiteX3" fmla="*/ 0 w 13119363"/>
                <a:gd name="connsiteY3" fmla="*/ 3638509 h 3638819"/>
                <a:gd name="connsiteX4" fmla="*/ 1945 w 13119363"/>
                <a:gd name="connsiteY4" fmla="*/ 3443848 h 3638819"/>
                <a:gd name="connsiteX0" fmla="*/ 1945 w 12224835"/>
                <a:gd name="connsiteY0" fmla="*/ 3443848 h 3638820"/>
                <a:gd name="connsiteX1" fmla="*/ 12211485 w 12224835"/>
                <a:gd name="connsiteY1" fmla="*/ 336 h 3638820"/>
                <a:gd name="connsiteX2" fmla="*/ 12224835 w 12224835"/>
                <a:gd name="connsiteY2" fmla="*/ 3638820 h 3638820"/>
                <a:gd name="connsiteX3" fmla="*/ 0 w 12224835"/>
                <a:gd name="connsiteY3" fmla="*/ 3638509 h 3638820"/>
                <a:gd name="connsiteX4" fmla="*/ 1945 w 12224835"/>
                <a:gd name="connsiteY4" fmla="*/ 3443848 h 3638820"/>
                <a:gd name="connsiteX0" fmla="*/ 1945 w 12224835"/>
                <a:gd name="connsiteY0" fmla="*/ 3443512 h 3638484"/>
                <a:gd name="connsiteX1" fmla="*/ 12211485 w 12224835"/>
                <a:gd name="connsiteY1" fmla="*/ 0 h 3638484"/>
                <a:gd name="connsiteX2" fmla="*/ 12224835 w 12224835"/>
                <a:gd name="connsiteY2" fmla="*/ 3638484 h 3638484"/>
                <a:gd name="connsiteX3" fmla="*/ 0 w 12224835"/>
                <a:gd name="connsiteY3" fmla="*/ 3638173 h 3638484"/>
                <a:gd name="connsiteX4" fmla="*/ 1945 w 12224835"/>
                <a:gd name="connsiteY4" fmla="*/ 3443512 h 3638484"/>
                <a:gd name="connsiteX0" fmla="*/ 54858 w 12277748"/>
                <a:gd name="connsiteY0" fmla="*/ 3443512 h 3755293"/>
                <a:gd name="connsiteX1" fmla="*/ 12264398 w 12277748"/>
                <a:gd name="connsiteY1" fmla="*/ 0 h 3755293"/>
                <a:gd name="connsiteX2" fmla="*/ 12277748 w 12277748"/>
                <a:gd name="connsiteY2" fmla="*/ 3638484 h 3755293"/>
                <a:gd name="connsiteX3" fmla="*/ 7465337 w 12277748"/>
                <a:gd name="connsiteY3" fmla="*/ 3638173 h 3755293"/>
                <a:gd name="connsiteX4" fmla="*/ 54858 w 12277748"/>
                <a:gd name="connsiteY4" fmla="*/ 3443512 h 3755293"/>
                <a:gd name="connsiteX0" fmla="*/ 147208 w 7367230"/>
                <a:gd name="connsiteY0" fmla="*/ 1845227 h 3679005"/>
                <a:gd name="connsiteX1" fmla="*/ 6866064 w 7367230"/>
                <a:gd name="connsiteY1" fmla="*/ 40521 h 3679005"/>
                <a:gd name="connsiteX2" fmla="*/ 6879414 w 7367230"/>
                <a:gd name="connsiteY2" fmla="*/ 3679005 h 3679005"/>
                <a:gd name="connsiteX3" fmla="*/ 2067003 w 7367230"/>
                <a:gd name="connsiteY3" fmla="*/ 3678694 h 3679005"/>
                <a:gd name="connsiteX4" fmla="*/ 147208 w 7367230"/>
                <a:gd name="connsiteY4" fmla="*/ 1845227 h 3679005"/>
                <a:gd name="connsiteX0" fmla="*/ 151451 w 7273184"/>
                <a:gd name="connsiteY0" fmla="*/ 1955670 h 3672390"/>
                <a:gd name="connsiteX1" fmla="*/ 6778796 w 7273184"/>
                <a:gd name="connsiteY1" fmla="*/ 33906 h 3672390"/>
                <a:gd name="connsiteX2" fmla="*/ 6792146 w 7273184"/>
                <a:gd name="connsiteY2" fmla="*/ 3672390 h 3672390"/>
                <a:gd name="connsiteX3" fmla="*/ 1979735 w 7273184"/>
                <a:gd name="connsiteY3" fmla="*/ 3672079 h 3672390"/>
                <a:gd name="connsiteX4" fmla="*/ 151451 w 7273184"/>
                <a:gd name="connsiteY4" fmla="*/ 1955670 h 3672390"/>
                <a:gd name="connsiteX0" fmla="*/ 179531 w 6767691"/>
                <a:gd name="connsiteY0" fmla="*/ 1992683 h 3670383"/>
                <a:gd name="connsiteX1" fmla="*/ 6310099 w 6767691"/>
                <a:gd name="connsiteY1" fmla="*/ 31899 h 3670383"/>
                <a:gd name="connsiteX2" fmla="*/ 6323449 w 6767691"/>
                <a:gd name="connsiteY2" fmla="*/ 3670383 h 3670383"/>
                <a:gd name="connsiteX3" fmla="*/ 1511038 w 6767691"/>
                <a:gd name="connsiteY3" fmla="*/ 3670072 h 3670383"/>
                <a:gd name="connsiteX4" fmla="*/ 179531 w 6767691"/>
                <a:gd name="connsiteY4" fmla="*/ 1992683 h 3670383"/>
                <a:gd name="connsiteX0" fmla="*/ 157278 w 7152638"/>
                <a:gd name="connsiteY0" fmla="*/ 1918753 h 3674491"/>
                <a:gd name="connsiteX1" fmla="*/ 6666965 w 7152638"/>
                <a:gd name="connsiteY1" fmla="*/ 36007 h 3674491"/>
                <a:gd name="connsiteX2" fmla="*/ 6680315 w 7152638"/>
                <a:gd name="connsiteY2" fmla="*/ 3674491 h 3674491"/>
                <a:gd name="connsiteX3" fmla="*/ 1867904 w 7152638"/>
                <a:gd name="connsiteY3" fmla="*/ 3674180 h 3674491"/>
                <a:gd name="connsiteX4" fmla="*/ 157278 w 7152638"/>
                <a:gd name="connsiteY4" fmla="*/ 1918753 h 3674491"/>
                <a:gd name="connsiteX0" fmla="*/ 0 w 6995360"/>
                <a:gd name="connsiteY0" fmla="*/ 1918753 h 3674491"/>
                <a:gd name="connsiteX1" fmla="*/ 6509687 w 6995360"/>
                <a:gd name="connsiteY1" fmla="*/ 36007 h 3674491"/>
                <a:gd name="connsiteX2" fmla="*/ 6523037 w 6995360"/>
                <a:gd name="connsiteY2" fmla="*/ 3674491 h 3674491"/>
                <a:gd name="connsiteX3" fmla="*/ 1710626 w 6995360"/>
                <a:gd name="connsiteY3" fmla="*/ 3674180 h 3674491"/>
                <a:gd name="connsiteX4" fmla="*/ 0 w 6995360"/>
                <a:gd name="connsiteY4" fmla="*/ 1918753 h 3674491"/>
                <a:gd name="connsiteX0" fmla="*/ 0 w 6995360"/>
                <a:gd name="connsiteY0" fmla="*/ 1882746 h 3638484"/>
                <a:gd name="connsiteX1" fmla="*/ 6509687 w 6995360"/>
                <a:gd name="connsiteY1" fmla="*/ 0 h 3638484"/>
                <a:gd name="connsiteX2" fmla="*/ 6523037 w 6995360"/>
                <a:gd name="connsiteY2" fmla="*/ 3638484 h 3638484"/>
                <a:gd name="connsiteX3" fmla="*/ 1710626 w 6995360"/>
                <a:gd name="connsiteY3" fmla="*/ 3638173 h 3638484"/>
                <a:gd name="connsiteX4" fmla="*/ 0 w 6995360"/>
                <a:gd name="connsiteY4" fmla="*/ 1882746 h 3638484"/>
                <a:gd name="connsiteX0" fmla="*/ 0 w 6523037"/>
                <a:gd name="connsiteY0" fmla="*/ 1882746 h 3638484"/>
                <a:gd name="connsiteX1" fmla="*/ 6509687 w 6523037"/>
                <a:gd name="connsiteY1" fmla="*/ 0 h 3638484"/>
                <a:gd name="connsiteX2" fmla="*/ 6523037 w 6523037"/>
                <a:gd name="connsiteY2" fmla="*/ 3638484 h 3638484"/>
                <a:gd name="connsiteX3" fmla="*/ 1710626 w 6523037"/>
                <a:gd name="connsiteY3" fmla="*/ 3638173 h 3638484"/>
                <a:gd name="connsiteX4" fmla="*/ 0 w 6523037"/>
                <a:gd name="connsiteY4" fmla="*/ 1882746 h 3638484"/>
                <a:gd name="connsiteX0" fmla="*/ 0 w 7809763"/>
                <a:gd name="connsiteY0" fmla="*/ 2092990 h 3666638"/>
                <a:gd name="connsiteX1" fmla="*/ 7267925 w 7809763"/>
                <a:gd name="connsiteY1" fmla="*/ 28154 h 3666638"/>
                <a:gd name="connsiteX2" fmla="*/ 7281275 w 7809763"/>
                <a:gd name="connsiteY2" fmla="*/ 3666638 h 3666638"/>
                <a:gd name="connsiteX3" fmla="*/ 2468864 w 7809763"/>
                <a:gd name="connsiteY3" fmla="*/ 3666327 h 3666638"/>
                <a:gd name="connsiteX4" fmla="*/ 0 w 7809763"/>
                <a:gd name="connsiteY4" fmla="*/ 2092990 h 3666638"/>
                <a:gd name="connsiteX0" fmla="*/ 0 w 7809763"/>
                <a:gd name="connsiteY0" fmla="*/ 2064836 h 3638484"/>
                <a:gd name="connsiteX1" fmla="*/ 7267925 w 7809763"/>
                <a:gd name="connsiteY1" fmla="*/ 0 h 3638484"/>
                <a:gd name="connsiteX2" fmla="*/ 7281275 w 7809763"/>
                <a:gd name="connsiteY2" fmla="*/ 3638484 h 3638484"/>
                <a:gd name="connsiteX3" fmla="*/ 2468864 w 7809763"/>
                <a:gd name="connsiteY3" fmla="*/ 3638173 h 3638484"/>
                <a:gd name="connsiteX4" fmla="*/ 0 w 7809763"/>
                <a:gd name="connsiteY4" fmla="*/ 2064836 h 3638484"/>
                <a:gd name="connsiteX0" fmla="*/ 0 w 7832358"/>
                <a:gd name="connsiteY0" fmla="*/ 2082962 h 3667076"/>
                <a:gd name="connsiteX1" fmla="*/ 7288961 w 7832358"/>
                <a:gd name="connsiteY1" fmla="*/ 28592 h 3667076"/>
                <a:gd name="connsiteX2" fmla="*/ 7302311 w 7832358"/>
                <a:gd name="connsiteY2" fmla="*/ 3667076 h 3667076"/>
                <a:gd name="connsiteX3" fmla="*/ 2489900 w 7832358"/>
                <a:gd name="connsiteY3" fmla="*/ 3666765 h 3667076"/>
                <a:gd name="connsiteX4" fmla="*/ 0 w 7832358"/>
                <a:gd name="connsiteY4" fmla="*/ 2082962 h 3667076"/>
                <a:gd name="connsiteX0" fmla="*/ 0 w 7832357"/>
                <a:gd name="connsiteY0" fmla="*/ 2054370 h 3638484"/>
                <a:gd name="connsiteX1" fmla="*/ 7288961 w 7832357"/>
                <a:gd name="connsiteY1" fmla="*/ 0 h 3638484"/>
                <a:gd name="connsiteX2" fmla="*/ 7302311 w 7832357"/>
                <a:gd name="connsiteY2" fmla="*/ 3638484 h 3638484"/>
                <a:gd name="connsiteX3" fmla="*/ 2489900 w 7832357"/>
                <a:gd name="connsiteY3" fmla="*/ 3638173 h 3638484"/>
                <a:gd name="connsiteX4" fmla="*/ 0 w 7832357"/>
                <a:gd name="connsiteY4" fmla="*/ 2054370 h 3638484"/>
                <a:gd name="connsiteX0" fmla="*/ 0 w 7302311"/>
                <a:gd name="connsiteY0" fmla="*/ 2054370 h 3638484"/>
                <a:gd name="connsiteX1" fmla="*/ 7288961 w 7302311"/>
                <a:gd name="connsiteY1" fmla="*/ 0 h 3638484"/>
                <a:gd name="connsiteX2" fmla="*/ 7302311 w 7302311"/>
                <a:gd name="connsiteY2" fmla="*/ 3638484 h 3638484"/>
                <a:gd name="connsiteX3" fmla="*/ 2489900 w 7302311"/>
                <a:gd name="connsiteY3" fmla="*/ 3638173 h 3638484"/>
                <a:gd name="connsiteX4" fmla="*/ 0 w 7302311"/>
                <a:gd name="connsiteY4" fmla="*/ 2054370 h 3638484"/>
                <a:gd name="connsiteX0" fmla="*/ 0 w 8394014"/>
                <a:gd name="connsiteY0" fmla="*/ 2219279 h 3661505"/>
                <a:gd name="connsiteX1" fmla="*/ 7811884 w 8394014"/>
                <a:gd name="connsiteY1" fmla="*/ 23021 h 3661505"/>
                <a:gd name="connsiteX2" fmla="*/ 7825234 w 8394014"/>
                <a:gd name="connsiteY2" fmla="*/ 3661505 h 3661505"/>
                <a:gd name="connsiteX3" fmla="*/ 3012823 w 8394014"/>
                <a:gd name="connsiteY3" fmla="*/ 3661194 h 3661505"/>
                <a:gd name="connsiteX4" fmla="*/ 0 w 8394014"/>
                <a:gd name="connsiteY4" fmla="*/ 2219279 h 3661505"/>
                <a:gd name="connsiteX0" fmla="*/ 0 w 8394014"/>
                <a:gd name="connsiteY0" fmla="*/ 2196258 h 3638484"/>
                <a:gd name="connsiteX1" fmla="*/ 7811884 w 8394014"/>
                <a:gd name="connsiteY1" fmla="*/ 0 h 3638484"/>
                <a:gd name="connsiteX2" fmla="*/ 7825234 w 8394014"/>
                <a:gd name="connsiteY2" fmla="*/ 3638484 h 3638484"/>
                <a:gd name="connsiteX3" fmla="*/ 3012823 w 8394014"/>
                <a:gd name="connsiteY3" fmla="*/ 3638173 h 3638484"/>
                <a:gd name="connsiteX4" fmla="*/ 0 w 8394014"/>
                <a:gd name="connsiteY4" fmla="*/ 2196258 h 3638484"/>
                <a:gd name="connsiteX0" fmla="*/ 0 w 7825234"/>
                <a:gd name="connsiteY0" fmla="*/ 2196258 h 3638484"/>
                <a:gd name="connsiteX1" fmla="*/ 7811884 w 7825234"/>
                <a:gd name="connsiteY1" fmla="*/ 0 h 3638484"/>
                <a:gd name="connsiteX2" fmla="*/ 7825234 w 7825234"/>
                <a:gd name="connsiteY2" fmla="*/ 3638484 h 3638484"/>
                <a:gd name="connsiteX3" fmla="*/ 3012823 w 7825234"/>
                <a:gd name="connsiteY3" fmla="*/ 3638173 h 3638484"/>
                <a:gd name="connsiteX4" fmla="*/ 0 w 7825234"/>
                <a:gd name="connsiteY4" fmla="*/ 2196258 h 3638484"/>
                <a:gd name="connsiteX0" fmla="*/ 4424294 w 12249528"/>
                <a:gd name="connsiteY0" fmla="*/ 2196258 h 3638484"/>
                <a:gd name="connsiteX1" fmla="*/ 12236178 w 12249528"/>
                <a:gd name="connsiteY1" fmla="*/ 0 h 3638484"/>
                <a:gd name="connsiteX2" fmla="*/ 12249528 w 12249528"/>
                <a:gd name="connsiteY2" fmla="*/ 3638484 h 3638484"/>
                <a:gd name="connsiteX3" fmla="*/ 0 w 12249528"/>
                <a:gd name="connsiteY3" fmla="*/ 343218 h 3638484"/>
                <a:gd name="connsiteX4" fmla="*/ 4424294 w 12249528"/>
                <a:gd name="connsiteY4" fmla="*/ 2196258 h 3638484"/>
                <a:gd name="connsiteX0" fmla="*/ 4264512 w 12089746"/>
                <a:gd name="connsiteY0" fmla="*/ 2196258 h 3638484"/>
                <a:gd name="connsiteX1" fmla="*/ 12076396 w 12089746"/>
                <a:gd name="connsiteY1" fmla="*/ 0 h 3638484"/>
                <a:gd name="connsiteX2" fmla="*/ 12089746 w 12089746"/>
                <a:gd name="connsiteY2" fmla="*/ 3638484 h 3638484"/>
                <a:gd name="connsiteX3" fmla="*/ 0 w 12089746"/>
                <a:gd name="connsiteY3" fmla="*/ 1152505 h 3638484"/>
                <a:gd name="connsiteX4" fmla="*/ 4264512 w 12089746"/>
                <a:gd name="connsiteY4" fmla="*/ 2196258 h 3638484"/>
                <a:gd name="connsiteX0" fmla="*/ 4434389 w 12304214"/>
                <a:gd name="connsiteY0" fmla="*/ 2242742 h 2278381"/>
                <a:gd name="connsiteX1" fmla="*/ 12246273 w 12304214"/>
                <a:gd name="connsiteY1" fmla="*/ 46484 h 2278381"/>
                <a:gd name="connsiteX2" fmla="*/ 0 w 12304214"/>
                <a:gd name="connsiteY2" fmla="*/ 809109 h 2278381"/>
                <a:gd name="connsiteX3" fmla="*/ 169877 w 12304214"/>
                <a:gd name="connsiteY3" fmla="*/ 1198989 h 2278381"/>
                <a:gd name="connsiteX4" fmla="*/ 4434389 w 12304214"/>
                <a:gd name="connsiteY4" fmla="*/ 2242742 h 2278381"/>
                <a:gd name="connsiteX0" fmla="*/ 4434389 w 12304371"/>
                <a:gd name="connsiteY0" fmla="*/ 2242742 h 3726677"/>
                <a:gd name="connsiteX1" fmla="*/ 12246273 w 12304371"/>
                <a:gd name="connsiteY1" fmla="*/ 46484 h 3726677"/>
                <a:gd name="connsiteX2" fmla="*/ 0 w 12304371"/>
                <a:gd name="connsiteY2" fmla="*/ 809109 h 3726677"/>
                <a:gd name="connsiteX3" fmla="*/ 53672 w 12304371"/>
                <a:gd name="connsiteY3" fmla="*/ 3569044 h 3726677"/>
                <a:gd name="connsiteX4" fmla="*/ 4434389 w 12304371"/>
                <a:gd name="connsiteY4" fmla="*/ 2242742 h 3726677"/>
                <a:gd name="connsiteX0" fmla="*/ 4434389 w 4434409"/>
                <a:gd name="connsiteY0" fmla="*/ 1460646 h 2935126"/>
                <a:gd name="connsiteX1" fmla="*/ 0 w 4434409"/>
                <a:gd name="connsiteY1" fmla="*/ 27013 h 2935126"/>
                <a:gd name="connsiteX2" fmla="*/ 53672 w 4434409"/>
                <a:gd name="connsiteY2" fmla="*/ 2786948 h 2935126"/>
                <a:gd name="connsiteX3" fmla="*/ 4434389 w 4434409"/>
                <a:gd name="connsiteY3" fmla="*/ 1460646 h 2935126"/>
                <a:gd name="connsiteX0" fmla="*/ 4405338 w 4405342"/>
                <a:gd name="connsiteY0" fmla="*/ 1888530 h 3368257"/>
                <a:gd name="connsiteX1" fmla="*/ 0 w 4405342"/>
                <a:gd name="connsiteY1" fmla="*/ 21351 h 3368257"/>
                <a:gd name="connsiteX2" fmla="*/ 24621 w 4405342"/>
                <a:gd name="connsiteY2" fmla="*/ 3214832 h 3368257"/>
                <a:gd name="connsiteX3" fmla="*/ 4405338 w 4405342"/>
                <a:gd name="connsiteY3" fmla="*/ 1888530 h 3368257"/>
                <a:gd name="connsiteX0" fmla="*/ 4405338 w 4405342"/>
                <a:gd name="connsiteY0" fmla="*/ 1867179 h 3346906"/>
                <a:gd name="connsiteX1" fmla="*/ 0 w 4405342"/>
                <a:gd name="connsiteY1" fmla="*/ 0 h 3346906"/>
                <a:gd name="connsiteX2" fmla="*/ 24621 w 4405342"/>
                <a:gd name="connsiteY2" fmla="*/ 3193481 h 3346906"/>
                <a:gd name="connsiteX3" fmla="*/ 4405338 w 4405342"/>
                <a:gd name="connsiteY3" fmla="*/ 1867179 h 3346906"/>
                <a:gd name="connsiteX0" fmla="*/ 4409768 w 4409768"/>
                <a:gd name="connsiteY0" fmla="*/ 1867179 h 3252905"/>
                <a:gd name="connsiteX1" fmla="*/ 4430 w 4409768"/>
                <a:gd name="connsiteY1" fmla="*/ 0 h 3252905"/>
                <a:gd name="connsiteX2" fmla="*/ 0 w 4409768"/>
                <a:gd name="connsiteY2" fmla="*/ 3092320 h 3252905"/>
                <a:gd name="connsiteX3" fmla="*/ 4409768 w 4409768"/>
                <a:gd name="connsiteY3" fmla="*/ 1867179 h 3252905"/>
                <a:gd name="connsiteX0" fmla="*/ 4409768 w 4409768"/>
                <a:gd name="connsiteY0" fmla="*/ 1867179 h 3092320"/>
                <a:gd name="connsiteX1" fmla="*/ 4430 w 4409768"/>
                <a:gd name="connsiteY1" fmla="*/ 0 h 3092320"/>
                <a:gd name="connsiteX2" fmla="*/ 0 w 4409768"/>
                <a:gd name="connsiteY2" fmla="*/ 3092320 h 3092320"/>
                <a:gd name="connsiteX3" fmla="*/ 4409768 w 4409768"/>
                <a:gd name="connsiteY3" fmla="*/ 1867179 h 3092320"/>
                <a:gd name="connsiteX0" fmla="*/ 4409768 w 4409768"/>
                <a:gd name="connsiteY0" fmla="*/ 1867179 h 3092320"/>
                <a:gd name="connsiteX1" fmla="*/ 4430 w 4409768"/>
                <a:gd name="connsiteY1" fmla="*/ 0 h 3092320"/>
                <a:gd name="connsiteX2" fmla="*/ 0 w 4409768"/>
                <a:gd name="connsiteY2" fmla="*/ 3092320 h 3092320"/>
                <a:gd name="connsiteX3" fmla="*/ 4409768 w 4409768"/>
                <a:gd name="connsiteY3" fmla="*/ 1867179 h 3092320"/>
                <a:gd name="connsiteX0" fmla="*/ 4409768 w 4409768"/>
                <a:gd name="connsiteY0" fmla="*/ 1924985 h 3150126"/>
                <a:gd name="connsiteX1" fmla="*/ 4430 w 4409768"/>
                <a:gd name="connsiteY1" fmla="*/ 0 h 3150126"/>
                <a:gd name="connsiteX2" fmla="*/ 0 w 4409768"/>
                <a:gd name="connsiteY2" fmla="*/ 3150126 h 3150126"/>
                <a:gd name="connsiteX3" fmla="*/ 4409768 w 4409768"/>
                <a:gd name="connsiteY3" fmla="*/ 1924985 h 3150126"/>
                <a:gd name="connsiteX0" fmla="*/ 4409768 w 4409768"/>
                <a:gd name="connsiteY0" fmla="*/ 1924985 h 3150126"/>
                <a:gd name="connsiteX1" fmla="*/ 4430 w 4409768"/>
                <a:gd name="connsiteY1" fmla="*/ 0 h 3150126"/>
                <a:gd name="connsiteX2" fmla="*/ 0 w 4409768"/>
                <a:gd name="connsiteY2" fmla="*/ 3150126 h 3150126"/>
                <a:gd name="connsiteX3" fmla="*/ 4409768 w 4409768"/>
                <a:gd name="connsiteY3" fmla="*/ 1924985 h 3150126"/>
                <a:gd name="connsiteX0" fmla="*/ 4409768 w 4409768"/>
                <a:gd name="connsiteY0" fmla="*/ 1924985 h 3150126"/>
                <a:gd name="connsiteX1" fmla="*/ 4430 w 4409768"/>
                <a:gd name="connsiteY1" fmla="*/ 0 h 3150126"/>
                <a:gd name="connsiteX2" fmla="*/ 0 w 4409768"/>
                <a:gd name="connsiteY2" fmla="*/ 3150126 h 3150126"/>
                <a:gd name="connsiteX3" fmla="*/ 4409768 w 4409768"/>
                <a:gd name="connsiteY3" fmla="*/ 1924985 h 3150126"/>
                <a:gd name="connsiteX0" fmla="*/ 4405455 w 4405455"/>
                <a:gd name="connsiteY0" fmla="*/ 1924985 h 3179030"/>
                <a:gd name="connsiteX1" fmla="*/ 117 w 4405455"/>
                <a:gd name="connsiteY1" fmla="*/ 0 h 3179030"/>
                <a:gd name="connsiteX2" fmla="*/ 10212 w 4405455"/>
                <a:gd name="connsiteY2" fmla="*/ 3179030 h 3179030"/>
                <a:gd name="connsiteX3" fmla="*/ 4405455 w 4405455"/>
                <a:gd name="connsiteY3" fmla="*/ 1924985 h 3179030"/>
                <a:gd name="connsiteX0" fmla="*/ 4405455 w 4405455"/>
                <a:gd name="connsiteY0" fmla="*/ 1924985 h 3179030"/>
                <a:gd name="connsiteX1" fmla="*/ 117 w 4405455"/>
                <a:gd name="connsiteY1" fmla="*/ 0 h 3179030"/>
                <a:gd name="connsiteX2" fmla="*/ 10212 w 4405455"/>
                <a:gd name="connsiteY2" fmla="*/ 3179030 h 3179030"/>
                <a:gd name="connsiteX3" fmla="*/ 4405455 w 4405455"/>
                <a:gd name="connsiteY3" fmla="*/ 1924985 h 3179030"/>
                <a:gd name="connsiteX0" fmla="*/ 4405455 w 4405455"/>
                <a:gd name="connsiteY0" fmla="*/ 1924985 h 3179030"/>
                <a:gd name="connsiteX1" fmla="*/ 117 w 4405455"/>
                <a:gd name="connsiteY1" fmla="*/ 0 h 3179030"/>
                <a:gd name="connsiteX2" fmla="*/ 10212 w 4405455"/>
                <a:gd name="connsiteY2" fmla="*/ 3179030 h 3179030"/>
                <a:gd name="connsiteX3" fmla="*/ 4405455 w 4405455"/>
                <a:gd name="connsiteY3" fmla="*/ 1924985 h 3179030"/>
                <a:gd name="connsiteX0" fmla="*/ 4415348 w 4415348"/>
                <a:gd name="connsiteY0" fmla="*/ 1934828 h 3179030"/>
                <a:gd name="connsiteX1" fmla="*/ 117 w 4415348"/>
                <a:gd name="connsiteY1" fmla="*/ 0 h 3179030"/>
                <a:gd name="connsiteX2" fmla="*/ 10212 w 4415348"/>
                <a:gd name="connsiteY2" fmla="*/ 3179030 h 3179030"/>
                <a:gd name="connsiteX3" fmla="*/ 4415348 w 4415348"/>
                <a:gd name="connsiteY3" fmla="*/ 1934828 h 3179030"/>
                <a:gd name="connsiteX0" fmla="*/ 4415348 w 4415348"/>
                <a:gd name="connsiteY0" fmla="*/ 1934828 h 3203637"/>
                <a:gd name="connsiteX1" fmla="*/ 117 w 4415348"/>
                <a:gd name="connsiteY1" fmla="*/ 0 h 3203637"/>
                <a:gd name="connsiteX2" fmla="*/ 10212 w 4415348"/>
                <a:gd name="connsiteY2" fmla="*/ 3203637 h 3203637"/>
                <a:gd name="connsiteX3" fmla="*/ 4415348 w 4415348"/>
                <a:gd name="connsiteY3" fmla="*/ 1934828 h 3203637"/>
                <a:gd name="connsiteX0" fmla="*/ 4415348 w 4415348"/>
                <a:gd name="connsiteY0" fmla="*/ 1934828 h 3203637"/>
                <a:gd name="connsiteX1" fmla="*/ 117 w 4415348"/>
                <a:gd name="connsiteY1" fmla="*/ 0 h 3203637"/>
                <a:gd name="connsiteX2" fmla="*/ 10212 w 4415348"/>
                <a:gd name="connsiteY2" fmla="*/ 3203637 h 3203637"/>
                <a:gd name="connsiteX3" fmla="*/ 4415348 w 4415348"/>
                <a:gd name="connsiteY3" fmla="*/ 1934828 h 3203637"/>
                <a:gd name="connsiteX0" fmla="*/ 4415348 w 4415348"/>
                <a:gd name="connsiteY0" fmla="*/ 1934828 h 3203637"/>
                <a:gd name="connsiteX1" fmla="*/ 117 w 4415348"/>
                <a:gd name="connsiteY1" fmla="*/ 0 h 3203637"/>
                <a:gd name="connsiteX2" fmla="*/ 10212 w 4415348"/>
                <a:gd name="connsiteY2" fmla="*/ 3203637 h 3203637"/>
                <a:gd name="connsiteX3" fmla="*/ 4415348 w 4415348"/>
                <a:gd name="connsiteY3" fmla="*/ 1934828 h 3203637"/>
                <a:gd name="connsiteX0" fmla="*/ 4416868 w 4416868"/>
                <a:gd name="connsiteY0" fmla="*/ 1934828 h 3215309"/>
                <a:gd name="connsiteX1" fmla="*/ 1637 w 4416868"/>
                <a:gd name="connsiteY1" fmla="*/ 0 h 3215309"/>
                <a:gd name="connsiteX2" fmla="*/ 0 w 4416868"/>
                <a:gd name="connsiteY2" fmla="*/ 3215309 h 3215309"/>
                <a:gd name="connsiteX3" fmla="*/ 4416868 w 4416868"/>
                <a:gd name="connsiteY3" fmla="*/ 1934828 h 3215309"/>
                <a:gd name="connsiteX0" fmla="*/ 4416868 w 4416868"/>
                <a:gd name="connsiteY0" fmla="*/ 1934828 h 3215309"/>
                <a:gd name="connsiteX1" fmla="*/ 1637 w 4416868"/>
                <a:gd name="connsiteY1" fmla="*/ 0 h 3215309"/>
                <a:gd name="connsiteX2" fmla="*/ 0 w 4416868"/>
                <a:gd name="connsiteY2" fmla="*/ 3215309 h 3215309"/>
                <a:gd name="connsiteX3" fmla="*/ 4416868 w 4416868"/>
                <a:gd name="connsiteY3" fmla="*/ 1934828 h 3215309"/>
                <a:gd name="connsiteX0" fmla="*/ 4416868 w 4416868"/>
                <a:gd name="connsiteY0" fmla="*/ 1934828 h 3215309"/>
                <a:gd name="connsiteX1" fmla="*/ 1637 w 4416868"/>
                <a:gd name="connsiteY1" fmla="*/ 0 h 3215309"/>
                <a:gd name="connsiteX2" fmla="*/ 0 w 4416868"/>
                <a:gd name="connsiteY2" fmla="*/ 3215309 h 3215309"/>
                <a:gd name="connsiteX3" fmla="*/ 4416868 w 4416868"/>
                <a:gd name="connsiteY3" fmla="*/ 1934828 h 3215309"/>
                <a:gd name="connsiteX0" fmla="*/ 4415333 w 4415334"/>
                <a:gd name="connsiteY0" fmla="*/ 1934828 h 3194617"/>
                <a:gd name="connsiteX1" fmla="*/ 102 w 4415334"/>
                <a:gd name="connsiteY1" fmla="*/ 0 h 3194617"/>
                <a:gd name="connsiteX2" fmla="*/ 12330 w 4415334"/>
                <a:gd name="connsiteY2" fmla="*/ 3194617 h 3194617"/>
                <a:gd name="connsiteX3" fmla="*/ 4415333 w 4415334"/>
                <a:gd name="connsiteY3" fmla="*/ 1934828 h 3194617"/>
                <a:gd name="connsiteX0" fmla="*/ 4415408 w 4415408"/>
                <a:gd name="connsiteY0" fmla="*/ 1934828 h 3198065"/>
                <a:gd name="connsiteX1" fmla="*/ 177 w 4415408"/>
                <a:gd name="connsiteY1" fmla="*/ 0 h 3198065"/>
                <a:gd name="connsiteX2" fmla="*/ 5472 w 4415408"/>
                <a:gd name="connsiteY2" fmla="*/ 3198065 h 3198065"/>
                <a:gd name="connsiteX3" fmla="*/ 4415408 w 4415408"/>
                <a:gd name="connsiteY3" fmla="*/ 1934828 h 3198065"/>
                <a:gd name="connsiteX0" fmla="*/ 4415408 w 4415408"/>
                <a:gd name="connsiteY0" fmla="*/ 1934828 h 3198065"/>
                <a:gd name="connsiteX1" fmla="*/ 177 w 4415408"/>
                <a:gd name="connsiteY1" fmla="*/ 0 h 3198065"/>
                <a:gd name="connsiteX2" fmla="*/ 5472 w 4415408"/>
                <a:gd name="connsiteY2" fmla="*/ 3198065 h 3198065"/>
                <a:gd name="connsiteX3" fmla="*/ 4415408 w 4415408"/>
                <a:gd name="connsiteY3" fmla="*/ 1934828 h 3198065"/>
                <a:gd name="connsiteX0" fmla="*/ 4415408 w 4415408"/>
                <a:gd name="connsiteY0" fmla="*/ 1934828 h 3198065"/>
                <a:gd name="connsiteX1" fmla="*/ 177 w 4415408"/>
                <a:gd name="connsiteY1" fmla="*/ 0 h 3198065"/>
                <a:gd name="connsiteX2" fmla="*/ 5472 w 4415408"/>
                <a:gd name="connsiteY2" fmla="*/ 3198065 h 3198065"/>
                <a:gd name="connsiteX3" fmla="*/ 4415408 w 4415408"/>
                <a:gd name="connsiteY3" fmla="*/ 1934828 h 3198065"/>
                <a:gd name="connsiteX0" fmla="*/ 4442455 w 4442455"/>
                <a:gd name="connsiteY0" fmla="*/ 1943798 h 3198065"/>
                <a:gd name="connsiteX1" fmla="*/ 177 w 4442455"/>
                <a:gd name="connsiteY1" fmla="*/ 0 h 3198065"/>
                <a:gd name="connsiteX2" fmla="*/ 5472 w 4442455"/>
                <a:gd name="connsiteY2" fmla="*/ 3198065 h 3198065"/>
                <a:gd name="connsiteX3" fmla="*/ 4442455 w 4442455"/>
                <a:gd name="connsiteY3" fmla="*/ 1943798 h 3198065"/>
                <a:gd name="connsiteX0" fmla="*/ 4864463 w 4864463"/>
                <a:gd name="connsiteY0" fmla="*/ 1797834 h 3198065"/>
                <a:gd name="connsiteX1" fmla="*/ 177 w 4864463"/>
                <a:gd name="connsiteY1" fmla="*/ 0 h 3198065"/>
                <a:gd name="connsiteX2" fmla="*/ 5472 w 4864463"/>
                <a:gd name="connsiteY2" fmla="*/ 3198065 h 3198065"/>
                <a:gd name="connsiteX3" fmla="*/ 4864463 w 4864463"/>
                <a:gd name="connsiteY3" fmla="*/ 1797834 h 3198065"/>
                <a:gd name="connsiteX0" fmla="*/ 4836023 w 4836023"/>
                <a:gd name="connsiteY0" fmla="*/ 1822029 h 3198065"/>
                <a:gd name="connsiteX1" fmla="*/ 177 w 4836023"/>
                <a:gd name="connsiteY1" fmla="*/ 0 h 3198065"/>
                <a:gd name="connsiteX2" fmla="*/ 5472 w 4836023"/>
                <a:gd name="connsiteY2" fmla="*/ 3198065 h 3198065"/>
                <a:gd name="connsiteX3" fmla="*/ 4836023 w 4836023"/>
                <a:gd name="connsiteY3" fmla="*/ 1822029 h 3198065"/>
              </a:gdLst>
              <a:ahLst/>
              <a:cxnLst>
                <a:cxn ang="0">
                  <a:pos x="connsiteX0" y="connsiteY0"/>
                </a:cxn>
                <a:cxn ang="0">
                  <a:pos x="connsiteX1" y="connsiteY1"/>
                </a:cxn>
                <a:cxn ang="0">
                  <a:pos x="connsiteX2" y="connsiteY2"/>
                </a:cxn>
                <a:cxn ang="0">
                  <a:pos x="connsiteX3" y="connsiteY3"/>
                </a:cxn>
              </a:cxnLst>
              <a:rect l="l" t="t" r="r" b="b"/>
              <a:pathLst>
                <a:path w="4836023" h="3198065">
                  <a:moveTo>
                    <a:pt x="4836023" y="1822029"/>
                  </a:moveTo>
                  <a:lnTo>
                    <a:pt x="177" y="0"/>
                  </a:lnTo>
                  <a:cubicBezTo>
                    <a:pt x="-1300" y="1030773"/>
                    <a:pt x="6949" y="2167292"/>
                    <a:pt x="5472" y="3198065"/>
                  </a:cubicBezTo>
                  <a:lnTo>
                    <a:pt x="4836023" y="1822029"/>
                  </a:lnTo>
                  <a:close/>
                </a:path>
              </a:pathLst>
            </a:custGeom>
            <a:gradFill flip="none" rotWithShape="1">
              <a:gsLst>
                <a:gs pos="45000">
                  <a:srgbClr val="168F46"/>
                </a:gs>
                <a:gs pos="59000">
                  <a:schemeClr val="accent4"/>
                </a:gs>
                <a:gs pos="1000">
                  <a:schemeClr val="accent3"/>
                </a:gs>
              </a:gsLst>
              <a:lin ang="42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grpSp>
          <p:nvGrpSpPr>
            <p:cNvPr id="13" name="Group 12">
              <a:extLst>
                <a:ext uri="{FF2B5EF4-FFF2-40B4-BE49-F238E27FC236}">
                  <a16:creationId xmlns:a16="http://schemas.microsoft.com/office/drawing/2014/main" id="{A893BEE1-1644-D749-A4C0-794D5645D8C9}"/>
                </a:ext>
              </a:extLst>
            </p:cNvPr>
            <p:cNvGrpSpPr/>
            <p:nvPr userDrawn="1"/>
          </p:nvGrpSpPr>
          <p:grpSpPr>
            <a:xfrm>
              <a:off x="-5506" y="3219323"/>
              <a:ext cx="12231422" cy="3666370"/>
              <a:chOff x="-5506" y="3219323"/>
              <a:chExt cx="12231422" cy="3666370"/>
            </a:xfrm>
          </p:grpSpPr>
          <p:sp>
            <p:nvSpPr>
              <p:cNvPr id="17" name="Rectangle 5">
                <a:extLst>
                  <a:ext uri="{FF2B5EF4-FFF2-40B4-BE49-F238E27FC236}">
                    <a16:creationId xmlns:a16="http://schemas.microsoft.com/office/drawing/2014/main" id="{CAD94408-8982-E94D-95D7-920D41673A61}"/>
                  </a:ext>
                </a:extLst>
              </p:cNvPr>
              <p:cNvSpPr/>
              <p:nvPr userDrawn="1"/>
            </p:nvSpPr>
            <p:spPr>
              <a:xfrm>
                <a:off x="-5506" y="3227359"/>
                <a:ext cx="12215296" cy="3654278"/>
              </a:xfrm>
              <a:custGeom>
                <a:avLst/>
                <a:gdLst>
                  <a:gd name="connsiteX0" fmla="*/ 0 w 12191999"/>
                  <a:gd name="connsiteY0" fmla="*/ 0 h 2044957"/>
                  <a:gd name="connsiteX1" fmla="*/ 12191999 w 12191999"/>
                  <a:gd name="connsiteY1" fmla="*/ 0 h 2044957"/>
                  <a:gd name="connsiteX2" fmla="*/ 12191999 w 12191999"/>
                  <a:gd name="connsiteY2" fmla="*/ 2044957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922739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659502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867320 h 2044957"/>
                  <a:gd name="connsiteX3" fmla="*/ 0 w 12191999"/>
                  <a:gd name="connsiteY3" fmla="*/ 2044957 h 2044957"/>
                  <a:gd name="connsiteX4" fmla="*/ 0 w 12191999"/>
                  <a:gd name="connsiteY4" fmla="*/ 0 h 2044957"/>
                  <a:gd name="connsiteX0" fmla="*/ 0 w 12191999"/>
                  <a:gd name="connsiteY0" fmla="*/ 0 h 1726302"/>
                  <a:gd name="connsiteX1" fmla="*/ 12191999 w 12191999"/>
                  <a:gd name="connsiteY1" fmla="*/ 0 h 1726302"/>
                  <a:gd name="connsiteX2" fmla="*/ 12178145 w 12191999"/>
                  <a:gd name="connsiteY2" fmla="*/ 867320 h 1726302"/>
                  <a:gd name="connsiteX3" fmla="*/ 27709 w 12191999"/>
                  <a:gd name="connsiteY3" fmla="*/ 1726302 h 1726302"/>
                  <a:gd name="connsiteX4" fmla="*/ 0 w 12191999"/>
                  <a:gd name="connsiteY4" fmla="*/ 0 h 1726302"/>
                  <a:gd name="connsiteX0" fmla="*/ 0 w 12191999"/>
                  <a:gd name="connsiteY0" fmla="*/ 0 h 1504629"/>
                  <a:gd name="connsiteX1" fmla="*/ 12191999 w 12191999"/>
                  <a:gd name="connsiteY1" fmla="*/ 0 h 1504629"/>
                  <a:gd name="connsiteX2" fmla="*/ 12178145 w 12191999"/>
                  <a:gd name="connsiteY2" fmla="*/ 867320 h 1504629"/>
                  <a:gd name="connsiteX3" fmla="*/ 0 w 12191999"/>
                  <a:gd name="connsiteY3" fmla="*/ 1504629 h 1504629"/>
                  <a:gd name="connsiteX4" fmla="*/ 0 w 12191999"/>
                  <a:gd name="connsiteY4" fmla="*/ 0 h 1504629"/>
                  <a:gd name="connsiteX0" fmla="*/ 0 w 12191999"/>
                  <a:gd name="connsiteY0" fmla="*/ 0 h 1726302"/>
                  <a:gd name="connsiteX1" fmla="*/ 12191999 w 12191999"/>
                  <a:gd name="connsiteY1" fmla="*/ 0 h 1726302"/>
                  <a:gd name="connsiteX2" fmla="*/ 12178145 w 12191999"/>
                  <a:gd name="connsiteY2" fmla="*/ 867320 h 1726302"/>
                  <a:gd name="connsiteX3" fmla="*/ 0 w 12191999"/>
                  <a:gd name="connsiteY3" fmla="*/ 1726302 h 1726302"/>
                  <a:gd name="connsiteX4" fmla="*/ 0 w 12191999"/>
                  <a:gd name="connsiteY4" fmla="*/ 0 h 1726302"/>
                  <a:gd name="connsiteX0" fmla="*/ 0 w 12191999"/>
                  <a:gd name="connsiteY0" fmla="*/ 0 h 1726302"/>
                  <a:gd name="connsiteX1" fmla="*/ 12191999 w 12191999"/>
                  <a:gd name="connsiteY1" fmla="*/ 0 h 1726302"/>
                  <a:gd name="connsiteX2" fmla="*/ 12184869 w 12191999"/>
                  <a:gd name="connsiteY2" fmla="*/ 863958 h 1726302"/>
                  <a:gd name="connsiteX3" fmla="*/ 0 w 12191999"/>
                  <a:gd name="connsiteY3" fmla="*/ 1726302 h 1726302"/>
                  <a:gd name="connsiteX4" fmla="*/ 0 w 12191999"/>
                  <a:gd name="connsiteY4" fmla="*/ 0 h 1726302"/>
                  <a:gd name="connsiteX0" fmla="*/ 0 w 12191999"/>
                  <a:gd name="connsiteY0" fmla="*/ 0 h 6894650"/>
                  <a:gd name="connsiteX1" fmla="*/ 12191999 w 12191999"/>
                  <a:gd name="connsiteY1" fmla="*/ 0 h 6894650"/>
                  <a:gd name="connsiteX2" fmla="*/ 12184869 w 12191999"/>
                  <a:gd name="connsiteY2" fmla="*/ 863958 h 6894650"/>
                  <a:gd name="connsiteX3" fmla="*/ 0 w 12191999"/>
                  <a:gd name="connsiteY3" fmla="*/ 6894650 h 6894650"/>
                  <a:gd name="connsiteX4" fmla="*/ 0 w 12191999"/>
                  <a:gd name="connsiteY4" fmla="*/ 0 h 6894650"/>
                  <a:gd name="connsiteX0" fmla="*/ 0 w 12191999"/>
                  <a:gd name="connsiteY0" fmla="*/ 0 h 6894650"/>
                  <a:gd name="connsiteX1" fmla="*/ 12191999 w 12191999"/>
                  <a:gd name="connsiteY1" fmla="*/ 0 h 6894650"/>
                  <a:gd name="connsiteX2" fmla="*/ 3676973 w 12191999"/>
                  <a:gd name="connsiteY2" fmla="*/ 6867193 h 6894650"/>
                  <a:gd name="connsiteX3" fmla="*/ 0 w 12191999"/>
                  <a:gd name="connsiteY3" fmla="*/ 6894650 h 6894650"/>
                  <a:gd name="connsiteX4" fmla="*/ 0 w 12191999"/>
                  <a:gd name="connsiteY4" fmla="*/ 0 h 6894650"/>
                  <a:gd name="connsiteX0" fmla="*/ 0 w 12191999"/>
                  <a:gd name="connsiteY0" fmla="*/ 0 h 6868146"/>
                  <a:gd name="connsiteX1" fmla="*/ 12191999 w 12191999"/>
                  <a:gd name="connsiteY1" fmla="*/ 0 h 6868146"/>
                  <a:gd name="connsiteX2" fmla="*/ 3676973 w 12191999"/>
                  <a:gd name="connsiteY2" fmla="*/ 6867193 h 6868146"/>
                  <a:gd name="connsiteX3" fmla="*/ 13253 w 12191999"/>
                  <a:gd name="connsiteY3" fmla="*/ 6868146 h 6868146"/>
                  <a:gd name="connsiteX4" fmla="*/ 0 w 12191999"/>
                  <a:gd name="connsiteY4" fmla="*/ 0 h 6868146"/>
                  <a:gd name="connsiteX0" fmla="*/ 0 w 7765773"/>
                  <a:gd name="connsiteY0" fmla="*/ 26504 h 6894650"/>
                  <a:gd name="connsiteX1" fmla="*/ 7765773 w 7765773"/>
                  <a:gd name="connsiteY1" fmla="*/ 0 h 6894650"/>
                  <a:gd name="connsiteX2" fmla="*/ 3676973 w 7765773"/>
                  <a:gd name="connsiteY2" fmla="*/ 6893697 h 6894650"/>
                  <a:gd name="connsiteX3" fmla="*/ 13253 w 7765773"/>
                  <a:gd name="connsiteY3" fmla="*/ 6894650 h 6894650"/>
                  <a:gd name="connsiteX4" fmla="*/ 0 w 7765773"/>
                  <a:gd name="connsiteY4" fmla="*/ 26504 h 6894650"/>
                  <a:gd name="connsiteX0" fmla="*/ 0 w 7487477"/>
                  <a:gd name="connsiteY0" fmla="*/ 39757 h 6907903"/>
                  <a:gd name="connsiteX1" fmla="*/ 7487477 w 7487477"/>
                  <a:gd name="connsiteY1" fmla="*/ 0 h 6907903"/>
                  <a:gd name="connsiteX2" fmla="*/ 3676973 w 7487477"/>
                  <a:gd name="connsiteY2" fmla="*/ 6906950 h 6907903"/>
                  <a:gd name="connsiteX3" fmla="*/ 13253 w 7487477"/>
                  <a:gd name="connsiteY3" fmla="*/ 6907903 h 6907903"/>
                  <a:gd name="connsiteX4" fmla="*/ 0 w 7487477"/>
                  <a:gd name="connsiteY4" fmla="*/ 39757 h 6907903"/>
                  <a:gd name="connsiteX0" fmla="*/ 0 w 7839763"/>
                  <a:gd name="connsiteY0" fmla="*/ 39757 h 6907903"/>
                  <a:gd name="connsiteX1" fmla="*/ 7487477 w 7839763"/>
                  <a:gd name="connsiteY1" fmla="*/ 0 h 6907903"/>
                  <a:gd name="connsiteX2" fmla="*/ 6321287 w 7839763"/>
                  <a:gd name="connsiteY2" fmla="*/ 2166765 h 6907903"/>
                  <a:gd name="connsiteX3" fmla="*/ 3676973 w 7839763"/>
                  <a:gd name="connsiteY3" fmla="*/ 6906950 h 6907903"/>
                  <a:gd name="connsiteX4" fmla="*/ 13253 w 7839763"/>
                  <a:gd name="connsiteY4" fmla="*/ 6907903 h 6907903"/>
                  <a:gd name="connsiteX5" fmla="*/ 0 w 7839763"/>
                  <a:gd name="connsiteY5" fmla="*/ 39757 h 6907903"/>
                  <a:gd name="connsiteX0" fmla="*/ 0 w 8275157"/>
                  <a:gd name="connsiteY0" fmla="*/ 39757 h 6907903"/>
                  <a:gd name="connsiteX1" fmla="*/ 7487477 w 8275157"/>
                  <a:gd name="connsiteY1" fmla="*/ 0 h 6907903"/>
                  <a:gd name="connsiteX2" fmla="*/ 7792278 w 8275157"/>
                  <a:gd name="connsiteY2" fmla="*/ 629513 h 6907903"/>
                  <a:gd name="connsiteX3" fmla="*/ 3676973 w 8275157"/>
                  <a:gd name="connsiteY3" fmla="*/ 6906950 h 6907903"/>
                  <a:gd name="connsiteX4" fmla="*/ 13253 w 8275157"/>
                  <a:gd name="connsiteY4" fmla="*/ 6907903 h 6907903"/>
                  <a:gd name="connsiteX5" fmla="*/ 0 w 8275157"/>
                  <a:gd name="connsiteY5" fmla="*/ 39757 h 6907903"/>
                  <a:gd name="connsiteX0" fmla="*/ 0 w 8365192"/>
                  <a:gd name="connsiteY0" fmla="*/ 119833 h 6987979"/>
                  <a:gd name="connsiteX1" fmla="*/ 7487477 w 8365192"/>
                  <a:gd name="connsiteY1" fmla="*/ 80076 h 6987979"/>
                  <a:gd name="connsiteX2" fmla="*/ 7792278 w 8365192"/>
                  <a:gd name="connsiteY2" fmla="*/ 709589 h 6987979"/>
                  <a:gd name="connsiteX3" fmla="*/ 3676973 w 8365192"/>
                  <a:gd name="connsiteY3" fmla="*/ 6987026 h 6987979"/>
                  <a:gd name="connsiteX4" fmla="*/ 13253 w 8365192"/>
                  <a:gd name="connsiteY4" fmla="*/ 6987979 h 6987979"/>
                  <a:gd name="connsiteX5" fmla="*/ 0 w 8365192"/>
                  <a:gd name="connsiteY5" fmla="*/ 119833 h 6987979"/>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8056113"/>
                  <a:gd name="connsiteY0" fmla="*/ 60031 h 6928177"/>
                  <a:gd name="connsiteX1" fmla="*/ 7621484 w 8056113"/>
                  <a:gd name="connsiteY1" fmla="*/ 67570 h 6928177"/>
                  <a:gd name="connsiteX2" fmla="*/ 7792278 w 8056113"/>
                  <a:gd name="connsiteY2" fmla="*/ 649787 h 6928177"/>
                  <a:gd name="connsiteX3" fmla="*/ 3676973 w 8056113"/>
                  <a:gd name="connsiteY3" fmla="*/ 6927224 h 6928177"/>
                  <a:gd name="connsiteX4" fmla="*/ 13253 w 8056113"/>
                  <a:gd name="connsiteY4" fmla="*/ 6928177 h 6928177"/>
                  <a:gd name="connsiteX5" fmla="*/ 0 w 8056113"/>
                  <a:gd name="connsiteY5" fmla="*/ 60031 h 6928177"/>
                  <a:gd name="connsiteX0" fmla="*/ 0 w 7792278"/>
                  <a:gd name="connsiteY0" fmla="*/ 0 h 6868146"/>
                  <a:gd name="connsiteX1" fmla="*/ 7621484 w 7792278"/>
                  <a:gd name="connsiteY1" fmla="*/ 7539 h 6868146"/>
                  <a:gd name="connsiteX2" fmla="*/ 7792278 w 7792278"/>
                  <a:gd name="connsiteY2" fmla="*/ 589756 h 6868146"/>
                  <a:gd name="connsiteX3" fmla="*/ 3676973 w 7792278"/>
                  <a:gd name="connsiteY3" fmla="*/ 6867193 h 6868146"/>
                  <a:gd name="connsiteX4" fmla="*/ 13253 w 7792278"/>
                  <a:gd name="connsiteY4" fmla="*/ 6868146 h 6868146"/>
                  <a:gd name="connsiteX5" fmla="*/ 0 w 7792278"/>
                  <a:gd name="connsiteY5" fmla="*/ 0 h 6868146"/>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7792278"/>
                  <a:gd name="connsiteY0" fmla="*/ 0 h 6868146"/>
                  <a:gd name="connsiteX1" fmla="*/ 7621484 w 7792278"/>
                  <a:gd name="connsiteY1" fmla="*/ 7539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8055290"/>
                  <a:gd name="connsiteY0" fmla="*/ 57343 h 6925489"/>
                  <a:gd name="connsiteX1" fmla="*/ 7633208 w 8055290"/>
                  <a:gd name="connsiteY1" fmla="*/ 70743 h 6925489"/>
                  <a:gd name="connsiteX2" fmla="*/ 7792278 w 8055290"/>
                  <a:gd name="connsiteY2" fmla="*/ 647099 h 6925489"/>
                  <a:gd name="connsiteX3" fmla="*/ 3723865 w 8055290"/>
                  <a:gd name="connsiteY3" fmla="*/ 6918675 h 6925489"/>
                  <a:gd name="connsiteX4" fmla="*/ 13253 w 8055290"/>
                  <a:gd name="connsiteY4" fmla="*/ 6925489 h 6925489"/>
                  <a:gd name="connsiteX5" fmla="*/ 0 w 8055290"/>
                  <a:gd name="connsiteY5" fmla="*/ 57343 h 6925489"/>
                  <a:gd name="connsiteX0" fmla="*/ 0 w 7792278"/>
                  <a:gd name="connsiteY0" fmla="*/ 0 h 6868146"/>
                  <a:gd name="connsiteX1" fmla="*/ 7633208 w 7792278"/>
                  <a:gd name="connsiteY1" fmla="*/ 13400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7774488"/>
                  <a:gd name="connsiteY0" fmla="*/ 0 h 6868146"/>
                  <a:gd name="connsiteX1" fmla="*/ 7633208 w 7774488"/>
                  <a:gd name="connsiteY1" fmla="*/ 13400 h 6868146"/>
                  <a:gd name="connsiteX2" fmla="*/ 7774488 w 7774488"/>
                  <a:gd name="connsiteY2" fmla="*/ 600430 h 6868146"/>
                  <a:gd name="connsiteX3" fmla="*/ 3723865 w 7774488"/>
                  <a:gd name="connsiteY3" fmla="*/ 6861332 h 6868146"/>
                  <a:gd name="connsiteX4" fmla="*/ 13253 w 7774488"/>
                  <a:gd name="connsiteY4" fmla="*/ 6868146 h 6868146"/>
                  <a:gd name="connsiteX5" fmla="*/ 0 w 7774488"/>
                  <a:gd name="connsiteY5" fmla="*/ 0 h 6868146"/>
                  <a:gd name="connsiteX0" fmla="*/ 0 w 8042550"/>
                  <a:gd name="connsiteY0" fmla="*/ 53203 h 6960233"/>
                  <a:gd name="connsiteX1" fmla="*/ 7633208 w 8042550"/>
                  <a:gd name="connsiteY1" fmla="*/ 66603 h 6960233"/>
                  <a:gd name="connsiteX2" fmla="*/ 7774488 w 8042550"/>
                  <a:gd name="connsiteY2" fmla="*/ 653633 h 6960233"/>
                  <a:gd name="connsiteX3" fmla="*/ 3692066 w 8042550"/>
                  <a:gd name="connsiteY3" fmla="*/ 6960233 h 6960233"/>
                  <a:gd name="connsiteX4" fmla="*/ 13253 w 8042550"/>
                  <a:gd name="connsiteY4" fmla="*/ 6921349 h 6960233"/>
                  <a:gd name="connsiteX5" fmla="*/ 0 w 8042550"/>
                  <a:gd name="connsiteY5" fmla="*/ 53203 h 6960233"/>
                  <a:gd name="connsiteX0" fmla="*/ 5328 w 8047878"/>
                  <a:gd name="connsiteY0" fmla="*/ 53203 h 6963532"/>
                  <a:gd name="connsiteX1" fmla="*/ 7638536 w 8047878"/>
                  <a:gd name="connsiteY1" fmla="*/ 66603 h 6963532"/>
                  <a:gd name="connsiteX2" fmla="*/ 7779816 w 8047878"/>
                  <a:gd name="connsiteY2" fmla="*/ 653633 h 6963532"/>
                  <a:gd name="connsiteX3" fmla="*/ 3697394 w 8047878"/>
                  <a:gd name="connsiteY3" fmla="*/ 6960233 h 6963532"/>
                  <a:gd name="connsiteX4" fmla="*/ 915 w 8047878"/>
                  <a:gd name="connsiteY4" fmla="*/ 6963532 h 6963532"/>
                  <a:gd name="connsiteX5" fmla="*/ 5328 w 8047878"/>
                  <a:gd name="connsiteY5" fmla="*/ 53203 h 6963532"/>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8047878"/>
                  <a:gd name="connsiteY0" fmla="*/ 36922 h 6947251"/>
                  <a:gd name="connsiteX1" fmla="*/ 7638536 w 8047878"/>
                  <a:gd name="connsiteY1" fmla="*/ 92506 h 6947251"/>
                  <a:gd name="connsiteX2" fmla="*/ 7779816 w 8047878"/>
                  <a:gd name="connsiteY2" fmla="*/ 637352 h 6947251"/>
                  <a:gd name="connsiteX3" fmla="*/ 3697394 w 8047878"/>
                  <a:gd name="connsiteY3" fmla="*/ 6943952 h 6947251"/>
                  <a:gd name="connsiteX4" fmla="*/ 915 w 8047878"/>
                  <a:gd name="connsiteY4" fmla="*/ 6947251 h 6947251"/>
                  <a:gd name="connsiteX5" fmla="*/ 5328 w 8047878"/>
                  <a:gd name="connsiteY5" fmla="*/ 36922 h 6947251"/>
                  <a:gd name="connsiteX0" fmla="*/ 5328 w 7779816"/>
                  <a:gd name="connsiteY0" fmla="*/ 0 h 6910329"/>
                  <a:gd name="connsiteX1" fmla="*/ 7638536 w 7779816"/>
                  <a:gd name="connsiteY1" fmla="*/ 55584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0 w 7787198"/>
                  <a:gd name="connsiteY0" fmla="*/ 3851755 h 6854745"/>
                  <a:gd name="connsiteX1" fmla="*/ 7645918 w 7787198"/>
                  <a:gd name="connsiteY1" fmla="*/ 0 h 6854745"/>
                  <a:gd name="connsiteX2" fmla="*/ 7787198 w 7787198"/>
                  <a:gd name="connsiteY2" fmla="*/ 544846 h 6854745"/>
                  <a:gd name="connsiteX3" fmla="*/ 3704776 w 7787198"/>
                  <a:gd name="connsiteY3" fmla="*/ 6851446 h 6854745"/>
                  <a:gd name="connsiteX4" fmla="*/ 8297 w 7787198"/>
                  <a:gd name="connsiteY4" fmla="*/ 6854745 h 6854745"/>
                  <a:gd name="connsiteX5" fmla="*/ 0 w 7787198"/>
                  <a:gd name="connsiteY5" fmla="*/ 3851755 h 6854745"/>
                  <a:gd name="connsiteX0" fmla="*/ 2824 w 7790022"/>
                  <a:gd name="connsiteY0" fmla="*/ 3851755 h 6854745"/>
                  <a:gd name="connsiteX1" fmla="*/ 7648742 w 7790022"/>
                  <a:gd name="connsiteY1" fmla="*/ 0 h 6854745"/>
                  <a:gd name="connsiteX2" fmla="*/ 7790022 w 7790022"/>
                  <a:gd name="connsiteY2" fmla="*/ 544846 h 6854745"/>
                  <a:gd name="connsiteX3" fmla="*/ 3707600 w 7790022"/>
                  <a:gd name="connsiteY3" fmla="*/ 6851446 h 6854745"/>
                  <a:gd name="connsiteX4" fmla="*/ 11121 w 7790022"/>
                  <a:gd name="connsiteY4" fmla="*/ 6854745 h 6854745"/>
                  <a:gd name="connsiteX5" fmla="*/ 2824 w 7790022"/>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3707600 w 12289333"/>
                  <a:gd name="connsiteY3" fmla="*/ 6851446 h 6854745"/>
                  <a:gd name="connsiteX4" fmla="*/ 11121 w 12289333"/>
                  <a:gd name="connsiteY4" fmla="*/ 6854745 h 6854745"/>
                  <a:gd name="connsiteX5" fmla="*/ 2824 w 12289333"/>
                  <a:gd name="connsiteY5" fmla="*/ 3851755 h 6854745"/>
                  <a:gd name="connsiteX0" fmla="*/ 2824 w 13061836"/>
                  <a:gd name="connsiteY0" fmla="*/ 3851755 h 6854745"/>
                  <a:gd name="connsiteX1" fmla="*/ 7648742 w 13061836"/>
                  <a:gd name="connsiteY1" fmla="*/ 0 h 6854745"/>
                  <a:gd name="connsiteX2" fmla="*/ 12289333 w 13061836"/>
                  <a:gd name="connsiteY2" fmla="*/ 3364705 h 6854745"/>
                  <a:gd name="connsiteX3" fmla="*/ 12223245 w 13061836"/>
                  <a:gd name="connsiteY3" fmla="*/ 6826156 h 6854745"/>
                  <a:gd name="connsiteX4" fmla="*/ 11121 w 13061836"/>
                  <a:gd name="connsiteY4" fmla="*/ 6854745 h 6854745"/>
                  <a:gd name="connsiteX5" fmla="*/ 2824 w 13061836"/>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12223245 w 12289333"/>
                  <a:gd name="connsiteY3" fmla="*/ 6826156 h 6854745"/>
                  <a:gd name="connsiteX4" fmla="*/ 11121 w 12289333"/>
                  <a:gd name="connsiteY4" fmla="*/ 6854745 h 6854745"/>
                  <a:gd name="connsiteX5" fmla="*/ 2824 w 12289333"/>
                  <a:gd name="connsiteY5" fmla="*/ 3851755 h 6854745"/>
                  <a:gd name="connsiteX0" fmla="*/ 2824 w 12238493"/>
                  <a:gd name="connsiteY0" fmla="*/ 3851755 h 6854745"/>
                  <a:gd name="connsiteX1" fmla="*/ 7648742 w 12238493"/>
                  <a:gd name="connsiteY1" fmla="*/ 0 h 6854745"/>
                  <a:gd name="connsiteX2" fmla="*/ 12238493 w 12238493"/>
                  <a:gd name="connsiteY2" fmla="*/ 5489083 h 6854745"/>
                  <a:gd name="connsiteX3" fmla="*/ 12223245 w 12238493"/>
                  <a:gd name="connsiteY3" fmla="*/ 6826156 h 6854745"/>
                  <a:gd name="connsiteX4" fmla="*/ 11121 w 12238493"/>
                  <a:gd name="connsiteY4" fmla="*/ 6854745 h 6854745"/>
                  <a:gd name="connsiteX5" fmla="*/ 2824 w 12238493"/>
                  <a:gd name="connsiteY5" fmla="*/ 3851755 h 6854745"/>
                  <a:gd name="connsiteX0" fmla="*/ 2824 w 12223245"/>
                  <a:gd name="connsiteY0" fmla="*/ 3851755 h 6854745"/>
                  <a:gd name="connsiteX1" fmla="*/ 7648742 w 12223245"/>
                  <a:gd name="connsiteY1" fmla="*/ 0 h 6854745"/>
                  <a:gd name="connsiteX2" fmla="*/ 12213073 w 12223245"/>
                  <a:gd name="connsiteY2" fmla="*/ 3212964 h 6854745"/>
                  <a:gd name="connsiteX3" fmla="*/ 12223245 w 12223245"/>
                  <a:gd name="connsiteY3" fmla="*/ 6826156 h 6854745"/>
                  <a:gd name="connsiteX4" fmla="*/ 11121 w 12223245"/>
                  <a:gd name="connsiteY4" fmla="*/ 6854745 h 6854745"/>
                  <a:gd name="connsiteX5" fmla="*/ 2824 w 12223245"/>
                  <a:gd name="connsiteY5" fmla="*/ 3851755 h 6854745"/>
                  <a:gd name="connsiteX0" fmla="*/ 2824 w 12223245"/>
                  <a:gd name="connsiteY0" fmla="*/ 638791 h 3641781"/>
                  <a:gd name="connsiteX1" fmla="*/ 12213073 w 12223245"/>
                  <a:gd name="connsiteY1" fmla="*/ 0 h 3641781"/>
                  <a:gd name="connsiteX2" fmla="*/ 12223245 w 12223245"/>
                  <a:gd name="connsiteY2" fmla="*/ 3613192 h 3641781"/>
                  <a:gd name="connsiteX3" fmla="*/ 11121 w 12223245"/>
                  <a:gd name="connsiteY3" fmla="*/ 3641781 h 3641781"/>
                  <a:gd name="connsiteX4" fmla="*/ 2824 w 12223245"/>
                  <a:gd name="connsiteY4" fmla="*/ 638791 h 3641781"/>
                  <a:gd name="connsiteX0" fmla="*/ 18003 w 13108053"/>
                  <a:gd name="connsiteY0" fmla="*/ 1462624 h 3706908"/>
                  <a:gd name="connsiteX1" fmla="*/ 12202832 w 13108053"/>
                  <a:gd name="connsiteY1" fmla="*/ 65127 h 3706908"/>
                  <a:gd name="connsiteX2" fmla="*/ 12213004 w 13108053"/>
                  <a:gd name="connsiteY2" fmla="*/ 3678319 h 3706908"/>
                  <a:gd name="connsiteX3" fmla="*/ 880 w 13108053"/>
                  <a:gd name="connsiteY3" fmla="*/ 3706908 h 3706908"/>
                  <a:gd name="connsiteX4" fmla="*/ 18003 w 13108053"/>
                  <a:gd name="connsiteY4" fmla="*/ 1462624 h 3706908"/>
                  <a:gd name="connsiteX0" fmla="*/ 18003 w 13108053"/>
                  <a:gd name="connsiteY0" fmla="*/ 1447901 h 3692185"/>
                  <a:gd name="connsiteX1" fmla="*/ 12202832 w 13108053"/>
                  <a:gd name="connsiteY1" fmla="*/ 50404 h 3692185"/>
                  <a:gd name="connsiteX2" fmla="*/ 12213004 w 13108053"/>
                  <a:gd name="connsiteY2" fmla="*/ 3663596 h 3692185"/>
                  <a:gd name="connsiteX3" fmla="*/ 880 w 13108053"/>
                  <a:gd name="connsiteY3" fmla="*/ 3692185 h 3692185"/>
                  <a:gd name="connsiteX4" fmla="*/ 18003 w 13108053"/>
                  <a:gd name="connsiteY4" fmla="*/ 1447901 h 3692185"/>
                  <a:gd name="connsiteX0" fmla="*/ 1135609 w 13024337"/>
                  <a:gd name="connsiteY0" fmla="*/ 1819470 h 3671756"/>
                  <a:gd name="connsiteX1" fmla="*/ 12201965 w 13024337"/>
                  <a:gd name="connsiteY1" fmla="*/ 29975 h 3671756"/>
                  <a:gd name="connsiteX2" fmla="*/ 12212137 w 13024337"/>
                  <a:gd name="connsiteY2" fmla="*/ 3643167 h 3671756"/>
                  <a:gd name="connsiteX3" fmla="*/ 13 w 13024337"/>
                  <a:gd name="connsiteY3" fmla="*/ 3671756 h 3671756"/>
                  <a:gd name="connsiteX4" fmla="*/ 1135609 w 13024337"/>
                  <a:gd name="connsiteY4" fmla="*/ 1819470 h 3671756"/>
                  <a:gd name="connsiteX0" fmla="*/ 881414 w 13043169"/>
                  <a:gd name="connsiteY0" fmla="*/ 2631068 h 3648777"/>
                  <a:gd name="connsiteX1" fmla="*/ 12201968 w 13043169"/>
                  <a:gd name="connsiteY1" fmla="*/ 6996 h 3648777"/>
                  <a:gd name="connsiteX2" fmla="*/ 12212140 w 13043169"/>
                  <a:gd name="connsiteY2" fmla="*/ 3620188 h 3648777"/>
                  <a:gd name="connsiteX3" fmla="*/ 16 w 13043169"/>
                  <a:gd name="connsiteY3" fmla="*/ 3648777 h 3648777"/>
                  <a:gd name="connsiteX4" fmla="*/ 881414 w 13043169"/>
                  <a:gd name="connsiteY4" fmla="*/ 2631068 h 3648777"/>
                  <a:gd name="connsiteX0" fmla="*/ 881398 w 13043153"/>
                  <a:gd name="connsiteY0" fmla="*/ 2631068 h 3648777"/>
                  <a:gd name="connsiteX1" fmla="*/ 12201952 w 13043153"/>
                  <a:gd name="connsiteY1" fmla="*/ 6996 h 3648777"/>
                  <a:gd name="connsiteX2" fmla="*/ 12212124 w 13043153"/>
                  <a:gd name="connsiteY2" fmla="*/ 3620188 h 3648777"/>
                  <a:gd name="connsiteX3" fmla="*/ 0 w 13043153"/>
                  <a:gd name="connsiteY3" fmla="*/ 3648777 h 3648777"/>
                  <a:gd name="connsiteX4" fmla="*/ 881398 w 13043153"/>
                  <a:gd name="connsiteY4" fmla="*/ 2631068 h 3648777"/>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1571238 w 14647636"/>
                  <a:gd name="connsiteY0" fmla="*/ 3433552 h 3641974"/>
                  <a:gd name="connsiteX1" fmla="*/ 13743357 w 14647636"/>
                  <a:gd name="connsiteY1" fmla="*/ 193 h 3641974"/>
                  <a:gd name="connsiteX2" fmla="*/ 13753529 w 14647636"/>
                  <a:gd name="connsiteY2" fmla="*/ 3613385 h 3641974"/>
                  <a:gd name="connsiteX3" fmla="*/ 1541405 w 14647636"/>
                  <a:gd name="connsiteY3" fmla="*/ 3641974 h 3641974"/>
                  <a:gd name="connsiteX4" fmla="*/ 1571238 w 14647636"/>
                  <a:gd name="connsiteY4" fmla="*/ 3433552 h 3641974"/>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29833 w 13106231"/>
                  <a:gd name="connsiteY0" fmla="*/ 3433359 h 3641781"/>
                  <a:gd name="connsiteX1" fmla="*/ 12201952 w 13106231"/>
                  <a:gd name="connsiteY1" fmla="*/ 0 h 3641781"/>
                  <a:gd name="connsiteX2" fmla="*/ 12212124 w 13106231"/>
                  <a:gd name="connsiteY2" fmla="*/ 3613192 h 3641781"/>
                  <a:gd name="connsiteX3" fmla="*/ 0 w 13106231"/>
                  <a:gd name="connsiteY3" fmla="*/ 3641781 h 3641781"/>
                  <a:gd name="connsiteX4" fmla="*/ 29833 w 13106231"/>
                  <a:gd name="connsiteY4" fmla="*/ 3433359 h 3641781"/>
                  <a:gd name="connsiteX0" fmla="*/ 29833 w 12212124"/>
                  <a:gd name="connsiteY0" fmla="*/ 3433359 h 3641781"/>
                  <a:gd name="connsiteX1" fmla="*/ 12201952 w 12212124"/>
                  <a:gd name="connsiteY1" fmla="*/ 0 h 3641781"/>
                  <a:gd name="connsiteX2" fmla="*/ 12212124 w 12212124"/>
                  <a:gd name="connsiteY2" fmla="*/ 3613192 h 3641781"/>
                  <a:gd name="connsiteX3" fmla="*/ 0 w 12212124"/>
                  <a:gd name="connsiteY3" fmla="*/ 3641781 h 3641781"/>
                  <a:gd name="connsiteX4" fmla="*/ 29833 w 12212124"/>
                  <a:gd name="connsiteY4" fmla="*/ 3433359 h 3641781"/>
                  <a:gd name="connsiteX0" fmla="*/ 0 w 13116591"/>
                  <a:gd name="connsiteY0" fmla="*/ 3443767 h 3642036"/>
                  <a:gd name="connsiteX1" fmla="*/ 12209540 w 13116591"/>
                  <a:gd name="connsiteY1" fmla="*/ 255 h 3642036"/>
                  <a:gd name="connsiteX2" fmla="*/ 12219712 w 13116591"/>
                  <a:gd name="connsiteY2" fmla="*/ 3613447 h 3642036"/>
                  <a:gd name="connsiteX3" fmla="*/ 7588 w 13116591"/>
                  <a:gd name="connsiteY3" fmla="*/ 3642036 h 3642036"/>
                  <a:gd name="connsiteX4" fmla="*/ 0 w 13116591"/>
                  <a:gd name="connsiteY4" fmla="*/ 3443767 h 3642036"/>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4914 w 14021505"/>
                  <a:gd name="connsiteY0" fmla="*/ 3443720 h 3755501"/>
                  <a:gd name="connsiteX1" fmla="*/ 13114454 w 14021505"/>
                  <a:gd name="connsiteY1" fmla="*/ 208 h 3755501"/>
                  <a:gd name="connsiteX2" fmla="*/ 13124626 w 14021505"/>
                  <a:gd name="connsiteY2" fmla="*/ 3613400 h 3755501"/>
                  <a:gd name="connsiteX3" fmla="*/ 902969 w 14021505"/>
                  <a:gd name="connsiteY3" fmla="*/ 3638381 h 3755501"/>
                  <a:gd name="connsiteX4" fmla="*/ 904914 w 14021505"/>
                  <a:gd name="connsiteY4" fmla="*/ 3443720 h 3755501"/>
                  <a:gd name="connsiteX0" fmla="*/ 1945 w 13118536"/>
                  <a:gd name="connsiteY0" fmla="*/ 3443720 h 3638381"/>
                  <a:gd name="connsiteX1" fmla="*/ 12211485 w 13118536"/>
                  <a:gd name="connsiteY1" fmla="*/ 208 h 3638381"/>
                  <a:gd name="connsiteX2" fmla="*/ 12221657 w 13118536"/>
                  <a:gd name="connsiteY2" fmla="*/ 3613400 h 3638381"/>
                  <a:gd name="connsiteX3" fmla="*/ 0 w 13118536"/>
                  <a:gd name="connsiteY3" fmla="*/ 3638381 h 3638381"/>
                  <a:gd name="connsiteX4" fmla="*/ 1945 w 13118536"/>
                  <a:gd name="connsiteY4" fmla="*/ 3443720 h 3638381"/>
                  <a:gd name="connsiteX0" fmla="*/ 1945 w 12221657"/>
                  <a:gd name="connsiteY0" fmla="*/ 3443720 h 3638381"/>
                  <a:gd name="connsiteX1" fmla="*/ 12211485 w 12221657"/>
                  <a:gd name="connsiteY1" fmla="*/ 208 h 3638381"/>
                  <a:gd name="connsiteX2" fmla="*/ 12221657 w 12221657"/>
                  <a:gd name="connsiteY2" fmla="*/ 3613400 h 3638381"/>
                  <a:gd name="connsiteX3" fmla="*/ 0 w 12221657"/>
                  <a:gd name="connsiteY3" fmla="*/ 3638381 h 3638381"/>
                  <a:gd name="connsiteX4" fmla="*/ 1945 w 12221657"/>
                  <a:gd name="connsiteY4" fmla="*/ 3443720 h 3638381"/>
                  <a:gd name="connsiteX0" fmla="*/ 1945 w 13118536"/>
                  <a:gd name="connsiteY0" fmla="*/ 3443705 h 3638366"/>
                  <a:gd name="connsiteX1" fmla="*/ 12211485 w 13118536"/>
                  <a:gd name="connsiteY1" fmla="*/ 193 h 3638366"/>
                  <a:gd name="connsiteX2" fmla="*/ 12221657 w 13118536"/>
                  <a:gd name="connsiteY2" fmla="*/ 3607063 h 3638366"/>
                  <a:gd name="connsiteX3" fmla="*/ 0 w 13118536"/>
                  <a:gd name="connsiteY3" fmla="*/ 3638366 h 3638366"/>
                  <a:gd name="connsiteX4" fmla="*/ 1945 w 13118536"/>
                  <a:gd name="connsiteY4" fmla="*/ 3443705 h 3638366"/>
                  <a:gd name="connsiteX0" fmla="*/ 1945 w 13119600"/>
                  <a:gd name="connsiteY0" fmla="*/ 3443727 h 3638388"/>
                  <a:gd name="connsiteX1" fmla="*/ 12211485 w 13119600"/>
                  <a:gd name="connsiteY1" fmla="*/ 215 h 3638388"/>
                  <a:gd name="connsiteX2" fmla="*/ 12224835 w 13119600"/>
                  <a:gd name="connsiteY2" fmla="*/ 3616569 h 3638388"/>
                  <a:gd name="connsiteX3" fmla="*/ 0 w 13119600"/>
                  <a:gd name="connsiteY3" fmla="*/ 3638388 h 3638388"/>
                  <a:gd name="connsiteX4" fmla="*/ 1945 w 13119600"/>
                  <a:gd name="connsiteY4" fmla="*/ 3443727 h 3638388"/>
                  <a:gd name="connsiteX0" fmla="*/ 1945 w 12224835"/>
                  <a:gd name="connsiteY0" fmla="*/ 3443727 h 3638388"/>
                  <a:gd name="connsiteX1" fmla="*/ 12211485 w 12224835"/>
                  <a:gd name="connsiteY1" fmla="*/ 215 h 3638388"/>
                  <a:gd name="connsiteX2" fmla="*/ 12224835 w 12224835"/>
                  <a:gd name="connsiteY2" fmla="*/ 3616569 h 3638388"/>
                  <a:gd name="connsiteX3" fmla="*/ 0 w 12224835"/>
                  <a:gd name="connsiteY3" fmla="*/ 3638388 h 3638388"/>
                  <a:gd name="connsiteX4" fmla="*/ 1945 w 12224835"/>
                  <a:gd name="connsiteY4" fmla="*/ 3443727 h 3638388"/>
                  <a:gd name="connsiteX0" fmla="*/ 1945 w 12224835"/>
                  <a:gd name="connsiteY0" fmla="*/ 3443512 h 3638173"/>
                  <a:gd name="connsiteX1" fmla="*/ 12211485 w 12224835"/>
                  <a:gd name="connsiteY1" fmla="*/ 0 h 3638173"/>
                  <a:gd name="connsiteX2" fmla="*/ 12224835 w 12224835"/>
                  <a:gd name="connsiteY2" fmla="*/ 3616354 h 3638173"/>
                  <a:gd name="connsiteX3" fmla="*/ 0 w 12224835"/>
                  <a:gd name="connsiteY3" fmla="*/ 3638173 h 3638173"/>
                  <a:gd name="connsiteX4" fmla="*/ 1945 w 12224835"/>
                  <a:gd name="connsiteY4" fmla="*/ 3443512 h 3638173"/>
                  <a:gd name="connsiteX0" fmla="*/ 1945 w 13119363"/>
                  <a:gd name="connsiteY0" fmla="*/ 3443806 h 3638467"/>
                  <a:gd name="connsiteX1" fmla="*/ 12211485 w 13119363"/>
                  <a:gd name="connsiteY1" fmla="*/ 294 h 3638467"/>
                  <a:gd name="connsiteX2" fmla="*/ 12224835 w 13119363"/>
                  <a:gd name="connsiteY2" fmla="*/ 3626132 h 3638467"/>
                  <a:gd name="connsiteX3" fmla="*/ 0 w 13119363"/>
                  <a:gd name="connsiteY3" fmla="*/ 3638467 h 3638467"/>
                  <a:gd name="connsiteX4" fmla="*/ 1945 w 13119363"/>
                  <a:gd name="connsiteY4" fmla="*/ 3443806 h 3638467"/>
                  <a:gd name="connsiteX0" fmla="*/ 1945 w 13119363"/>
                  <a:gd name="connsiteY0" fmla="*/ 3443848 h 3638819"/>
                  <a:gd name="connsiteX1" fmla="*/ 12211485 w 13119363"/>
                  <a:gd name="connsiteY1" fmla="*/ 336 h 3638819"/>
                  <a:gd name="connsiteX2" fmla="*/ 12224835 w 13119363"/>
                  <a:gd name="connsiteY2" fmla="*/ 3638820 h 3638819"/>
                  <a:gd name="connsiteX3" fmla="*/ 0 w 13119363"/>
                  <a:gd name="connsiteY3" fmla="*/ 3638509 h 3638819"/>
                  <a:gd name="connsiteX4" fmla="*/ 1945 w 13119363"/>
                  <a:gd name="connsiteY4" fmla="*/ 3443848 h 3638819"/>
                  <a:gd name="connsiteX0" fmla="*/ 1945 w 12224835"/>
                  <a:gd name="connsiteY0" fmla="*/ 3443848 h 3638820"/>
                  <a:gd name="connsiteX1" fmla="*/ 12211485 w 12224835"/>
                  <a:gd name="connsiteY1" fmla="*/ 336 h 3638820"/>
                  <a:gd name="connsiteX2" fmla="*/ 12224835 w 12224835"/>
                  <a:gd name="connsiteY2" fmla="*/ 3638820 h 3638820"/>
                  <a:gd name="connsiteX3" fmla="*/ 0 w 12224835"/>
                  <a:gd name="connsiteY3" fmla="*/ 3638509 h 3638820"/>
                  <a:gd name="connsiteX4" fmla="*/ 1945 w 12224835"/>
                  <a:gd name="connsiteY4" fmla="*/ 3443848 h 3638820"/>
                  <a:gd name="connsiteX0" fmla="*/ 1945 w 12224835"/>
                  <a:gd name="connsiteY0" fmla="*/ 3443512 h 3638484"/>
                  <a:gd name="connsiteX1" fmla="*/ 12211485 w 12224835"/>
                  <a:gd name="connsiteY1" fmla="*/ 0 h 3638484"/>
                  <a:gd name="connsiteX2" fmla="*/ 12224835 w 12224835"/>
                  <a:gd name="connsiteY2" fmla="*/ 3638484 h 3638484"/>
                  <a:gd name="connsiteX3" fmla="*/ 0 w 12224835"/>
                  <a:gd name="connsiteY3" fmla="*/ 3638173 h 3638484"/>
                  <a:gd name="connsiteX4" fmla="*/ 1945 w 12224835"/>
                  <a:gd name="connsiteY4" fmla="*/ 3443512 h 3638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24835" h="3638484">
                    <a:moveTo>
                      <a:pt x="1945" y="3443512"/>
                    </a:moveTo>
                    <a:lnTo>
                      <a:pt x="12211485" y="0"/>
                    </a:lnTo>
                    <a:lnTo>
                      <a:pt x="12224835" y="3638484"/>
                    </a:lnTo>
                    <a:lnTo>
                      <a:pt x="0" y="3638173"/>
                    </a:lnTo>
                    <a:cubicBezTo>
                      <a:pt x="648" y="3573286"/>
                      <a:pt x="1297" y="3508399"/>
                      <a:pt x="1945" y="3443512"/>
                    </a:cubicBezTo>
                    <a:close/>
                  </a:path>
                </a:pathLst>
              </a:custGeom>
              <a:gradFill flip="none" rotWithShape="1">
                <a:gsLst>
                  <a:gs pos="75000">
                    <a:srgbClr val="063D56"/>
                  </a:gs>
                  <a:gs pos="0">
                    <a:schemeClr val="tx2"/>
                  </a:gs>
                </a:gsLst>
                <a:lin ang="102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sp>
            <p:nvSpPr>
              <p:cNvPr id="18" name="Rectangle 5">
                <a:extLst>
                  <a:ext uri="{FF2B5EF4-FFF2-40B4-BE49-F238E27FC236}">
                    <a16:creationId xmlns:a16="http://schemas.microsoft.com/office/drawing/2014/main" id="{E552B552-E9DA-4641-B06D-EDA21B536B2D}"/>
                  </a:ext>
                </a:extLst>
              </p:cNvPr>
              <p:cNvSpPr/>
              <p:nvPr userDrawn="1"/>
            </p:nvSpPr>
            <p:spPr>
              <a:xfrm>
                <a:off x="3765609" y="3227359"/>
                <a:ext cx="8449691" cy="3654278"/>
              </a:xfrm>
              <a:custGeom>
                <a:avLst/>
                <a:gdLst>
                  <a:gd name="connsiteX0" fmla="*/ 0 w 12191999"/>
                  <a:gd name="connsiteY0" fmla="*/ 0 h 2044957"/>
                  <a:gd name="connsiteX1" fmla="*/ 12191999 w 12191999"/>
                  <a:gd name="connsiteY1" fmla="*/ 0 h 2044957"/>
                  <a:gd name="connsiteX2" fmla="*/ 12191999 w 12191999"/>
                  <a:gd name="connsiteY2" fmla="*/ 2044957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922739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659502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867320 h 2044957"/>
                  <a:gd name="connsiteX3" fmla="*/ 0 w 12191999"/>
                  <a:gd name="connsiteY3" fmla="*/ 2044957 h 2044957"/>
                  <a:gd name="connsiteX4" fmla="*/ 0 w 12191999"/>
                  <a:gd name="connsiteY4" fmla="*/ 0 h 2044957"/>
                  <a:gd name="connsiteX0" fmla="*/ 0 w 12191999"/>
                  <a:gd name="connsiteY0" fmla="*/ 0 h 1726302"/>
                  <a:gd name="connsiteX1" fmla="*/ 12191999 w 12191999"/>
                  <a:gd name="connsiteY1" fmla="*/ 0 h 1726302"/>
                  <a:gd name="connsiteX2" fmla="*/ 12178145 w 12191999"/>
                  <a:gd name="connsiteY2" fmla="*/ 867320 h 1726302"/>
                  <a:gd name="connsiteX3" fmla="*/ 27709 w 12191999"/>
                  <a:gd name="connsiteY3" fmla="*/ 1726302 h 1726302"/>
                  <a:gd name="connsiteX4" fmla="*/ 0 w 12191999"/>
                  <a:gd name="connsiteY4" fmla="*/ 0 h 1726302"/>
                  <a:gd name="connsiteX0" fmla="*/ 0 w 12191999"/>
                  <a:gd name="connsiteY0" fmla="*/ 0 h 1504629"/>
                  <a:gd name="connsiteX1" fmla="*/ 12191999 w 12191999"/>
                  <a:gd name="connsiteY1" fmla="*/ 0 h 1504629"/>
                  <a:gd name="connsiteX2" fmla="*/ 12178145 w 12191999"/>
                  <a:gd name="connsiteY2" fmla="*/ 867320 h 1504629"/>
                  <a:gd name="connsiteX3" fmla="*/ 0 w 12191999"/>
                  <a:gd name="connsiteY3" fmla="*/ 1504629 h 1504629"/>
                  <a:gd name="connsiteX4" fmla="*/ 0 w 12191999"/>
                  <a:gd name="connsiteY4" fmla="*/ 0 h 1504629"/>
                  <a:gd name="connsiteX0" fmla="*/ 0 w 12191999"/>
                  <a:gd name="connsiteY0" fmla="*/ 0 h 1726302"/>
                  <a:gd name="connsiteX1" fmla="*/ 12191999 w 12191999"/>
                  <a:gd name="connsiteY1" fmla="*/ 0 h 1726302"/>
                  <a:gd name="connsiteX2" fmla="*/ 12178145 w 12191999"/>
                  <a:gd name="connsiteY2" fmla="*/ 867320 h 1726302"/>
                  <a:gd name="connsiteX3" fmla="*/ 0 w 12191999"/>
                  <a:gd name="connsiteY3" fmla="*/ 1726302 h 1726302"/>
                  <a:gd name="connsiteX4" fmla="*/ 0 w 12191999"/>
                  <a:gd name="connsiteY4" fmla="*/ 0 h 1726302"/>
                  <a:gd name="connsiteX0" fmla="*/ 0 w 12191999"/>
                  <a:gd name="connsiteY0" fmla="*/ 0 h 1726302"/>
                  <a:gd name="connsiteX1" fmla="*/ 12191999 w 12191999"/>
                  <a:gd name="connsiteY1" fmla="*/ 0 h 1726302"/>
                  <a:gd name="connsiteX2" fmla="*/ 12184869 w 12191999"/>
                  <a:gd name="connsiteY2" fmla="*/ 863958 h 1726302"/>
                  <a:gd name="connsiteX3" fmla="*/ 0 w 12191999"/>
                  <a:gd name="connsiteY3" fmla="*/ 1726302 h 1726302"/>
                  <a:gd name="connsiteX4" fmla="*/ 0 w 12191999"/>
                  <a:gd name="connsiteY4" fmla="*/ 0 h 1726302"/>
                  <a:gd name="connsiteX0" fmla="*/ 0 w 12191999"/>
                  <a:gd name="connsiteY0" fmla="*/ 0 h 6894650"/>
                  <a:gd name="connsiteX1" fmla="*/ 12191999 w 12191999"/>
                  <a:gd name="connsiteY1" fmla="*/ 0 h 6894650"/>
                  <a:gd name="connsiteX2" fmla="*/ 12184869 w 12191999"/>
                  <a:gd name="connsiteY2" fmla="*/ 863958 h 6894650"/>
                  <a:gd name="connsiteX3" fmla="*/ 0 w 12191999"/>
                  <a:gd name="connsiteY3" fmla="*/ 6894650 h 6894650"/>
                  <a:gd name="connsiteX4" fmla="*/ 0 w 12191999"/>
                  <a:gd name="connsiteY4" fmla="*/ 0 h 6894650"/>
                  <a:gd name="connsiteX0" fmla="*/ 0 w 12191999"/>
                  <a:gd name="connsiteY0" fmla="*/ 0 h 6894650"/>
                  <a:gd name="connsiteX1" fmla="*/ 12191999 w 12191999"/>
                  <a:gd name="connsiteY1" fmla="*/ 0 h 6894650"/>
                  <a:gd name="connsiteX2" fmla="*/ 3676973 w 12191999"/>
                  <a:gd name="connsiteY2" fmla="*/ 6867193 h 6894650"/>
                  <a:gd name="connsiteX3" fmla="*/ 0 w 12191999"/>
                  <a:gd name="connsiteY3" fmla="*/ 6894650 h 6894650"/>
                  <a:gd name="connsiteX4" fmla="*/ 0 w 12191999"/>
                  <a:gd name="connsiteY4" fmla="*/ 0 h 6894650"/>
                  <a:gd name="connsiteX0" fmla="*/ 0 w 12191999"/>
                  <a:gd name="connsiteY0" fmla="*/ 0 h 6868146"/>
                  <a:gd name="connsiteX1" fmla="*/ 12191999 w 12191999"/>
                  <a:gd name="connsiteY1" fmla="*/ 0 h 6868146"/>
                  <a:gd name="connsiteX2" fmla="*/ 3676973 w 12191999"/>
                  <a:gd name="connsiteY2" fmla="*/ 6867193 h 6868146"/>
                  <a:gd name="connsiteX3" fmla="*/ 13253 w 12191999"/>
                  <a:gd name="connsiteY3" fmla="*/ 6868146 h 6868146"/>
                  <a:gd name="connsiteX4" fmla="*/ 0 w 12191999"/>
                  <a:gd name="connsiteY4" fmla="*/ 0 h 6868146"/>
                  <a:gd name="connsiteX0" fmla="*/ 0 w 7765773"/>
                  <a:gd name="connsiteY0" fmla="*/ 26504 h 6894650"/>
                  <a:gd name="connsiteX1" fmla="*/ 7765773 w 7765773"/>
                  <a:gd name="connsiteY1" fmla="*/ 0 h 6894650"/>
                  <a:gd name="connsiteX2" fmla="*/ 3676973 w 7765773"/>
                  <a:gd name="connsiteY2" fmla="*/ 6893697 h 6894650"/>
                  <a:gd name="connsiteX3" fmla="*/ 13253 w 7765773"/>
                  <a:gd name="connsiteY3" fmla="*/ 6894650 h 6894650"/>
                  <a:gd name="connsiteX4" fmla="*/ 0 w 7765773"/>
                  <a:gd name="connsiteY4" fmla="*/ 26504 h 6894650"/>
                  <a:gd name="connsiteX0" fmla="*/ 0 w 7487477"/>
                  <a:gd name="connsiteY0" fmla="*/ 39757 h 6907903"/>
                  <a:gd name="connsiteX1" fmla="*/ 7487477 w 7487477"/>
                  <a:gd name="connsiteY1" fmla="*/ 0 h 6907903"/>
                  <a:gd name="connsiteX2" fmla="*/ 3676973 w 7487477"/>
                  <a:gd name="connsiteY2" fmla="*/ 6906950 h 6907903"/>
                  <a:gd name="connsiteX3" fmla="*/ 13253 w 7487477"/>
                  <a:gd name="connsiteY3" fmla="*/ 6907903 h 6907903"/>
                  <a:gd name="connsiteX4" fmla="*/ 0 w 7487477"/>
                  <a:gd name="connsiteY4" fmla="*/ 39757 h 6907903"/>
                  <a:gd name="connsiteX0" fmla="*/ 0 w 7839763"/>
                  <a:gd name="connsiteY0" fmla="*/ 39757 h 6907903"/>
                  <a:gd name="connsiteX1" fmla="*/ 7487477 w 7839763"/>
                  <a:gd name="connsiteY1" fmla="*/ 0 h 6907903"/>
                  <a:gd name="connsiteX2" fmla="*/ 6321287 w 7839763"/>
                  <a:gd name="connsiteY2" fmla="*/ 2166765 h 6907903"/>
                  <a:gd name="connsiteX3" fmla="*/ 3676973 w 7839763"/>
                  <a:gd name="connsiteY3" fmla="*/ 6906950 h 6907903"/>
                  <a:gd name="connsiteX4" fmla="*/ 13253 w 7839763"/>
                  <a:gd name="connsiteY4" fmla="*/ 6907903 h 6907903"/>
                  <a:gd name="connsiteX5" fmla="*/ 0 w 7839763"/>
                  <a:gd name="connsiteY5" fmla="*/ 39757 h 6907903"/>
                  <a:gd name="connsiteX0" fmla="*/ 0 w 8275157"/>
                  <a:gd name="connsiteY0" fmla="*/ 39757 h 6907903"/>
                  <a:gd name="connsiteX1" fmla="*/ 7487477 w 8275157"/>
                  <a:gd name="connsiteY1" fmla="*/ 0 h 6907903"/>
                  <a:gd name="connsiteX2" fmla="*/ 7792278 w 8275157"/>
                  <a:gd name="connsiteY2" fmla="*/ 629513 h 6907903"/>
                  <a:gd name="connsiteX3" fmla="*/ 3676973 w 8275157"/>
                  <a:gd name="connsiteY3" fmla="*/ 6906950 h 6907903"/>
                  <a:gd name="connsiteX4" fmla="*/ 13253 w 8275157"/>
                  <a:gd name="connsiteY4" fmla="*/ 6907903 h 6907903"/>
                  <a:gd name="connsiteX5" fmla="*/ 0 w 8275157"/>
                  <a:gd name="connsiteY5" fmla="*/ 39757 h 6907903"/>
                  <a:gd name="connsiteX0" fmla="*/ 0 w 8365192"/>
                  <a:gd name="connsiteY0" fmla="*/ 119833 h 6987979"/>
                  <a:gd name="connsiteX1" fmla="*/ 7487477 w 8365192"/>
                  <a:gd name="connsiteY1" fmla="*/ 80076 h 6987979"/>
                  <a:gd name="connsiteX2" fmla="*/ 7792278 w 8365192"/>
                  <a:gd name="connsiteY2" fmla="*/ 709589 h 6987979"/>
                  <a:gd name="connsiteX3" fmla="*/ 3676973 w 8365192"/>
                  <a:gd name="connsiteY3" fmla="*/ 6987026 h 6987979"/>
                  <a:gd name="connsiteX4" fmla="*/ 13253 w 8365192"/>
                  <a:gd name="connsiteY4" fmla="*/ 6987979 h 6987979"/>
                  <a:gd name="connsiteX5" fmla="*/ 0 w 8365192"/>
                  <a:gd name="connsiteY5" fmla="*/ 119833 h 6987979"/>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8056113"/>
                  <a:gd name="connsiteY0" fmla="*/ 60031 h 6928177"/>
                  <a:gd name="connsiteX1" fmla="*/ 7621484 w 8056113"/>
                  <a:gd name="connsiteY1" fmla="*/ 67570 h 6928177"/>
                  <a:gd name="connsiteX2" fmla="*/ 7792278 w 8056113"/>
                  <a:gd name="connsiteY2" fmla="*/ 649787 h 6928177"/>
                  <a:gd name="connsiteX3" fmla="*/ 3676973 w 8056113"/>
                  <a:gd name="connsiteY3" fmla="*/ 6927224 h 6928177"/>
                  <a:gd name="connsiteX4" fmla="*/ 13253 w 8056113"/>
                  <a:gd name="connsiteY4" fmla="*/ 6928177 h 6928177"/>
                  <a:gd name="connsiteX5" fmla="*/ 0 w 8056113"/>
                  <a:gd name="connsiteY5" fmla="*/ 60031 h 6928177"/>
                  <a:gd name="connsiteX0" fmla="*/ 0 w 7792278"/>
                  <a:gd name="connsiteY0" fmla="*/ 0 h 6868146"/>
                  <a:gd name="connsiteX1" fmla="*/ 7621484 w 7792278"/>
                  <a:gd name="connsiteY1" fmla="*/ 7539 h 6868146"/>
                  <a:gd name="connsiteX2" fmla="*/ 7792278 w 7792278"/>
                  <a:gd name="connsiteY2" fmla="*/ 589756 h 6868146"/>
                  <a:gd name="connsiteX3" fmla="*/ 3676973 w 7792278"/>
                  <a:gd name="connsiteY3" fmla="*/ 6867193 h 6868146"/>
                  <a:gd name="connsiteX4" fmla="*/ 13253 w 7792278"/>
                  <a:gd name="connsiteY4" fmla="*/ 6868146 h 6868146"/>
                  <a:gd name="connsiteX5" fmla="*/ 0 w 7792278"/>
                  <a:gd name="connsiteY5" fmla="*/ 0 h 6868146"/>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7792278"/>
                  <a:gd name="connsiteY0" fmla="*/ 0 h 6868146"/>
                  <a:gd name="connsiteX1" fmla="*/ 7621484 w 7792278"/>
                  <a:gd name="connsiteY1" fmla="*/ 7539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8055290"/>
                  <a:gd name="connsiteY0" fmla="*/ 57343 h 6925489"/>
                  <a:gd name="connsiteX1" fmla="*/ 7633208 w 8055290"/>
                  <a:gd name="connsiteY1" fmla="*/ 70743 h 6925489"/>
                  <a:gd name="connsiteX2" fmla="*/ 7792278 w 8055290"/>
                  <a:gd name="connsiteY2" fmla="*/ 647099 h 6925489"/>
                  <a:gd name="connsiteX3" fmla="*/ 3723865 w 8055290"/>
                  <a:gd name="connsiteY3" fmla="*/ 6918675 h 6925489"/>
                  <a:gd name="connsiteX4" fmla="*/ 13253 w 8055290"/>
                  <a:gd name="connsiteY4" fmla="*/ 6925489 h 6925489"/>
                  <a:gd name="connsiteX5" fmla="*/ 0 w 8055290"/>
                  <a:gd name="connsiteY5" fmla="*/ 57343 h 6925489"/>
                  <a:gd name="connsiteX0" fmla="*/ 0 w 7792278"/>
                  <a:gd name="connsiteY0" fmla="*/ 0 h 6868146"/>
                  <a:gd name="connsiteX1" fmla="*/ 7633208 w 7792278"/>
                  <a:gd name="connsiteY1" fmla="*/ 13400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7774488"/>
                  <a:gd name="connsiteY0" fmla="*/ 0 h 6868146"/>
                  <a:gd name="connsiteX1" fmla="*/ 7633208 w 7774488"/>
                  <a:gd name="connsiteY1" fmla="*/ 13400 h 6868146"/>
                  <a:gd name="connsiteX2" fmla="*/ 7774488 w 7774488"/>
                  <a:gd name="connsiteY2" fmla="*/ 600430 h 6868146"/>
                  <a:gd name="connsiteX3" fmla="*/ 3723865 w 7774488"/>
                  <a:gd name="connsiteY3" fmla="*/ 6861332 h 6868146"/>
                  <a:gd name="connsiteX4" fmla="*/ 13253 w 7774488"/>
                  <a:gd name="connsiteY4" fmla="*/ 6868146 h 6868146"/>
                  <a:gd name="connsiteX5" fmla="*/ 0 w 7774488"/>
                  <a:gd name="connsiteY5" fmla="*/ 0 h 6868146"/>
                  <a:gd name="connsiteX0" fmla="*/ 0 w 8042550"/>
                  <a:gd name="connsiteY0" fmla="*/ 53203 h 6960233"/>
                  <a:gd name="connsiteX1" fmla="*/ 7633208 w 8042550"/>
                  <a:gd name="connsiteY1" fmla="*/ 66603 h 6960233"/>
                  <a:gd name="connsiteX2" fmla="*/ 7774488 w 8042550"/>
                  <a:gd name="connsiteY2" fmla="*/ 653633 h 6960233"/>
                  <a:gd name="connsiteX3" fmla="*/ 3692066 w 8042550"/>
                  <a:gd name="connsiteY3" fmla="*/ 6960233 h 6960233"/>
                  <a:gd name="connsiteX4" fmla="*/ 13253 w 8042550"/>
                  <a:gd name="connsiteY4" fmla="*/ 6921349 h 6960233"/>
                  <a:gd name="connsiteX5" fmla="*/ 0 w 8042550"/>
                  <a:gd name="connsiteY5" fmla="*/ 53203 h 6960233"/>
                  <a:gd name="connsiteX0" fmla="*/ 5328 w 8047878"/>
                  <a:gd name="connsiteY0" fmla="*/ 53203 h 6963532"/>
                  <a:gd name="connsiteX1" fmla="*/ 7638536 w 8047878"/>
                  <a:gd name="connsiteY1" fmla="*/ 66603 h 6963532"/>
                  <a:gd name="connsiteX2" fmla="*/ 7779816 w 8047878"/>
                  <a:gd name="connsiteY2" fmla="*/ 653633 h 6963532"/>
                  <a:gd name="connsiteX3" fmla="*/ 3697394 w 8047878"/>
                  <a:gd name="connsiteY3" fmla="*/ 6960233 h 6963532"/>
                  <a:gd name="connsiteX4" fmla="*/ 915 w 8047878"/>
                  <a:gd name="connsiteY4" fmla="*/ 6963532 h 6963532"/>
                  <a:gd name="connsiteX5" fmla="*/ 5328 w 8047878"/>
                  <a:gd name="connsiteY5" fmla="*/ 53203 h 6963532"/>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8047878"/>
                  <a:gd name="connsiteY0" fmla="*/ 36922 h 6947251"/>
                  <a:gd name="connsiteX1" fmla="*/ 7638536 w 8047878"/>
                  <a:gd name="connsiteY1" fmla="*/ 92506 h 6947251"/>
                  <a:gd name="connsiteX2" fmla="*/ 7779816 w 8047878"/>
                  <a:gd name="connsiteY2" fmla="*/ 637352 h 6947251"/>
                  <a:gd name="connsiteX3" fmla="*/ 3697394 w 8047878"/>
                  <a:gd name="connsiteY3" fmla="*/ 6943952 h 6947251"/>
                  <a:gd name="connsiteX4" fmla="*/ 915 w 8047878"/>
                  <a:gd name="connsiteY4" fmla="*/ 6947251 h 6947251"/>
                  <a:gd name="connsiteX5" fmla="*/ 5328 w 8047878"/>
                  <a:gd name="connsiteY5" fmla="*/ 36922 h 6947251"/>
                  <a:gd name="connsiteX0" fmla="*/ 5328 w 7779816"/>
                  <a:gd name="connsiteY0" fmla="*/ 0 h 6910329"/>
                  <a:gd name="connsiteX1" fmla="*/ 7638536 w 7779816"/>
                  <a:gd name="connsiteY1" fmla="*/ 55584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0 w 7787198"/>
                  <a:gd name="connsiteY0" fmla="*/ 3851755 h 6854745"/>
                  <a:gd name="connsiteX1" fmla="*/ 7645918 w 7787198"/>
                  <a:gd name="connsiteY1" fmla="*/ 0 h 6854745"/>
                  <a:gd name="connsiteX2" fmla="*/ 7787198 w 7787198"/>
                  <a:gd name="connsiteY2" fmla="*/ 544846 h 6854745"/>
                  <a:gd name="connsiteX3" fmla="*/ 3704776 w 7787198"/>
                  <a:gd name="connsiteY3" fmla="*/ 6851446 h 6854745"/>
                  <a:gd name="connsiteX4" fmla="*/ 8297 w 7787198"/>
                  <a:gd name="connsiteY4" fmla="*/ 6854745 h 6854745"/>
                  <a:gd name="connsiteX5" fmla="*/ 0 w 7787198"/>
                  <a:gd name="connsiteY5" fmla="*/ 3851755 h 6854745"/>
                  <a:gd name="connsiteX0" fmla="*/ 2824 w 7790022"/>
                  <a:gd name="connsiteY0" fmla="*/ 3851755 h 6854745"/>
                  <a:gd name="connsiteX1" fmla="*/ 7648742 w 7790022"/>
                  <a:gd name="connsiteY1" fmla="*/ 0 h 6854745"/>
                  <a:gd name="connsiteX2" fmla="*/ 7790022 w 7790022"/>
                  <a:gd name="connsiteY2" fmla="*/ 544846 h 6854745"/>
                  <a:gd name="connsiteX3" fmla="*/ 3707600 w 7790022"/>
                  <a:gd name="connsiteY3" fmla="*/ 6851446 h 6854745"/>
                  <a:gd name="connsiteX4" fmla="*/ 11121 w 7790022"/>
                  <a:gd name="connsiteY4" fmla="*/ 6854745 h 6854745"/>
                  <a:gd name="connsiteX5" fmla="*/ 2824 w 7790022"/>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3707600 w 12289333"/>
                  <a:gd name="connsiteY3" fmla="*/ 6851446 h 6854745"/>
                  <a:gd name="connsiteX4" fmla="*/ 11121 w 12289333"/>
                  <a:gd name="connsiteY4" fmla="*/ 6854745 h 6854745"/>
                  <a:gd name="connsiteX5" fmla="*/ 2824 w 12289333"/>
                  <a:gd name="connsiteY5" fmla="*/ 3851755 h 6854745"/>
                  <a:gd name="connsiteX0" fmla="*/ 2824 w 13061836"/>
                  <a:gd name="connsiteY0" fmla="*/ 3851755 h 6854745"/>
                  <a:gd name="connsiteX1" fmla="*/ 7648742 w 13061836"/>
                  <a:gd name="connsiteY1" fmla="*/ 0 h 6854745"/>
                  <a:gd name="connsiteX2" fmla="*/ 12289333 w 13061836"/>
                  <a:gd name="connsiteY2" fmla="*/ 3364705 h 6854745"/>
                  <a:gd name="connsiteX3" fmla="*/ 12223245 w 13061836"/>
                  <a:gd name="connsiteY3" fmla="*/ 6826156 h 6854745"/>
                  <a:gd name="connsiteX4" fmla="*/ 11121 w 13061836"/>
                  <a:gd name="connsiteY4" fmla="*/ 6854745 h 6854745"/>
                  <a:gd name="connsiteX5" fmla="*/ 2824 w 13061836"/>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12223245 w 12289333"/>
                  <a:gd name="connsiteY3" fmla="*/ 6826156 h 6854745"/>
                  <a:gd name="connsiteX4" fmla="*/ 11121 w 12289333"/>
                  <a:gd name="connsiteY4" fmla="*/ 6854745 h 6854745"/>
                  <a:gd name="connsiteX5" fmla="*/ 2824 w 12289333"/>
                  <a:gd name="connsiteY5" fmla="*/ 3851755 h 6854745"/>
                  <a:gd name="connsiteX0" fmla="*/ 2824 w 12238493"/>
                  <a:gd name="connsiteY0" fmla="*/ 3851755 h 6854745"/>
                  <a:gd name="connsiteX1" fmla="*/ 7648742 w 12238493"/>
                  <a:gd name="connsiteY1" fmla="*/ 0 h 6854745"/>
                  <a:gd name="connsiteX2" fmla="*/ 12238493 w 12238493"/>
                  <a:gd name="connsiteY2" fmla="*/ 5489083 h 6854745"/>
                  <a:gd name="connsiteX3" fmla="*/ 12223245 w 12238493"/>
                  <a:gd name="connsiteY3" fmla="*/ 6826156 h 6854745"/>
                  <a:gd name="connsiteX4" fmla="*/ 11121 w 12238493"/>
                  <a:gd name="connsiteY4" fmla="*/ 6854745 h 6854745"/>
                  <a:gd name="connsiteX5" fmla="*/ 2824 w 12238493"/>
                  <a:gd name="connsiteY5" fmla="*/ 3851755 h 6854745"/>
                  <a:gd name="connsiteX0" fmla="*/ 2824 w 12223245"/>
                  <a:gd name="connsiteY0" fmla="*/ 3851755 h 6854745"/>
                  <a:gd name="connsiteX1" fmla="*/ 7648742 w 12223245"/>
                  <a:gd name="connsiteY1" fmla="*/ 0 h 6854745"/>
                  <a:gd name="connsiteX2" fmla="*/ 12213073 w 12223245"/>
                  <a:gd name="connsiteY2" fmla="*/ 3212964 h 6854745"/>
                  <a:gd name="connsiteX3" fmla="*/ 12223245 w 12223245"/>
                  <a:gd name="connsiteY3" fmla="*/ 6826156 h 6854745"/>
                  <a:gd name="connsiteX4" fmla="*/ 11121 w 12223245"/>
                  <a:gd name="connsiteY4" fmla="*/ 6854745 h 6854745"/>
                  <a:gd name="connsiteX5" fmla="*/ 2824 w 12223245"/>
                  <a:gd name="connsiteY5" fmla="*/ 3851755 h 6854745"/>
                  <a:gd name="connsiteX0" fmla="*/ 2824 w 12223245"/>
                  <a:gd name="connsiteY0" fmla="*/ 638791 h 3641781"/>
                  <a:gd name="connsiteX1" fmla="*/ 12213073 w 12223245"/>
                  <a:gd name="connsiteY1" fmla="*/ 0 h 3641781"/>
                  <a:gd name="connsiteX2" fmla="*/ 12223245 w 12223245"/>
                  <a:gd name="connsiteY2" fmla="*/ 3613192 h 3641781"/>
                  <a:gd name="connsiteX3" fmla="*/ 11121 w 12223245"/>
                  <a:gd name="connsiteY3" fmla="*/ 3641781 h 3641781"/>
                  <a:gd name="connsiteX4" fmla="*/ 2824 w 12223245"/>
                  <a:gd name="connsiteY4" fmla="*/ 638791 h 3641781"/>
                  <a:gd name="connsiteX0" fmla="*/ 18003 w 13108053"/>
                  <a:gd name="connsiteY0" fmla="*/ 1462624 h 3706908"/>
                  <a:gd name="connsiteX1" fmla="*/ 12202832 w 13108053"/>
                  <a:gd name="connsiteY1" fmla="*/ 65127 h 3706908"/>
                  <a:gd name="connsiteX2" fmla="*/ 12213004 w 13108053"/>
                  <a:gd name="connsiteY2" fmla="*/ 3678319 h 3706908"/>
                  <a:gd name="connsiteX3" fmla="*/ 880 w 13108053"/>
                  <a:gd name="connsiteY3" fmla="*/ 3706908 h 3706908"/>
                  <a:gd name="connsiteX4" fmla="*/ 18003 w 13108053"/>
                  <a:gd name="connsiteY4" fmla="*/ 1462624 h 3706908"/>
                  <a:gd name="connsiteX0" fmla="*/ 18003 w 13108053"/>
                  <a:gd name="connsiteY0" fmla="*/ 1447901 h 3692185"/>
                  <a:gd name="connsiteX1" fmla="*/ 12202832 w 13108053"/>
                  <a:gd name="connsiteY1" fmla="*/ 50404 h 3692185"/>
                  <a:gd name="connsiteX2" fmla="*/ 12213004 w 13108053"/>
                  <a:gd name="connsiteY2" fmla="*/ 3663596 h 3692185"/>
                  <a:gd name="connsiteX3" fmla="*/ 880 w 13108053"/>
                  <a:gd name="connsiteY3" fmla="*/ 3692185 h 3692185"/>
                  <a:gd name="connsiteX4" fmla="*/ 18003 w 13108053"/>
                  <a:gd name="connsiteY4" fmla="*/ 1447901 h 3692185"/>
                  <a:gd name="connsiteX0" fmla="*/ 1135609 w 13024337"/>
                  <a:gd name="connsiteY0" fmla="*/ 1819470 h 3671756"/>
                  <a:gd name="connsiteX1" fmla="*/ 12201965 w 13024337"/>
                  <a:gd name="connsiteY1" fmla="*/ 29975 h 3671756"/>
                  <a:gd name="connsiteX2" fmla="*/ 12212137 w 13024337"/>
                  <a:gd name="connsiteY2" fmla="*/ 3643167 h 3671756"/>
                  <a:gd name="connsiteX3" fmla="*/ 13 w 13024337"/>
                  <a:gd name="connsiteY3" fmla="*/ 3671756 h 3671756"/>
                  <a:gd name="connsiteX4" fmla="*/ 1135609 w 13024337"/>
                  <a:gd name="connsiteY4" fmla="*/ 1819470 h 3671756"/>
                  <a:gd name="connsiteX0" fmla="*/ 881414 w 13043169"/>
                  <a:gd name="connsiteY0" fmla="*/ 2631068 h 3648777"/>
                  <a:gd name="connsiteX1" fmla="*/ 12201968 w 13043169"/>
                  <a:gd name="connsiteY1" fmla="*/ 6996 h 3648777"/>
                  <a:gd name="connsiteX2" fmla="*/ 12212140 w 13043169"/>
                  <a:gd name="connsiteY2" fmla="*/ 3620188 h 3648777"/>
                  <a:gd name="connsiteX3" fmla="*/ 16 w 13043169"/>
                  <a:gd name="connsiteY3" fmla="*/ 3648777 h 3648777"/>
                  <a:gd name="connsiteX4" fmla="*/ 881414 w 13043169"/>
                  <a:gd name="connsiteY4" fmla="*/ 2631068 h 3648777"/>
                  <a:gd name="connsiteX0" fmla="*/ 881398 w 13043153"/>
                  <a:gd name="connsiteY0" fmla="*/ 2631068 h 3648777"/>
                  <a:gd name="connsiteX1" fmla="*/ 12201952 w 13043153"/>
                  <a:gd name="connsiteY1" fmla="*/ 6996 h 3648777"/>
                  <a:gd name="connsiteX2" fmla="*/ 12212124 w 13043153"/>
                  <a:gd name="connsiteY2" fmla="*/ 3620188 h 3648777"/>
                  <a:gd name="connsiteX3" fmla="*/ 0 w 13043153"/>
                  <a:gd name="connsiteY3" fmla="*/ 3648777 h 3648777"/>
                  <a:gd name="connsiteX4" fmla="*/ 881398 w 13043153"/>
                  <a:gd name="connsiteY4" fmla="*/ 2631068 h 3648777"/>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1571238 w 14647636"/>
                  <a:gd name="connsiteY0" fmla="*/ 3433552 h 3641974"/>
                  <a:gd name="connsiteX1" fmla="*/ 13743357 w 14647636"/>
                  <a:gd name="connsiteY1" fmla="*/ 193 h 3641974"/>
                  <a:gd name="connsiteX2" fmla="*/ 13753529 w 14647636"/>
                  <a:gd name="connsiteY2" fmla="*/ 3613385 h 3641974"/>
                  <a:gd name="connsiteX3" fmla="*/ 1541405 w 14647636"/>
                  <a:gd name="connsiteY3" fmla="*/ 3641974 h 3641974"/>
                  <a:gd name="connsiteX4" fmla="*/ 1571238 w 14647636"/>
                  <a:gd name="connsiteY4" fmla="*/ 3433552 h 3641974"/>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29833 w 13106231"/>
                  <a:gd name="connsiteY0" fmla="*/ 3433359 h 3641781"/>
                  <a:gd name="connsiteX1" fmla="*/ 12201952 w 13106231"/>
                  <a:gd name="connsiteY1" fmla="*/ 0 h 3641781"/>
                  <a:gd name="connsiteX2" fmla="*/ 12212124 w 13106231"/>
                  <a:gd name="connsiteY2" fmla="*/ 3613192 h 3641781"/>
                  <a:gd name="connsiteX3" fmla="*/ 0 w 13106231"/>
                  <a:gd name="connsiteY3" fmla="*/ 3641781 h 3641781"/>
                  <a:gd name="connsiteX4" fmla="*/ 29833 w 13106231"/>
                  <a:gd name="connsiteY4" fmla="*/ 3433359 h 3641781"/>
                  <a:gd name="connsiteX0" fmla="*/ 29833 w 12212124"/>
                  <a:gd name="connsiteY0" fmla="*/ 3433359 h 3641781"/>
                  <a:gd name="connsiteX1" fmla="*/ 12201952 w 12212124"/>
                  <a:gd name="connsiteY1" fmla="*/ 0 h 3641781"/>
                  <a:gd name="connsiteX2" fmla="*/ 12212124 w 12212124"/>
                  <a:gd name="connsiteY2" fmla="*/ 3613192 h 3641781"/>
                  <a:gd name="connsiteX3" fmla="*/ 0 w 12212124"/>
                  <a:gd name="connsiteY3" fmla="*/ 3641781 h 3641781"/>
                  <a:gd name="connsiteX4" fmla="*/ 29833 w 12212124"/>
                  <a:gd name="connsiteY4" fmla="*/ 3433359 h 3641781"/>
                  <a:gd name="connsiteX0" fmla="*/ 0 w 13116591"/>
                  <a:gd name="connsiteY0" fmla="*/ 3443767 h 3642036"/>
                  <a:gd name="connsiteX1" fmla="*/ 12209540 w 13116591"/>
                  <a:gd name="connsiteY1" fmla="*/ 255 h 3642036"/>
                  <a:gd name="connsiteX2" fmla="*/ 12219712 w 13116591"/>
                  <a:gd name="connsiteY2" fmla="*/ 3613447 h 3642036"/>
                  <a:gd name="connsiteX3" fmla="*/ 7588 w 13116591"/>
                  <a:gd name="connsiteY3" fmla="*/ 3642036 h 3642036"/>
                  <a:gd name="connsiteX4" fmla="*/ 0 w 13116591"/>
                  <a:gd name="connsiteY4" fmla="*/ 3443767 h 3642036"/>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4914 w 14021505"/>
                  <a:gd name="connsiteY0" fmla="*/ 3443720 h 3755501"/>
                  <a:gd name="connsiteX1" fmla="*/ 13114454 w 14021505"/>
                  <a:gd name="connsiteY1" fmla="*/ 208 h 3755501"/>
                  <a:gd name="connsiteX2" fmla="*/ 13124626 w 14021505"/>
                  <a:gd name="connsiteY2" fmla="*/ 3613400 h 3755501"/>
                  <a:gd name="connsiteX3" fmla="*/ 902969 w 14021505"/>
                  <a:gd name="connsiteY3" fmla="*/ 3638381 h 3755501"/>
                  <a:gd name="connsiteX4" fmla="*/ 904914 w 14021505"/>
                  <a:gd name="connsiteY4" fmla="*/ 3443720 h 3755501"/>
                  <a:gd name="connsiteX0" fmla="*/ 1945 w 13118536"/>
                  <a:gd name="connsiteY0" fmla="*/ 3443720 h 3638381"/>
                  <a:gd name="connsiteX1" fmla="*/ 12211485 w 13118536"/>
                  <a:gd name="connsiteY1" fmla="*/ 208 h 3638381"/>
                  <a:gd name="connsiteX2" fmla="*/ 12221657 w 13118536"/>
                  <a:gd name="connsiteY2" fmla="*/ 3613400 h 3638381"/>
                  <a:gd name="connsiteX3" fmla="*/ 0 w 13118536"/>
                  <a:gd name="connsiteY3" fmla="*/ 3638381 h 3638381"/>
                  <a:gd name="connsiteX4" fmla="*/ 1945 w 13118536"/>
                  <a:gd name="connsiteY4" fmla="*/ 3443720 h 3638381"/>
                  <a:gd name="connsiteX0" fmla="*/ 1945 w 12221657"/>
                  <a:gd name="connsiteY0" fmla="*/ 3443720 h 3638381"/>
                  <a:gd name="connsiteX1" fmla="*/ 12211485 w 12221657"/>
                  <a:gd name="connsiteY1" fmla="*/ 208 h 3638381"/>
                  <a:gd name="connsiteX2" fmla="*/ 12221657 w 12221657"/>
                  <a:gd name="connsiteY2" fmla="*/ 3613400 h 3638381"/>
                  <a:gd name="connsiteX3" fmla="*/ 0 w 12221657"/>
                  <a:gd name="connsiteY3" fmla="*/ 3638381 h 3638381"/>
                  <a:gd name="connsiteX4" fmla="*/ 1945 w 12221657"/>
                  <a:gd name="connsiteY4" fmla="*/ 3443720 h 3638381"/>
                  <a:gd name="connsiteX0" fmla="*/ 1945 w 13118536"/>
                  <a:gd name="connsiteY0" fmla="*/ 3443705 h 3638366"/>
                  <a:gd name="connsiteX1" fmla="*/ 12211485 w 13118536"/>
                  <a:gd name="connsiteY1" fmla="*/ 193 h 3638366"/>
                  <a:gd name="connsiteX2" fmla="*/ 12221657 w 13118536"/>
                  <a:gd name="connsiteY2" fmla="*/ 3607063 h 3638366"/>
                  <a:gd name="connsiteX3" fmla="*/ 0 w 13118536"/>
                  <a:gd name="connsiteY3" fmla="*/ 3638366 h 3638366"/>
                  <a:gd name="connsiteX4" fmla="*/ 1945 w 13118536"/>
                  <a:gd name="connsiteY4" fmla="*/ 3443705 h 3638366"/>
                  <a:gd name="connsiteX0" fmla="*/ 1945 w 13119600"/>
                  <a:gd name="connsiteY0" fmla="*/ 3443727 h 3638388"/>
                  <a:gd name="connsiteX1" fmla="*/ 12211485 w 13119600"/>
                  <a:gd name="connsiteY1" fmla="*/ 215 h 3638388"/>
                  <a:gd name="connsiteX2" fmla="*/ 12224835 w 13119600"/>
                  <a:gd name="connsiteY2" fmla="*/ 3616569 h 3638388"/>
                  <a:gd name="connsiteX3" fmla="*/ 0 w 13119600"/>
                  <a:gd name="connsiteY3" fmla="*/ 3638388 h 3638388"/>
                  <a:gd name="connsiteX4" fmla="*/ 1945 w 13119600"/>
                  <a:gd name="connsiteY4" fmla="*/ 3443727 h 3638388"/>
                  <a:gd name="connsiteX0" fmla="*/ 1945 w 12224835"/>
                  <a:gd name="connsiteY0" fmla="*/ 3443727 h 3638388"/>
                  <a:gd name="connsiteX1" fmla="*/ 12211485 w 12224835"/>
                  <a:gd name="connsiteY1" fmla="*/ 215 h 3638388"/>
                  <a:gd name="connsiteX2" fmla="*/ 12224835 w 12224835"/>
                  <a:gd name="connsiteY2" fmla="*/ 3616569 h 3638388"/>
                  <a:gd name="connsiteX3" fmla="*/ 0 w 12224835"/>
                  <a:gd name="connsiteY3" fmla="*/ 3638388 h 3638388"/>
                  <a:gd name="connsiteX4" fmla="*/ 1945 w 12224835"/>
                  <a:gd name="connsiteY4" fmla="*/ 3443727 h 3638388"/>
                  <a:gd name="connsiteX0" fmla="*/ 1945 w 12224835"/>
                  <a:gd name="connsiteY0" fmla="*/ 3443512 h 3638173"/>
                  <a:gd name="connsiteX1" fmla="*/ 12211485 w 12224835"/>
                  <a:gd name="connsiteY1" fmla="*/ 0 h 3638173"/>
                  <a:gd name="connsiteX2" fmla="*/ 12224835 w 12224835"/>
                  <a:gd name="connsiteY2" fmla="*/ 3616354 h 3638173"/>
                  <a:gd name="connsiteX3" fmla="*/ 0 w 12224835"/>
                  <a:gd name="connsiteY3" fmla="*/ 3638173 h 3638173"/>
                  <a:gd name="connsiteX4" fmla="*/ 1945 w 12224835"/>
                  <a:gd name="connsiteY4" fmla="*/ 3443512 h 3638173"/>
                  <a:gd name="connsiteX0" fmla="*/ 1945 w 13119363"/>
                  <a:gd name="connsiteY0" fmla="*/ 3443806 h 3638467"/>
                  <a:gd name="connsiteX1" fmla="*/ 12211485 w 13119363"/>
                  <a:gd name="connsiteY1" fmla="*/ 294 h 3638467"/>
                  <a:gd name="connsiteX2" fmla="*/ 12224835 w 13119363"/>
                  <a:gd name="connsiteY2" fmla="*/ 3626132 h 3638467"/>
                  <a:gd name="connsiteX3" fmla="*/ 0 w 13119363"/>
                  <a:gd name="connsiteY3" fmla="*/ 3638467 h 3638467"/>
                  <a:gd name="connsiteX4" fmla="*/ 1945 w 13119363"/>
                  <a:gd name="connsiteY4" fmla="*/ 3443806 h 3638467"/>
                  <a:gd name="connsiteX0" fmla="*/ 1945 w 13119363"/>
                  <a:gd name="connsiteY0" fmla="*/ 3443848 h 3638819"/>
                  <a:gd name="connsiteX1" fmla="*/ 12211485 w 13119363"/>
                  <a:gd name="connsiteY1" fmla="*/ 336 h 3638819"/>
                  <a:gd name="connsiteX2" fmla="*/ 12224835 w 13119363"/>
                  <a:gd name="connsiteY2" fmla="*/ 3638820 h 3638819"/>
                  <a:gd name="connsiteX3" fmla="*/ 0 w 13119363"/>
                  <a:gd name="connsiteY3" fmla="*/ 3638509 h 3638819"/>
                  <a:gd name="connsiteX4" fmla="*/ 1945 w 13119363"/>
                  <a:gd name="connsiteY4" fmla="*/ 3443848 h 3638819"/>
                  <a:gd name="connsiteX0" fmla="*/ 1945 w 12224835"/>
                  <a:gd name="connsiteY0" fmla="*/ 3443848 h 3638820"/>
                  <a:gd name="connsiteX1" fmla="*/ 12211485 w 12224835"/>
                  <a:gd name="connsiteY1" fmla="*/ 336 h 3638820"/>
                  <a:gd name="connsiteX2" fmla="*/ 12224835 w 12224835"/>
                  <a:gd name="connsiteY2" fmla="*/ 3638820 h 3638820"/>
                  <a:gd name="connsiteX3" fmla="*/ 0 w 12224835"/>
                  <a:gd name="connsiteY3" fmla="*/ 3638509 h 3638820"/>
                  <a:gd name="connsiteX4" fmla="*/ 1945 w 12224835"/>
                  <a:gd name="connsiteY4" fmla="*/ 3443848 h 3638820"/>
                  <a:gd name="connsiteX0" fmla="*/ 1945 w 12224835"/>
                  <a:gd name="connsiteY0" fmla="*/ 3443512 h 3638484"/>
                  <a:gd name="connsiteX1" fmla="*/ 12211485 w 12224835"/>
                  <a:gd name="connsiteY1" fmla="*/ 0 h 3638484"/>
                  <a:gd name="connsiteX2" fmla="*/ 12224835 w 12224835"/>
                  <a:gd name="connsiteY2" fmla="*/ 3638484 h 3638484"/>
                  <a:gd name="connsiteX3" fmla="*/ 0 w 12224835"/>
                  <a:gd name="connsiteY3" fmla="*/ 3638173 h 3638484"/>
                  <a:gd name="connsiteX4" fmla="*/ 1945 w 12224835"/>
                  <a:gd name="connsiteY4" fmla="*/ 3443512 h 3638484"/>
                  <a:gd name="connsiteX0" fmla="*/ 54858 w 12277748"/>
                  <a:gd name="connsiteY0" fmla="*/ 3443512 h 3755293"/>
                  <a:gd name="connsiteX1" fmla="*/ 12264398 w 12277748"/>
                  <a:gd name="connsiteY1" fmla="*/ 0 h 3755293"/>
                  <a:gd name="connsiteX2" fmla="*/ 12277748 w 12277748"/>
                  <a:gd name="connsiteY2" fmla="*/ 3638484 h 3755293"/>
                  <a:gd name="connsiteX3" fmla="*/ 7465337 w 12277748"/>
                  <a:gd name="connsiteY3" fmla="*/ 3638173 h 3755293"/>
                  <a:gd name="connsiteX4" fmla="*/ 54858 w 12277748"/>
                  <a:gd name="connsiteY4" fmla="*/ 3443512 h 3755293"/>
                  <a:gd name="connsiteX0" fmla="*/ 147208 w 7367230"/>
                  <a:gd name="connsiteY0" fmla="*/ 1845227 h 3679005"/>
                  <a:gd name="connsiteX1" fmla="*/ 6866064 w 7367230"/>
                  <a:gd name="connsiteY1" fmla="*/ 40521 h 3679005"/>
                  <a:gd name="connsiteX2" fmla="*/ 6879414 w 7367230"/>
                  <a:gd name="connsiteY2" fmla="*/ 3679005 h 3679005"/>
                  <a:gd name="connsiteX3" fmla="*/ 2067003 w 7367230"/>
                  <a:gd name="connsiteY3" fmla="*/ 3678694 h 3679005"/>
                  <a:gd name="connsiteX4" fmla="*/ 147208 w 7367230"/>
                  <a:gd name="connsiteY4" fmla="*/ 1845227 h 3679005"/>
                  <a:gd name="connsiteX0" fmla="*/ 151451 w 7273184"/>
                  <a:gd name="connsiteY0" fmla="*/ 1955670 h 3672390"/>
                  <a:gd name="connsiteX1" fmla="*/ 6778796 w 7273184"/>
                  <a:gd name="connsiteY1" fmla="*/ 33906 h 3672390"/>
                  <a:gd name="connsiteX2" fmla="*/ 6792146 w 7273184"/>
                  <a:gd name="connsiteY2" fmla="*/ 3672390 h 3672390"/>
                  <a:gd name="connsiteX3" fmla="*/ 1979735 w 7273184"/>
                  <a:gd name="connsiteY3" fmla="*/ 3672079 h 3672390"/>
                  <a:gd name="connsiteX4" fmla="*/ 151451 w 7273184"/>
                  <a:gd name="connsiteY4" fmla="*/ 1955670 h 3672390"/>
                  <a:gd name="connsiteX0" fmla="*/ 179531 w 6767691"/>
                  <a:gd name="connsiteY0" fmla="*/ 1992683 h 3670383"/>
                  <a:gd name="connsiteX1" fmla="*/ 6310099 w 6767691"/>
                  <a:gd name="connsiteY1" fmla="*/ 31899 h 3670383"/>
                  <a:gd name="connsiteX2" fmla="*/ 6323449 w 6767691"/>
                  <a:gd name="connsiteY2" fmla="*/ 3670383 h 3670383"/>
                  <a:gd name="connsiteX3" fmla="*/ 1511038 w 6767691"/>
                  <a:gd name="connsiteY3" fmla="*/ 3670072 h 3670383"/>
                  <a:gd name="connsiteX4" fmla="*/ 179531 w 6767691"/>
                  <a:gd name="connsiteY4" fmla="*/ 1992683 h 3670383"/>
                  <a:gd name="connsiteX0" fmla="*/ 157278 w 7152638"/>
                  <a:gd name="connsiteY0" fmla="*/ 1918753 h 3674491"/>
                  <a:gd name="connsiteX1" fmla="*/ 6666965 w 7152638"/>
                  <a:gd name="connsiteY1" fmla="*/ 36007 h 3674491"/>
                  <a:gd name="connsiteX2" fmla="*/ 6680315 w 7152638"/>
                  <a:gd name="connsiteY2" fmla="*/ 3674491 h 3674491"/>
                  <a:gd name="connsiteX3" fmla="*/ 1867904 w 7152638"/>
                  <a:gd name="connsiteY3" fmla="*/ 3674180 h 3674491"/>
                  <a:gd name="connsiteX4" fmla="*/ 157278 w 7152638"/>
                  <a:gd name="connsiteY4" fmla="*/ 1918753 h 3674491"/>
                  <a:gd name="connsiteX0" fmla="*/ 0 w 6995360"/>
                  <a:gd name="connsiteY0" fmla="*/ 1918753 h 3674491"/>
                  <a:gd name="connsiteX1" fmla="*/ 6509687 w 6995360"/>
                  <a:gd name="connsiteY1" fmla="*/ 36007 h 3674491"/>
                  <a:gd name="connsiteX2" fmla="*/ 6523037 w 6995360"/>
                  <a:gd name="connsiteY2" fmla="*/ 3674491 h 3674491"/>
                  <a:gd name="connsiteX3" fmla="*/ 1710626 w 6995360"/>
                  <a:gd name="connsiteY3" fmla="*/ 3674180 h 3674491"/>
                  <a:gd name="connsiteX4" fmla="*/ 0 w 6995360"/>
                  <a:gd name="connsiteY4" fmla="*/ 1918753 h 3674491"/>
                  <a:gd name="connsiteX0" fmla="*/ 0 w 6995360"/>
                  <a:gd name="connsiteY0" fmla="*/ 1882746 h 3638484"/>
                  <a:gd name="connsiteX1" fmla="*/ 6509687 w 6995360"/>
                  <a:gd name="connsiteY1" fmla="*/ 0 h 3638484"/>
                  <a:gd name="connsiteX2" fmla="*/ 6523037 w 6995360"/>
                  <a:gd name="connsiteY2" fmla="*/ 3638484 h 3638484"/>
                  <a:gd name="connsiteX3" fmla="*/ 1710626 w 6995360"/>
                  <a:gd name="connsiteY3" fmla="*/ 3638173 h 3638484"/>
                  <a:gd name="connsiteX4" fmla="*/ 0 w 6995360"/>
                  <a:gd name="connsiteY4" fmla="*/ 1882746 h 3638484"/>
                  <a:gd name="connsiteX0" fmla="*/ 0 w 6523037"/>
                  <a:gd name="connsiteY0" fmla="*/ 1882746 h 3638484"/>
                  <a:gd name="connsiteX1" fmla="*/ 6509687 w 6523037"/>
                  <a:gd name="connsiteY1" fmla="*/ 0 h 3638484"/>
                  <a:gd name="connsiteX2" fmla="*/ 6523037 w 6523037"/>
                  <a:gd name="connsiteY2" fmla="*/ 3638484 h 3638484"/>
                  <a:gd name="connsiteX3" fmla="*/ 1710626 w 6523037"/>
                  <a:gd name="connsiteY3" fmla="*/ 3638173 h 3638484"/>
                  <a:gd name="connsiteX4" fmla="*/ 0 w 6523037"/>
                  <a:gd name="connsiteY4" fmla="*/ 1882746 h 3638484"/>
                  <a:gd name="connsiteX0" fmla="*/ 0 w 7809763"/>
                  <a:gd name="connsiteY0" fmla="*/ 2092990 h 3666638"/>
                  <a:gd name="connsiteX1" fmla="*/ 7267925 w 7809763"/>
                  <a:gd name="connsiteY1" fmla="*/ 28154 h 3666638"/>
                  <a:gd name="connsiteX2" fmla="*/ 7281275 w 7809763"/>
                  <a:gd name="connsiteY2" fmla="*/ 3666638 h 3666638"/>
                  <a:gd name="connsiteX3" fmla="*/ 2468864 w 7809763"/>
                  <a:gd name="connsiteY3" fmla="*/ 3666327 h 3666638"/>
                  <a:gd name="connsiteX4" fmla="*/ 0 w 7809763"/>
                  <a:gd name="connsiteY4" fmla="*/ 2092990 h 3666638"/>
                  <a:gd name="connsiteX0" fmla="*/ 0 w 7809763"/>
                  <a:gd name="connsiteY0" fmla="*/ 2064836 h 3638484"/>
                  <a:gd name="connsiteX1" fmla="*/ 7267925 w 7809763"/>
                  <a:gd name="connsiteY1" fmla="*/ 0 h 3638484"/>
                  <a:gd name="connsiteX2" fmla="*/ 7281275 w 7809763"/>
                  <a:gd name="connsiteY2" fmla="*/ 3638484 h 3638484"/>
                  <a:gd name="connsiteX3" fmla="*/ 2468864 w 7809763"/>
                  <a:gd name="connsiteY3" fmla="*/ 3638173 h 3638484"/>
                  <a:gd name="connsiteX4" fmla="*/ 0 w 7809763"/>
                  <a:gd name="connsiteY4" fmla="*/ 2064836 h 3638484"/>
                  <a:gd name="connsiteX0" fmla="*/ 0 w 7832358"/>
                  <a:gd name="connsiteY0" fmla="*/ 2082962 h 3667076"/>
                  <a:gd name="connsiteX1" fmla="*/ 7288961 w 7832358"/>
                  <a:gd name="connsiteY1" fmla="*/ 28592 h 3667076"/>
                  <a:gd name="connsiteX2" fmla="*/ 7302311 w 7832358"/>
                  <a:gd name="connsiteY2" fmla="*/ 3667076 h 3667076"/>
                  <a:gd name="connsiteX3" fmla="*/ 2489900 w 7832358"/>
                  <a:gd name="connsiteY3" fmla="*/ 3666765 h 3667076"/>
                  <a:gd name="connsiteX4" fmla="*/ 0 w 7832358"/>
                  <a:gd name="connsiteY4" fmla="*/ 2082962 h 3667076"/>
                  <a:gd name="connsiteX0" fmla="*/ 0 w 7832357"/>
                  <a:gd name="connsiteY0" fmla="*/ 2054370 h 3638484"/>
                  <a:gd name="connsiteX1" fmla="*/ 7288961 w 7832357"/>
                  <a:gd name="connsiteY1" fmla="*/ 0 h 3638484"/>
                  <a:gd name="connsiteX2" fmla="*/ 7302311 w 7832357"/>
                  <a:gd name="connsiteY2" fmla="*/ 3638484 h 3638484"/>
                  <a:gd name="connsiteX3" fmla="*/ 2489900 w 7832357"/>
                  <a:gd name="connsiteY3" fmla="*/ 3638173 h 3638484"/>
                  <a:gd name="connsiteX4" fmla="*/ 0 w 7832357"/>
                  <a:gd name="connsiteY4" fmla="*/ 2054370 h 3638484"/>
                  <a:gd name="connsiteX0" fmla="*/ 0 w 7302311"/>
                  <a:gd name="connsiteY0" fmla="*/ 2054370 h 3638484"/>
                  <a:gd name="connsiteX1" fmla="*/ 7288961 w 7302311"/>
                  <a:gd name="connsiteY1" fmla="*/ 0 h 3638484"/>
                  <a:gd name="connsiteX2" fmla="*/ 7302311 w 7302311"/>
                  <a:gd name="connsiteY2" fmla="*/ 3638484 h 3638484"/>
                  <a:gd name="connsiteX3" fmla="*/ 2489900 w 7302311"/>
                  <a:gd name="connsiteY3" fmla="*/ 3638173 h 3638484"/>
                  <a:gd name="connsiteX4" fmla="*/ 0 w 7302311"/>
                  <a:gd name="connsiteY4" fmla="*/ 2054370 h 3638484"/>
                  <a:gd name="connsiteX0" fmla="*/ 0 w 8394014"/>
                  <a:gd name="connsiteY0" fmla="*/ 2219279 h 3661505"/>
                  <a:gd name="connsiteX1" fmla="*/ 7811884 w 8394014"/>
                  <a:gd name="connsiteY1" fmla="*/ 23021 h 3661505"/>
                  <a:gd name="connsiteX2" fmla="*/ 7825234 w 8394014"/>
                  <a:gd name="connsiteY2" fmla="*/ 3661505 h 3661505"/>
                  <a:gd name="connsiteX3" fmla="*/ 3012823 w 8394014"/>
                  <a:gd name="connsiteY3" fmla="*/ 3661194 h 3661505"/>
                  <a:gd name="connsiteX4" fmla="*/ 0 w 8394014"/>
                  <a:gd name="connsiteY4" fmla="*/ 2219279 h 3661505"/>
                  <a:gd name="connsiteX0" fmla="*/ 0 w 8394014"/>
                  <a:gd name="connsiteY0" fmla="*/ 2196258 h 3638484"/>
                  <a:gd name="connsiteX1" fmla="*/ 7811884 w 8394014"/>
                  <a:gd name="connsiteY1" fmla="*/ 0 h 3638484"/>
                  <a:gd name="connsiteX2" fmla="*/ 7825234 w 8394014"/>
                  <a:gd name="connsiteY2" fmla="*/ 3638484 h 3638484"/>
                  <a:gd name="connsiteX3" fmla="*/ 3012823 w 8394014"/>
                  <a:gd name="connsiteY3" fmla="*/ 3638173 h 3638484"/>
                  <a:gd name="connsiteX4" fmla="*/ 0 w 8394014"/>
                  <a:gd name="connsiteY4" fmla="*/ 2196258 h 3638484"/>
                  <a:gd name="connsiteX0" fmla="*/ 0 w 7825234"/>
                  <a:gd name="connsiteY0" fmla="*/ 2196258 h 3638484"/>
                  <a:gd name="connsiteX1" fmla="*/ 7811884 w 7825234"/>
                  <a:gd name="connsiteY1" fmla="*/ 0 h 3638484"/>
                  <a:gd name="connsiteX2" fmla="*/ 7825234 w 7825234"/>
                  <a:gd name="connsiteY2" fmla="*/ 3638484 h 3638484"/>
                  <a:gd name="connsiteX3" fmla="*/ 3012823 w 7825234"/>
                  <a:gd name="connsiteY3" fmla="*/ 3638173 h 3638484"/>
                  <a:gd name="connsiteX4" fmla="*/ 0 w 7825234"/>
                  <a:gd name="connsiteY4" fmla="*/ 2196258 h 3638484"/>
                  <a:gd name="connsiteX0" fmla="*/ 0 w 9045467"/>
                  <a:gd name="connsiteY0" fmla="*/ 2392407 h 3655528"/>
                  <a:gd name="connsiteX1" fmla="*/ 8418410 w 9045467"/>
                  <a:gd name="connsiteY1" fmla="*/ 17044 h 3655528"/>
                  <a:gd name="connsiteX2" fmla="*/ 8431760 w 9045467"/>
                  <a:gd name="connsiteY2" fmla="*/ 3655528 h 3655528"/>
                  <a:gd name="connsiteX3" fmla="*/ 3619349 w 9045467"/>
                  <a:gd name="connsiteY3" fmla="*/ 3655217 h 3655528"/>
                  <a:gd name="connsiteX4" fmla="*/ 0 w 9045467"/>
                  <a:gd name="connsiteY4" fmla="*/ 2392407 h 3655528"/>
                  <a:gd name="connsiteX0" fmla="*/ 0 w 9045467"/>
                  <a:gd name="connsiteY0" fmla="*/ 2375363 h 3638484"/>
                  <a:gd name="connsiteX1" fmla="*/ 8418410 w 9045467"/>
                  <a:gd name="connsiteY1" fmla="*/ 0 h 3638484"/>
                  <a:gd name="connsiteX2" fmla="*/ 8431760 w 9045467"/>
                  <a:gd name="connsiteY2" fmla="*/ 3638484 h 3638484"/>
                  <a:gd name="connsiteX3" fmla="*/ 3619349 w 9045467"/>
                  <a:gd name="connsiteY3" fmla="*/ 3638173 h 3638484"/>
                  <a:gd name="connsiteX4" fmla="*/ 0 w 9045467"/>
                  <a:gd name="connsiteY4" fmla="*/ 2375363 h 3638484"/>
                  <a:gd name="connsiteX0" fmla="*/ 0 w 8431760"/>
                  <a:gd name="connsiteY0" fmla="*/ 2375363 h 3638484"/>
                  <a:gd name="connsiteX1" fmla="*/ 8418410 w 8431760"/>
                  <a:gd name="connsiteY1" fmla="*/ 0 h 3638484"/>
                  <a:gd name="connsiteX2" fmla="*/ 8431760 w 8431760"/>
                  <a:gd name="connsiteY2" fmla="*/ 3638484 h 3638484"/>
                  <a:gd name="connsiteX3" fmla="*/ 3619349 w 8431760"/>
                  <a:gd name="connsiteY3" fmla="*/ 3638173 h 3638484"/>
                  <a:gd name="connsiteX4" fmla="*/ 0 w 8431760"/>
                  <a:gd name="connsiteY4" fmla="*/ 2375363 h 3638484"/>
                  <a:gd name="connsiteX0" fmla="*/ 126772 w 8558532"/>
                  <a:gd name="connsiteY0" fmla="*/ 2375363 h 3638484"/>
                  <a:gd name="connsiteX1" fmla="*/ 8555547 w 8558532"/>
                  <a:gd name="connsiteY1" fmla="*/ 0 h 3638484"/>
                  <a:gd name="connsiteX2" fmla="*/ 8558532 w 8558532"/>
                  <a:gd name="connsiteY2" fmla="*/ 3638484 h 3638484"/>
                  <a:gd name="connsiteX3" fmla="*/ 3746121 w 8558532"/>
                  <a:gd name="connsiteY3" fmla="*/ 3638173 h 3638484"/>
                  <a:gd name="connsiteX4" fmla="*/ 126772 w 8558532"/>
                  <a:gd name="connsiteY4" fmla="*/ 2375363 h 3638484"/>
                  <a:gd name="connsiteX0" fmla="*/ 126772 w 8558532"/>
                  <a:gd name="connsiteY0" fmla="*/ 2375363 h 3638484"/>
                  <a:gd name="connsiteX1" fmla="*/ 8555547 w 8558532"/>
                  <a:gd name="connsiteY1" fmla="*/ 0 h 3638484"/>
                  <a:gd name="connsiteX2" fmla="*/ 8558532 w 8558532"/>
                  <a:gd name="connsiteY2" fmla="*/ 3638484 h 3638484"/>
                  <a:gd name="connsiteX3" fmla="*/ 3746121 w 8558532"/>
                  <a:gd name="connsiteY3" fmla="*/ 3638173 h 3638484"/>
                  <a:gd name="connsiteX4" fmla="*/ 126772 w 8558532"/>
                  <a:gd name="connsiteY4" fmla="*/ 2375363 h 3638484"/>
                  <a:gd name="connsiteX0" fmla="*/ 0 w 8431760"/>
                  <a:gd name="connsiteY0" fmla="*/ 2375363 h 3638484"/>
                  <a:gd name="connsiteX1" fmla="*/ 8428775 w 8431760"/>
                  <a:gd name="connsiteY1" fmla="*/ 0 h 3638484"/>
                  <a:gd name="connsiteX2" fmla="*/ 8431760 w 8431760"/>
                  <a:gd name="connsiteY2" fmla="*/ 3638484 h 3638484"/>
                  <a:gd name="connsiteX3" fmla="*/ 3619349 w 8431760"/>
                  <a:gd name="connsiteY3" fmla="*/ 3638173 h 3638484"/>
                  <a:gd name="connsiteX4" fmla="*/ 0 w 8431760"/>
                  <a:gd name="connsiteY4" fmla="*/ 2375363 h 3638484"/>
                  <a:gd name="connsiteX0" fmla="*/ 0 w 9080245"/>
                  <a:gd name="connsiteY0" fmla="*/ 2401852 h 3655235"/>
                  <a:gd name="connsiteX1" fmla="*/ 8453302 w 9080245"/>
                  <a:gd name="connsiteY1" fmla="*/ 16751 h 3655235"/>
                  <a:gd name="connsiteX2" fmla="*/ 8456287 w 9080245"/>
                  <a:gd name="connsiteY2" fmla="*/ 3655235 h 3655235"/>
                  <a:gd name="connsiteX3" fmla="*/ 3643876 w 9080245"/>
                  <a:gd name="connsiteY3" fmla="*/ 3654924 h 3655235"/>
                  <a:gd name="connsiteX4" fmla="*/ 0 w 9080245"/>
                  <a:gd name="connsiteY4" fmla="*/ 2401852 h 3655235"/>
                  <a:gd name="connsiteX0" fmla="*/ 0 w 9080246"/>
                  <a:gd name="connsiteY0" fmla="*/ 2385101 h 3638484"/>
                  <a:gd name="connsiteX1" fmla="*/ 8453302 w 9080246"/>
                  <a:gd name="connsiteY1" fmla="*/ 0 h 3638484"/>
                  <a:gd name="connsiteX2" fmla="*/ 8456287 w 9080246"/>
                  <a:gd name="connsiteY2" fmla="*/ 3638484 h 3638484"/>
                  <a:gd name="connsiteX3" fmla="*/ 3643876 w 9080246"/>
                  <a:gd name="connsiteY3" fmla="*/ 3638173 h 3638484"/>
                  <a:gd name="connsiteX4" fmla="*/ 0 w 9080246"/>
                  <a:gd name="connsiteY4" fmla="*/ 2385101 h 3638484"/>
                  <a:gd name="connsiteX0" fmla="*/ 0 w 8456287"/>
                  <a:gd name="connsiteY0" fmla="*/ 2385101 h 3638484"/>
                  <a:gd name="connsiteX1" fmla="*/ 8453302 w 8456287"/>
                  <a:gd name="connsiteY1" fmla="*/ 0 h 3638484"/>
                  <a:gd name="connsiteX2" fmla="*/ 8456287 w 8456287"/>
                  <a:gd name="connsiteY2" fmla="*/ 3638484 h 3638484"/>
                  <a:gd name="connsiteX3" fmla="*/ 3643876 w 8456287"/>
                  <a:gd name="connsiteY3" fmla="*/ 3638173 h 3638484"/>
                  <a:gd name="connsiteX4" fmla="*/ 0 w 8456287"/>
                  <a:gd name="connsiteY4" fmla="*/ 2385101 h 3638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56287" h="3638484">
                    <a:moveTo>
                      <a:pt x="0" y="2385101"/>
                    </a:moveTo>
                    <a:lnTo>
                      <a:pt x="8453302" y="0"/>
                    </a:lnTo>
                    <a:lnTo>
                      <a:pt x="8456287" y="3638484"/>
                    </a:lnTo>
                    <a:lnTo>
                      <a:pt x="3643876" y="3638173"/>
                    </a:lnTo>
                    <a:lnTo>
                      <a:pt x="0" y="2385101"/>
                    </a:lnTo>
                    <a:close/>
                  </a:path>
                </a:pathLst>
              </a:custGeom>
              <a:gradFill flip="none" rotWithShape="1">
                <a:gsLst>
                  <a:gs pos="21000">
                    <a:srgbClr val="03507A"/>
                  </a:gs>
                  <a:gs pos="69000">
                    <a:srgbClr val="063D56"/>
                  </a:gs>
                  <a:gs pos="0">
                    <a:schemeClr val="tx2"/>
                  </a:gs>
                </a:gsLst>
                <a:lin ang="102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sp>
            <p:nvSpPr>
              <p:cNvPr id="19" name="Rectangle 5">
                <a:extLst>
                  <a:ext uri="{FF2B5EF4-FFF2-40B4-BE49-F238E27FC236}">
                    <a16:creationId xmlns:a16="http://schemas.microsoft.com/office/drawing/2014/main" id="{BBED7306-2C19-F940-9444-05ED8F31332C}"/>
                  </a:ext>
                </a:extLst>
              </p:cNvPr>
              <p:cNvSpPr/>
              <p:nvPr userDrawn="1"/>
            </p:nvSpPr>
            <p:spPr>
              <a:xfrm>
                <a:off x="7392272" y="3525401"/>
                <a:ext cx="4831522" cy="3360292"/>
              </a:xfrm>
              <a:custGeom>
                <a:avLst/>
                <a:gdLst>
                  <a:gd name="connsiteX0" fmla="*/ 0 w 12191999"/>
                  <a:gd name="connsiteY0" fmla="*/ 0 h 2044957"/>
                  <a:gd name="connsiteX1" fmla="*/ 12191999 w 12191999"/>
                  <a:gd name="connsiteY1" fmla="*/ 0 h 2044957"/>
                  <a:gd name="connsiteX2" fmla="*/ 12191999 w 12191999"/>
                  <a:gd name="connsiteY2" fmla="*/ 2044957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922739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659502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867320 h 2044957"/>
                  <a:gd name="connsiteX3" fmla="*/ 0 w 12191999"/>
                  <a:gd name="connsiteY3" fmla="*/ 2044957 h 2044957"/>
                  <a:gd name="connsiteX4" fmla="*/ 0 w 12191999"/>
                  <a:gd name="connsiteY4" fmla="*/ 0 h 2044957"/>
                  <a:gd name="connsiteX0" fmla="*/ 0 w 12191999"/>
                  <a:gd name="connsiteY0" fmla="*/ 0 h 1726302"/>
                  <a:gd name="connsiteX1" fmla="*/ 12191999 w 12191999"/>
                  <a:gd name="connsiteY1" fmla="*/ 0 h 1726302"/>
                  <a:gd name="connsiteX2" fmla="*/ 12178145 w 12191999"/>
                  <a:gd name="connsiteY2" fmla="*/ 867320 h 1726302"/>
                  <a:gd name="connsiteX3" fmla="*/ 27709 w 12191999"/>
                  <a:gd name="connsiteY3" fmla="*/ 1726302 h 1726302"/>
                  <a:gd name="connsiteX4" fmla="*/ 0 w 12191999"/>
                  <a:gd name="connsiteY4" fmla="*/ 0 h 1726302"/>
                  <a:gd name="connsiteX0" fmla="*/ 0 w 12191999"/>
                  <a:gd name="connsiteY0" fmla="*/ 0 h 1504629"/>
                  <a:gd name="connsiteX1" fmla="*/ 12191999 w 12191999"/>
                  <a:gd name="connsiteY1" fmla="*/ 0 h 1504629"/>
                  <a:gd name="connsiteX2" fmla="*/ 12178145 w 12191999"/>
                  <a:gd name="connsiteY2" fmla="*/ 867320 h 1504629"/>
                  <a:gd name="connsiteX3" fmla="*/ 0 w 12191999"/>
                  <a:gd name="connsiteY3" fmla="*/ 1504629 h 1504629"/>
                  <a:gd name="connsiteX4" fmla="*/ 0 w 12191999"/>
                  <a:gd name="connsiteY4" fmla="*/ 0 h 1504629"/>
                  <a:gd name="connsiteX0" fmla="*/ 0 w 12191999"/>
                  <a:gd name="connsiteY0" fmla="*/ 0 h 1726302"/>
                  <a:gd name="connsiteX1" fmla="*/ 12191999 w 12191999"/>
                  <a:gd name="connsiteY1" fmla="*/ 0 h 1726302"/>
                  <a:gd name="connsiteX2" fmla="*/ 12178145 w 12191999"/>
                  <a:gd name="connsiteY2" fmla="*/ 867320 h 1726302"/>
                  <a:gd name="connsiteX3" fmla="*/ 0 w 12191999"/>
                  <a:gd name="connsiteY3" fmla="*/ 1726302 h 1726302"/>
                  <a:gd name="connsiteX4" fmla="*/ 0 w 12191999"/>
                  <a:gd name="connsiteY4" fmla="*/ 0 h 1726302"/>
                  <a:gd name="connsiteX0" fmla="*/ 0 w 12191999"/>
                  <a:gd name="connsiteY0" fmla="*/ 0 h 1726302"/>
                  <a:gd name="connsiteX1" fmla="*/ 12191999 w 12191999"/>
                  <a:gd name="connsiteY1" fmla="*/ 0 h 1726302"/>
                  <a:gd name="connsiteX2" fmla="*/ 12184869 w 12191999"/>
                  <a:gd name="connsiteY2" fmla="*/ 863958 h 1726302"/>
                  <a:gd name="connsiteX3" fmla="*/ 0 w 12191999"/>
                  <a:gd name="connsiteY3" fmla="*/ 1726302 h 1726302"/>
                  <a:gd name="connsiteX4" fmla="*/ 0 w 12191999"/>
                  <a:gd name="connsiteY4" fmla="*/ 0 h 1726302"/>
                  <a:gd name="connsiteX0" fmla="*/ 0 w 12191999"/>
                  <a:gd name="connsiteY0" fmla="*/ 0 h 6894650"/>
                  <a:gd name="connsiteX1" fmla="*/ 12191999 w 12191999"/>
                  <a:gd name="connsiteY1" fmla="*/ 0 h 6894650"/>
                  <a:gd name="connsiteX2" fmla="*/ 12184869 w 12191999"/>
                  <a:gd name="connsiteY2" fmla="*/ 863958 h 6894650"/>
                  <a:gd name="connsiteX3" fmla="*/ 0 w 12191999"/>
                  <a:gd name="connsiteY3" fmla="*/ 6894650 h 6894650"/>
                  <a:gd name="connsiteX4" fmla="*/ 0 w 12191999"/>
                  <a:gd name="connsiteY4" fmla="*/ 0 h 6894650"/>
                  <a:gd name="connsiteX0" fmla="*/ 0 w 12191999"/>
                  <a:gd name="connsiteY0" fmla="*/ 0 h 6894650"/>
                  <a:gd name="connsiteX1" fmla="*/ 12191999 w 12191999"/>
                  <a:gd name="connsiteY1" fmla="*/ 0 h 6894650"/>
                  <a:gd name="connsiteX2" fmla="*/ 3676973 w 12191999"/>
                  <a:gd name="connsiteY2" fmla="*/ 6867193 h 6894650"/>
                  <a:gd name="connsiteX3" fmla="*/ 0 w 12191999"/>
                  <a:gd name="connsiteY3" fmla="*/ 6894650 h 6894650"/>
                  <a:gd name="connsiteX4" fmla="*/ 0 w 12191999"/>
                  <a:gd name="connsiteY4" fmla="*/ 0 h 6894650"/>
                  <a:gd name="connsiteX0" fmla="*/ 0 w 12191999"/>
                  <a:gd name="connsiteY0" fmla="*/ 0 h 6868146"/>
                  <a:gd name="connsiteX1" fmla="*/ 12191999 w 12191999"/>
                  <a:gd name="connsiteY1" fmla="*/ 0 h 6868146"/>
                  <a:gd name="connsiteX2" fmla="*/ 3676973 w 12191999"/>
                  <a:gd name="connsiteY2" fmla="*/ 6867193 h 6868146"/>
                  <a:gd name="connsiteX3" fmla="*/ 13253 w 12191999"/>
                  <a:gd name="connsiteY3" fmla="*/ 6868146 h 6868146"/>
                  <a:gd name="connsiteX4" fmla="*/ 0 w 12191999"/>
                  <a:gd name="connsiteY4" fmla="*/ 0 h 6868146"/>
                  <a:gd name="connsiteX0" fmla="*/ 0 w 7765773"/>
                  <a:gd name="connsiteY0" fmla="*/ 26504 h 6894650"/>
                  <a:gd name="connsiteX1" fmla="*/ 7765773 w 7765773"/>
                  <a:gd name="connsiteY1" fmla="*/ 0 h 6894650"/>
                  <a:gd name="connsiteX2" fmla="*/ 3676973 w 7765773"/>
                  <a:gd name="connsiteY2" fmla="*/ 6893697 h 6894650"/>
                  <a:gd name="connsiteX3" fmla="*/ 13253 w 7765773"/>
                  <a:gd name="connsiteY3" fmla="*/ 6894650 h 6894650"/>
                  <a:gd name="connsiteX4" fmla="*/ 0 w 7765773"/>
                  <a:gd name="connsiteY4" fmla="*/ 26504 h 6894650"/>
                  <a:gd name="connsiteX0" fmla="*/ 0 w 7487477"/>
                  <a:gd name="connsiteY0" fmla="*/ 39757 h 6907903"/>
                  <a:gd name="connsiteX1" fmla="*/ 7487477 w 7487477"/>
                  <a:gd name="connsiteY1" fmla="*/ 0 h 6907903"/>
                  <a:gd name="connsiteX2" fmla="*/ 3676973 w 7487477"/>
                  <a:gd name="connsiteY2" fmla="*/ 6906950 h 6907903"/>
                  <a:gd name="connsiteX3" fmla="*/ 13253 w 7487477"/>
                  <a:gd name="connsiteY3" fmla="*/ 6907903 h 6907903"/>
                  <a:gd name="connsiteX4" fmla="*/ 0 w 7487477"/>
                  <a:gd name="connsiteY4" fmla="*/ 39757 h 6907903"/>
                  <a:gd name="connsiteX0" fmla="*/ 0 w 7839763"/>
                  <a:gd name="connsiteY0" fmla="*/ 39757 h 6907903"/>
                  <a:gd name="connsiteX1" fmla="*/ 7487477 w 7839763"/>
                  <a:gd name="connsiteY1" fmla="*/ 0 h 6907903"/>
                  <a:gd name="connsiteX2" fmla="*/ 6321287 w 7839763"/>
                  <a:gd name="connsiteY2" fmla="*/ 2166765 h 6907903"/>
                  <a:gd name="connsiteX3" fmla="*/ 3676973 w 7839763"/>
                  <a:gd name="connsiteY3" fmla="*/ 6906950 h 6907903"/>
                  <a:gd name="connsiteX4" fmla="*/ 13253 w 7839763"/>
                  <a:gd name="connsiteY4" fmla="*/ 6907903 h 6907903"/>
                  <a:gd name="connsiteX5" fmla="*/ 0 w 7839763"/>
                  <a:gd name="connsiteY5" fmla="*/ 39757 h 6907903"/>
                  <a:gd name="connsiteX0" fmla="*/ 0 w 8275157"/>
                  <a:gd name="connsiteY0" fmla="*/ 39757 h 6907903"/>
                  <a:gd name="connsiteX1" fmla="*/ 7487477 w 8275157"/>
                  <a:gd name="connsiteY1" fmla="*/ 0 h 6907903"/>
                  <a:gd name="connsiteX2" fmla="*/ 7792278 w 8275157"/>
                  <a:gd name="connsiteY2" fmla="*/ 629513 h 6907903"/>
                  <a:gd name="connsiteX3" fmla="*/ 3676973 w 8275157"/>
                  <a:gd name="connsiteY3" fmla="*/ 6906950 h 6907903"/>
                  <a:gd name="connsiteX4" fmla="*/ 13253 w 8275157"/>
                  <a:gd name="connsiteY4" fmla="*/ 6907903 h 6907903"/>
                  <a:gd name="connsiteX5" fmla="*/ 0 w 8275157"/>
                  <a:gd name="connsiteY5" fmla="*/ 39757 h 6907903"/>
                  <a:gd name="connsiteX0" fmla="*/ 0 w 8365192"/>
                  <a:gd name="connsiteY0" fmla="*/ 119833 h 6987979"/>
                  <a:gd name="connsiteX1" fmla="*/ 7487477 w 8365192"/>
                  <a:gd name="connsiteY1" fmla="*/ 80076 h 6987979"/>
                  <a:gd name="connsiteX2" fmla="*/ 7792278 w 8365192"/>
                  <a:gd name="connsiteY2" fmla="*/ 709589 h 6987979"/>
                  <a:gd name="connsiteX3" fmla="*/ 3676973 w 8365192"/>
                  <a:gd name="connsiteY3" fmla="*/ 6987026 h 6987979"/>
                  <a:gd name="connsiteX4" fmla="*/ 13253 w 8365192"/>
                  <a:gd name="connsiteY4" fmla="*/ 6987979 h 6987979"/>
                  <a:gd name="connsiteX5" fmla="*/ 0 w 8365192"/>
                  <a:gd name="connsiteY5" fmla="*/ 119833 h 6987979"/>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8056113"/>
                  <a:gd name="connsiteY0" fmla="*/ 60031 h 6928177"/>
                  <a:gd name="connsiteX1" fmla="*/ 7621484 w 8056113"/>
                  <a:gd name="connsiteY1" fmla="*/ 67570 h 6928177"/>
                  <a:gd name="connsiteX2" fmla="*/ 7792278 w 8056113"/>
                  <a:gd name="connsiteY2" fmla="*/ 649787 h 6928177"/>
                  <a:gd name="connsiteX3" fmla="*/ 3676973 w 8056113"/>
                  <a:gd name="connsiteY3" fmla="*/ 6927224 h 6928177"/>
                  <a:gd name="connsiteX4" fmla="*/ 13253 w 8056113"/>
                  <a:gd name="connsiteY4" fmla="*/ 6928177 h 6928177"/>
                  <a:gd name="connsiteX5" fmla="*/ 0 w 8056113"/>
                  <a:gd name="connsiteY5" fmla="*/ 60031 h 6928177"/>
                  <a:gd name="connsiteX0" fmla="*/ 0 w 7792278"/>
                  <a:gd name="connsiteY0" fmla="*/ 0 h 6868146"/>
                  <a:gd name="connsiteX1" fmla="*/ 7621484 w 7792278"/>
                  <a:gd name="connsiteY1" fmla="*/ 7539 h 6868146"/>
                  <a:gd name="connsiteX2" fmla="*/ 7792278 w 7792278"/>
                  <a:gd name="connsiteY2" fmla="*/ 589756 h 6868146"/>
                  <a:gd name="connsiteX3" fmla="*/ 3676973 w 7792278"/>
                  <a:gd name="connsiteY3" fmla="*/ 6867193 h 6868146"/>
                  <a:gd name="connsiteX4" fmla="*/ 13253 w 7792278"/>
                  <a:gd name="connsiteY4" fmla="*/ 6868146 h 6868146"/>
                  <a:gd name="connsiteX5" fmla="*/ 0 w 7792278"/>
                  <a:gd name="connsiteY5" fmla="*/ 0 h 6868146"/>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7792278"/>
                  <a:gd name="connsiteY0" fmla="*/ 0 h 6868146"/>
                  <a:gd name="connsiteX1" fmla="*/ 7621484 w 7792278"/>
                  <a:gd name="connsiteY1" fmla="*/ 7539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8055290"/>
                  <a:gd name="connsiteY0" fmla="*/ 57343 h 6925489"/>
                  <a:gd name="connsiteX1" fmla="*/ 7633208 w 8055290"/>
                  <a:gd name="connsiteY1" fmla="*/ 70743 h 6925489"/>
                  <a:gd name="connsiteX2" fmla="*/ 7792278 w 8055290"/>
                  <a:gd name="connsiteY2" fmla="*/ 647099 h 6925489"/>
                  <a:gd name="connsiteX3" fmla="*/ 3723865 w 8055290"/>
                  <a:gd name="connsiteY3" fmla="*/ 6918675 h 6925489"/>
                  <a:gd name="connsiteX4" fmla="*/ 13253 w 8055290"/>
                  <a:gd name="connsiteY4" fmla="*/ 6925489 h 6925489"/>
                  <a:gd name="connsiteX5" fmla="*/ 0 w 8055290"/>
                  <a:gd name="connsiteY5" fmla="*/ 57343 h 6925489"/>
                  <a:gd name="connsiteX0" fmla="*/ 0 w 7792278"/>
                  <a:gd name="connsiteY0" fmla="*/ 0 h 6868146"/>
                  <a:gd name="connsiteX1" fmla="*/ 7633208 w 7792278"/>
                  <a:gd name="connsiteY1" fmla="*/ 13400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7774488"/>
                  <a:gd name="connsiteY0" fmla="*/ 0 h 6868146"/>
                  <a:gd name="connsiteX1" fmla="*/ 7633208 w 7774488"/>
                  <a:gd name="connsiteY1" fmla="*/ 13400 h 6868146"/>
                  <a:gd name="connsiteX2" fmla="*/ 7774488 w 7774488"/>
                  <a:gd name="connsiteY2" fmla="*/ 600430 h 6868146"/>
                  <a:gd name="connsiteX3" fmla="*/ 3723865 w 7774488"/>
                  <a:gd name="connsiteY3" fmla="*/ 6861332 h 6868146"/>
                  <a:gd name="connsiteX4" fmla="*/ 13253 w 7774488"/>
                  <a:gd name="connsiteY4" fmla="*/ 6868146 h 6868146"/>
                  <a:gd name="connsiteX5" fmla="*/ 0 w 7774488"/>
                  <a:gd name="connsiteY5" fmla="*/ 0 h 6868146"/>
                  <a:gd name="connsiteX0" fmla="*/ 0 w 8042550"/>
                  <a:gd name="connsiteY0" fmla="*/ 53203 h 6960233"/>
                  <a:gd name="connsiteX1" fmla="*/ 7633208 w 8042550"/>
                  <a:gd name="connsiteY1" fmla="*/ 66603 h 6960233"/>
                  <a:gd name="connsiteX2" fmla="*/ 7774488 w 8042550"/>
                  <a:gd name="connsiteY2" fmla="*/ 653633 h 6960233"/>
                  <a:gd name="connsiteX3" fmla="*/ 3692066 w 8042550"/>
                  <a:gd name="connsiteY3" fmla="*/ 6960233 h 6960233"/>
                  <a:gd name="connsiteX4" fmla="*/ 13253 w 8042550"/>
                  <a:gd name="connsiteY4" fmla="*/ 6921349 h 6960233"/>
                  <a:gd name="connsiteX5" fmla="*/ 0 w 8042550"/>
                  <a:gd name="connsiteY5" fmla="*/ 53203 h 6960233"/>
                  <a:gd name="connsiteX0" fmla="*/ 5328 w 8047878"/>
                  <a:gd name="connsiteY0" fmla="*/ 53203 h 6963532"/>
                  <a:gd name="connsiteX1" fmla="*/ 7638536 w 8047878"/>
                  <a:gd name="connsiteY1" fmla="*/ 66603 h 6963532"/>
                  <a:gd name="connsiteX2" fmla="*/ 7779816 w 8047878"/>
                  <a:gd name="connsiteY2" fmla="*/ 653633 h 6963532"/>
                  <a:gd name="connsiteX3" fmla="*/ 3697394 w 8047878"/>
                  <a:gd name="connsiteY3" fmla="*/ 6960233 h 6963532"/>
                  <a:gd name="connsiteX4" fmla="*/ 915 w 8047878"/>
                  <a:gd name="connsiteY4" fmla="*/ 6963532 h 6963532"/>
                  <a:gd name="connsiteX5" fmla="*/ 5328 w 8047878"/>
                  <a:gd name="connsiteY5" fmla="*/ 53203 h 6963532"/>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8047878"/>
                  <a:gd name="connsiteY0" fmla="*/ 36922 h 6947251"/>
                  <a:gd name="connsiteX1" fmla="*/ 7638536 w 8047878"/>
                  <a:gd name="connsiteY1" fmla="*/ 92506 h 6947251"/>
                  <a:gd name="connsiteX2" fmla="*/ 7779816 w 8047878"/>
                  <a:gd name="connsiteY2" fmla="*/ 637352 h 6947251"/>
                  <a:gd name="connsiteX3" fmla="*/ 3697394 w 8047878"/>
                  <a:gd name="connsiteY3" fmla="*/ 6943952 h 6947251"/>
                  <a:gd name="connsiteX4" fmla="*/ 915 w 8047878"/>
                  <a:gd name="connsiteY4" fmla="*/ 6947251 h 6947251"/>
                  <a:gd name="connsiteX5" fmla="*/ 5328 w 8047878"/>
                  <a:gd name="connsiteY5" fmla="*/ 36922 h 6947251"/>
                  <a:gd name="connsiteX0" fmla="*/ 5328 w 7779816"/>
                  <a:gd name="connsiteY0" fmla="*/ 0 h 6910329"/>
                  <a:gd name="connsiteX1" fmla="*/ 7638536 w 7779816"/>
                  <a:gd name="connsiteY1" fmla="*/ 55584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0 w 7787198"/>
                  <a:gd name="connsiteY0" fmla="*/ 3851755 h 6854745"/>
                  <a:gd name="connsiteX1" fmla="*/ 7645918 w 7787198"/>
                  <a:gd name="connsiteY1" fmla="*/ 0 h 6854745"/>
                  <a:gd name="connsiteX2" fmla="*/ 7787198 w 7787198"/>
                  <a:gd name="connsiteY2" fmla="*/ 544846 h 6854745"/>
                  <a:gd name="connsiteX3" fmla="*/ 3704776 w 7787198"/>
                  <a:gd name="connsiteY3" fmla="*/ 6851446 h 6854745"/>
                  <a:gd name="connsiteX4" fmla="*/ 8297 w 7787198"/>
                  <a:gd name="connsiteY4" fmla="*/ 6854745 h 6854745"/>
                  <a:gd name="connsiteX5" fmla="*/ 0 w 7787198"/>
                  <a:gd name="connsiteY5" fmla="*/ 3851755 h 6854745"/>
                  <a:gd name="connsiteX0" fmla="*/ 2824 w 7790022"/>
                  <a:gd name="connsiteY0" fmla="*/ 3851755 h 6854745"/>
                  <a:gd name="connsiteX1" fmla="*/ 7648742 w 7790022"/>
                  <a:gd name="connsiteY1" fmla="*/ 0 h 6854745"/>
                  <a:gd name="connsiteX2" fmla="*/ 7790022 w 7790022"/>
                  <a:gd name="connsiteY2" fmla="*/ 544846 h 6854745"/>
                  <a:gd name="connsiteX3" fmla="*/ 3707600 w 7790022"/>
                  <a:gd name="connsiteY3" fmla="*/ 6851446 h 6854745"/>
                  <a:gd name="connsiteX4" fmla="*/ 11121 w 7790022"/>
                  <a:gd name="connsiteY4" fmla="*/ 6854745 h 6854745"/>
                  <a:gd name="connsiteX5" fmla="*/ 2824 w 7790022"/>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3707600 w 12289333"/>
                  <a:gd name="connsiteY3" fmla="*/ 6851446 h 6854745"/>
                  <a:gd name="connsiteX4" fmla="*/ 11121 w 12289333"/>
                  <a:gd name="connsiteY4" fmla="*/ 6854745 h 6854745"/>
                  <a:gd name="connsiteX5" fmla="*/ 2824 w 12289333"/>
                  <a:gd name="connsiteY5" fmla="*/ 3851755 h 6854745"/>
                  <a:gd name="connsiteX0" fmla="*/ 2824 w 13061836"/>
                  <a:gd name="connsiteY0" fmla="*/ 3851755 h 6854745"/>
                  <a:gd name="connsiteX1" fmla="*/ 7648742 w 13061836"/>
                  <a:gd name="connsiteY1" fmla="*/ 0 h 6854745"/>
                  <a:gd name="connsiteX2" fmla="*/ 12289333 w 13061836"/>
                  <a:gd name="connsiteY2" fmla="*/ 3364705 h 6854745"/>
                  <a:gd name="connsiteX3" fmla="*/ 12223245 w 13061836"/>
                  <a:gd name="connsiteY3" fmla="*/ 6826156 h 6854745"/>
                  <a:gd name="connsiteX4" fmla="*/ 11121 w 13061836"/>
                  <a:gd name="connsiteY4" fmla="*/ 6854745 h 6854745"/>
                  <a:gd name="connsiteX5" fmla="*/ 2824 w 13061836"/>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12223245 w 12289333"/>
                  <a:gd name="connsiteY3" fmla="*/ 6826156 h 6854745"/>
                  <a:gd name="connsiteX4" fmla="*/ 11121 w 12289333"/>
                  <a:gd name="connsiteY4" fmla="*/ 6854745 h 6854745"/>
                  <a:gd name="connsiteX5" fmla="*/ 2824 w 12289333"/>
                  <a:gd name="connsiteY5" fmla="*/ 3851755 h 6854745"/>
                  <a:gd name="connsiteX0" fmla="*/ 2824 w 12238493"/>
                  <a:gd name="connsiteY0" fmla="*/ 3851755 h 6854745"/>
                  <a:gd name="connsiteX1" fmla="*/ 7648742 w 12238493"/>
                  <a:gd name="connsiteY1" fmla="*/ 0 h 6854745"/>
                  <a:gd name="connsiteX2" fmla="*/ 12238493 w 12238493"/>
                  <a:gd name="connsiteY2" fmla="*/ 5489083 h 6854745"/>
                  <a:gd name="connsiteX3" fmla="*/ 12223245 w 12238493"/>
                  <a:gd name="connsiteY3" fmla="*/ 6826156 h 6854745"/>
                  <a:gd name="connsiteX4" fmla="*/ 11121 w 12238493"/>
                  <a:gd name="connsiteY4" fmla="*/ 6854745 h 6854745"/>
                  <a:gd name="connsiteX5" fmla="*/ 2824 w 12238493"/>
                  <a:gd name="connsiteY5" fmla="*/ 3851755 h 6854745"/>
                  <a:gd name="connsiteX0" fmla="*/ 2824 w 12223245"/>
                  <a:gd name="connsiteY0" fmla="*/ 3851755 h 6854745"/>
                  <a:gd name="connsiteX1" fmla="*/ 7648742 w 12223245"/>
                  <a:gd name="connsiteY1" fmla="*/ 0 h 6854745"/>
                  <a:gd name="connsiteX2" fmla="*/ 12213073 w 12223245"/>
                  <a:gd name="connsiteY2" fmla="*/ 3212964 h 6854745"/>
                  <a:gd name="connsiteX3" fmla="*/ 12223245 w 12223245"/>
                  <a:gd name="connsiteY3" fmla="*/ 6826156 h 6854745"/>
                  <a:gd name="connsiteX4" fmla="*/ 11121 w 12223245"/>
                  <a:gd name="connsiteY4" fmla="*/ 6854745 h 6854745"/>
                  <a:gd name="connsiteX5" fmla="*/ 2824 w 12223245"/>
                  <a:gd name="connsiteY5" fmla="*/ 3851755 h 6854745"/>
                  <a:gd name="connsiteX0" fmla="*/ 2824 w 12223245"/>
                  <a:gd name="connsiteY0" fmla="*/ 638791 h 3641781"/>
                  <a:gd name="connsiteX1" fmla="*/ 12213073 w 12223245"/>
                  <a:gd name="connsiteY1" fmla="*/ 0 h 3641781"/>
                  <a:gd name="connsiteX2" fmla="*/ 12223245 w 12223245"/>
                  <a:gd name="connsiteY2" fmla="*/ 3613192 h 3641781"/>
                  <a:gd name="connsiteX3" fmla="*/ 11121 w 12223245"/>
                  <a:gd name="connsiteY3" fmla="*/ 3641781 h 3641781"/>
                  <a:gd name="connsiteX4" fmla="*/ 2824 w 12223245"/>
                  <a:gd name="connsiteY4" fmla="*/ 638791 h 3641781"/>
                  <a:gd name="connsiteX0" fmla="*/ 18003 w 13108053"/>
                  <a:gd name="connsiteY0" fmla="*/ 1462624 h 3706908"/>
                  <a:gd name="connsiteX1" fmla="*/ 12202832 w 13108053"/>
                  <a:gd name="connsiteY1" fmla="*/ 65127 h 3706908"/>
                  <a:gd name="connsiteX2" fmla="*/ 12213004 w 13108053"/>
                  <a:gd name="connsiteY2" fmla="*/ 3678319 h 3706908"/>
                  <a:gd name="connsiteX3" fmla="*/ 880 w 13108053"/>
                  <a:gd name="connsiteY3" fmla="*/ 3706908 h 3706908"/>
                  <a:gd name="connsiteX4" fmla="*/ 18003 w 13108053"/>
                  <a:gd name="connsiteY4" fmla="*/ 1462624 h 3706908"/>
                  <a:gd name="connsiteX0" fmla="*/ 18003 w 13108053"/>
                  <a:gd name="connsiteY0" fmla="*/ 1447901 h 3692185"/>
                  <a:gd name="connsiteX1" fmla="*/ 12202832 w 13108053"/>
                  <a:gd name="connsiteY1" fmla="*/ 50404 h 3692185"/>
                  <a:gd name="connsiteX2" fmla="*/ 12213004 w 13108053"/>
                  <a:gd name="connsiteY2" fmla="*/ 3663596 h 3692185"/>
                  <a:gd name="connsiteX3" fmla="*/ 880 w 13108053"/>
                  <a:gd name="connsiteY3" fmla="*/ 3692185 h 3692185"/>
                  <a:gd name="connsiteX4" fmla="*/ 18003 w 13108053"/>
                  <a:gd name="connsiteY4" fmla="*/ 1447901 h 3692185"/>
                  <a:gd name="connsiteX0" fmla="*/ 1135609 w 13024337"/>
                  <a:gd name="connsiteY0" fmla="*/ 1819470 h 3671756"/>
                  <a:gd name="connsiteX1" fmla="*/ 12201965 w 13024337"/>
                  <a:gd name="connsiteY1" fmla="*/ 29975 h 3671756"/>
                  <a:gd name="connsiteX2" fmla="*/ 12212137 w 13024337"/>
                  <a:gd name="connsiteY2" fmla="*/ 3643167 h 3671756"/>
                  <a:gd name="connsiteX3" fmla="*/ 13 w 13024337"/>
                  <a:gd name="connsiteY3" fmla="*/ 3671756 h 3671756"/>
                  <a:gd name="connsiteX4" fmla="*/ 1135609 w 13024337"/>
                  <a:gd name="connsiteY4" fmla="*/ 1819470 h 3671756"/>
                  <a:gd name="connsiteX0" fmla="*/ 881414 w 13043169"/>
                  <a:gd name="connsiteY0" fmla="*/ 2631068 h 3648777"/>
                  <a:gd name="connsiteX1" fmla="*/ 12201968 w 13043169"/>
                  <a:gd name="connsiteY1" fmla="*/ 6996 h 3648777"/>
                  <a:gd name="connsiteX2" fmla="*/ 12212140 w 13043169"/>
                  <a:gd name="connsiteY2" fmla="*/ 3620188 h 3648777"/>
                  <a:gd name="connsiteX3" fmla="*/ 16 w 13043169"/>
                  <a:gd name="connsiteY3" fmla="*/ 3648777 h 3648777"/>
                  <a:gd name="connsiteX4" fmla="*/ 881414 w 13043169"/>
                  <a:gd name="connsiteY4" fmla="*/ 2631068 h 3648777"/>
                  <a:gd name="connsiteX0" fmla="*/ 881398 w 13043153"/>
                  <a:gd name="connsiteY0" fmla="*/ 2631068 h 3648777"/>
                  <a:gd name="connsiteX1" fmla="*/ 12201952 w 13043153"/>
                  <a:gd name="connsiteY1" fmla="*/ 6996 h 3648777"/>
                  <a:gd name="connsiteX2" fmla="*/ 12212124 w 13043153"/>
                  <a:gd name="connsiteY2" fmla="*/ 3620188 h 3648777"/>
                  <a:gd name="connsiteX3" fmla="*/ 0 w 13043153"/>
                  <a:gd name="connsiteY3" fmla="*/ 3648777 h 3648777"/>
                  <a:gd name="connsiteX4" fmla="*/ 881398 w 13043153"/>
                  <a:gd name="connsiteY4" fmla="*/ 2631068 h 3648777"/>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1571238 w 14647636"/>
                  <a:gd name="connsiteY0" fmla="*/ 3433552 h 3641974"/>
                  <a:gd name="connsiteX1" fmla="*/ 13743357 w 14647636"/>
                  <a:gd name="connsiteY1" fmla="*/ 193 h 3641974"/>
                  <a:gd name="connsiteX2" fmla="*/ 13753529 w 14647636"/>
                  <a:gd name="connsiteY2" fmla="*/ 3613385 h 3641974"/>
                  <a:gd name="connsiteX3" fmla="*/ 1541405 w 14647636"/>
                  <a:gd name="connsiteY3" fmla="*/ 3641974 h 3641974"/>
                  <a:gd name="connsiteX4" fmla="*/ 1571238 w 14647636"/>
                  <a:gd name="connsiteY4" fmla="*/ 3433552 h 3641974"/>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29833 w 13106231"/>
                  <a:gd name="connsiteY0" fmla="*/ 3433359 h 3641781"/>
                  <a:gd name="connsiteX1" fmla="*/ 12201952 w 13106231"/>
                  <a:gd name="connsiteY1" fmla="*/ 0 h 3641781"/>
                  <a:gd name="connsiteX2" fmla="*/ 12212124 w 13106231"/>
                  <a:gd name="connsiteY2" fmla="*/ 3613192 h 3641781"/>
                  <a:gd name="connsiteX3" fmla="*/ 0 w 13106231"/>
                  <a:gd name="connsiteY3" fmla="*/ 3641781 h 3641781"/>
                  <a:gd name="connsiteX4" fmla="*/ 29833 w 13106231"/>
                  <a:gd name="connsiteY4" fmla="*/ 3433359 h 3641781"/>
                  <a:gd name="connsiteX0" fmla="*/ 29833 w 12212124"/>
                  <a:gd name="connsiteY0" fmla="*/ 3433359 h 3641781"/>
                  <a:gd name="connsiteX1" fmla="*/ 12201952 w 12212124"/>
                  <a:gd name="connsiteY1" fmla="*/ 0 h 3641781"/>
                  <a:gd name="connsiteX2" fmla="*/ 12212124 w 12212124"/>
                  <a:gd name="connsiteY2" fmla="*/ 3613192 h 3641781"/>
                  <a:gd name="connsiteX3" fmla="*/ 0 w 12212124"/>
                  <a:gd name="connsiteY3" fmla="*/ 3641781 h 3641781"/>
                  <a:gd name="connsiteX4" fmla="*/ 29833 w 12212124"/>
                  <a:gd name="connsiteY4" fmla="*/ 3433359 h 3641781"/>
                  <a:gd name="connsiteX0" fmla="*/ 0 w 13116591"/>
                  <a:gd name="connsiteY0" fmla="*/ 3443767 h 3642036"/>
                  <a:gd name="connsiteX1" fmla="*/ 12209540 w 13116591"/>
                  <a:gd name="connsiteY1" fmla="*/ 255 h 3642036"/>
                  <a:gd name="connsiteX2" fmla="*/ 12219712 w 13116591"/>
                  <a:gd name="connsiteY2" fmla="*/ 3613447 h 3642036"/>
                  <a:gd name="connsiteX3" fmla="*/ 7588 w 13116591"/>
                  <a:gd name="connsiteY3" fmla="*/ 3642036 h 3642036"/>
                  <a:gd name="connsiteX4" fmla="*/ 0 w 13116591"/>
                  <a:gd name="connsiteY4" fmla="*/ 3443767 h 3642036"/>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4914 w 14021505"/>
                  <a:gd name="connsiteY0" fmla="*/ 3443720 h 3755501"/>
                  <a:gd name="connsiteX1" fmla="*/ 13114454 w 14021505"/>
                  <a:gd name="connsiteY1" fmla="*/ 208 h 3755501"/>
                  <a:gd name="connsiteX2" fmla="*/ 13124626 w 14021505"/>
                  <a:gd name="connsiteY2" fmla="*/ 3613400 h 3755501"/>
                  <a:gd name="connsiteX3" fmla="*/ 902969 w 14021505"/>
                  <a:gd name="connsiteY3" fmla="*/ 3638381 h 3755501"/>
                  <a:gd name="connsiteX4" fmla="*/ 904914 w 14021505"/>
                  <a:gd name="connsiteY4" fmla="*/ 3443720 h 3755501"/>
                  <a:gd name="connsiteX0" fmla="*/ 1945 w 13118536"/>
                  <a:gd name="connsiteY0" fmla="*/ 3443720 h 3638381"/>
                  <a:gd name="connsiteX1" fmla="*/ 12211485 w 13118536"/>
                  <a:gd name="connsiteY1" fmla="*/ 208 h 3638381"/>
                  <a:gd name="connsiteX2" fmla="*/ 12221657 w 13118536"/>
                  <a:gd name="connsiteY2" fmla="*/ 3613400 h 3638381"/>
                  <a:gd name="connsiteX3" fmla="*/ 0 w 13118536"/>
                  <a:gd name="connsiteY3" fmla="*/ 3638381 h 3638381"/>
                  <a:gd name="connsiteX4" fmla="*/ 1945 w 13118536"/>
                  <a:gd name="connsiteY4" fmla="*/ 3443720 h 3638381"/>
                  <a:gd name="connsiteX0" fmla="*/ 1945 w 12221657"/>
                  <a:gd name="connsiteY0" fmla="*/ 3443720 h 3638381"/>
                  <a:gd name="connsiteX1" fmla="*/ 12211485 w 12221657"/>
                  <a:gd name="connsiteY1" fmla="*/ 208 h 3638381"/>
                  <a:gd name="connsiteX2" fmla="*/ 12221657 w 12221657"/>
                  <a:gd name="connsiteY2" fmla="*/ 3613400 h 3638381"/>
                  <a:gd name="connsiteX3" fmla="*/ 0 w 12221657"/>
                  <a:gd name="connsiteY3" fmla="*/ 3638381 h 3638381"/>
                  <a:gd name="connsiteX4" fmla="*/ 1945 w 12221657"/>
                  <a:gd name="connsiteY4" fmla="*/ 3443720 h 3638381"/>
                  <a:gd name="connsiteX0" fmla="*/ 1945 w 13118536"/>
                  <a:gd name="connsiteY0" fmla="*/ 3443705 h 3638366"/>
                  <a:gd name="connsiteX1" fmla="*/ 12211485 w 13118536"/>
                  <a:gd name="connsiteY1" fmla="*/ 193 h 3638366"/>
                  <a:gd name="connsiteX2" fmla="*/ 12221657 w 13118536"/>
                  <a:gd name="connsiteY2" fmla="*/ 3607063 h 3638366"/>
                  <a:gd name="connsiteX3" fmla="*/ 0 w 13118536"/>
                  <a:gd name="connsiteY3" fmla="*/ 3638366 h 3638366"/>
                  <a:gd name="connsiteX4" fmla="*/ 1945 w 13118536"/>
                  <a:gd name="connsiteY4" fmla="*/ 3443705 h 3638366"/>
                  <a:gd name="connsiteX0" fmla="*/ 1945 w 13119600"/>
                  <a:gd name="connsiteY0" fmla="*/ 3443727 h 3638388"/>
                  <a:gd name="connsiteX1" fmla="*/ 12211485 w 13119600"/>
                  <a:gd name="connsiteY1" fmla="*/ 215 h 3638388"/>
                  <a:gd name="connsiteX2" fmla="*/ 12224835 w 13119600"/>
                  <a:gd name="connsiteY2" fmla="*/ 3616569 h 3638388"/>
                  <a:gd name="connsiteX3" fmla="*/ 0 w 13119600"/>
                  <a:gd name="connsiteY3" fmla="*/ 3638388 h 3638388"/>
                  <a:gd name="connsiteX4" fmla="*/ 1945 w 13119600"/>
                  <a:gd name="connsiteY4" fmla="*/ 3443727 h 3638388"/>
                  <a:gd name="connsiteX0" fmla="*/ 1945 w 12224835"/>
                  <a:gd name="connsiteY0" fmla="*/ 3443727 h 3638388"/>
                  <a:gd name="connsiteX1" fmla="*/ 12211485 w 12224835"/>
                  <a:gd name="connsiteY1" fmla="*/ 215 h 3638388"/>
                  <a:gd name="connsiteX2" fmla="*/ 12224835 w 12224835"/>
                  <a:gd name="connsiteY2" fmla="*/ 3616569 h 3638388"/>
                  <a:gd name="connsiteX3" fmla="*/ 0 w 12224835"/>
                  <a:gd name="connsiteY3" fmla="*/ 3638388 h 3638388"/>
                  <a:gd name="connsiteX4" fmla="*/ 1945 w 12224835"/>
                  <a:gd name="connsiteY4" fmla="*/ 3443727 h 3638388"/>
                  <a:gd name="connsiteX0" fmla="*/ 1945 w 12224835"/>
                  <a:gd name="connsiteY0" fmla="*/ 3443512 h 3638173"/>
                  <a:gd name="connsiteX1" fmla="*/ 12211485 w 12224835"/>
                  <a:gd name="connsiteY1" fmla="*/ 0 h 3638173"/>
                  <a:gd name="connsiteX2" fmla="*/ 12224835 w 12224835"/>
                  <a:gd name="connsiteY2" fmla="*/ 3616354 h 3638173"/>
                  <a:gd name="connsiteX3" fmla="*/ 0 w 12224835"/>
                  <a:gd name="connsiteY3" fmla="*/ 3638173 h 3638173"/>
                  <a:gd name="connsiteX4" fmla="*/ 1945 w 12224835"/>
                  <a:gd name="connsiteY4" fmla="*/ 3443512 h 3638173"/>
                  <a:gd name="connsiteX0" fmla="*/ 1945 w 13119363"/>
                  <a:gd name="connsiteY0" fmla="*/ 3443806 h 3638467"/>
                  <a:gd name="connsiteX1" fmla="*/ 12211485 w 13119363"/>
                  <a:gd name="connsiteY1" fmla="*/ 294 h 3638467"/>
                  <a:gd name="connsiteX2" fmla="*/ 12224835 w 13119363"/>
                  <a:gd name="connsiteY2" fmla="*/ 3626132 h 3638467"/>
                  <a:gd name="connsiteX3" fmla="*/ 0 w 13119363"/>
                  <a:gd name="connsiteY3" fmla="*/ 3638467 h 3638467"/>
                  <a:gd name="connsiteX4" fmla="*/ 1945 w 13119363"/>
                  <a:gd name="connsiteY4" fmla="*/ 3443806 h 3638467"/>
                  <a:gd name="connsiteX0" fmla="*/ 1945 w 13119363"/>
                  <a:gd name="connsiteY0" fmla="*/ 3443848 h 3638819"/>
                  <a:gd name="connsiteX1" fmla="*/ 12211485 w 13119363"/>
                  <a:gd name="connsiteY1" fmla="*/ 336 h 3638819"/>
                  <a:gd name="connsiteX2" fmla="*/ 12224835 w 13119363"/>
                  <a:gd name="connsiteY2" fmla="*/ 3638820 h 3638819"/>
                  <a:gd name="connsiteX3" fmla="*/ 0 w 13119363"/>
                  <a:gd name="connsiteY3" fmla="*/ 3638509 h 3638819"/>
                  <a:gd name="connsiteX4" fmla="*/ 1945 w 13119363"/>
                  <a:gd name="connsiteY4" fmla="*/ 3443848 h 3638819"/>
                  <a:gd name="connsiteX0" fmla="*/ 1945 w 12224835"/>
                  <a:gd name="connsiteY0" fmla="*/ 3443848 h 3638820"/>
                  <a:gd name="connsiteX1" fmla="*/ 12211485 w 12224835"/>
                  <a:gd name="connsiteY1" fmla="*/ 336 h 3638820"/>
                  <a:gd name="connsiteX2" fmla="*/ 12224835 w 12224835"/>
                  <a:gd name="connsiteY2" fmla="*/ 3638820 h 3638820"/>
                  <a:gd name="connsiteX3" fmla="*/ 0 w 12224835"/>
                  <a:gd name="connsiteY3" fmla="*/ 3638509 h 3638820"/>
                  <a:gd name="connsiteX4" fmla="*/ 1945 w 12224835"/>
                  <a:gd name="connsiteY4" fmla="*/ 3443848 h 3638820"/>
                  <a:gd name="connsiteX0" fmla="*/ 1945 w 12224835"/>
                  <a:gd name="connsiteY0" fmla="*/ 3443512 h 3638484"/>
                  <a:gd name="connsiteX1" fmla="*/ 12211485 w 12224835"/>
                  <a:gd name="connsiteY1" fmla="*/ 0 h 3638484"/>
                  <a:gd name="connsiteX2" fmla="*/ 12224835 w 12224835"/>
                  <a:gd name="connsiteY2" fmla="*/ 3638484 h 3638484"/>
                  <a:gd name="connsiteX3" fmla="*/ 0 w 12224835"/>
                  <a:gd name="connsiteY3" fmla="*/ 3638173 h 3638484"/>
                  <a:gd name="connsiteX4" fmla="*/ 1945 w 12224835"/>
                  <a:gd name="connsiteY4" fmla="*/ 3443512 h 3638484"/>
                  <a:gd name="connsiteX0" fmla="*/ 54858 w 12277748"/>
                  <a:gd name="connsiteY0" fmla="*/ 3443512 h 3755293"/>
                  <a:gd name="connsiteX1" fmla="*/ 12264398 w 12277748"/>
                  <a:gd name="connsiteY1" fmla="*/ 0 h 3755293"/>
                  <a:gd name="connsiteX2" fmla="*/ 12277748 w 12277748"/>
                  <a:gd name="connsiteY2" fmla="*/ 3638484 h 3755293"/>
                  <a:gd name="connsiteX3" fmla="*/ 7465337 w 12277748"/>
                  <a:gd name="connsiteY3" fmla="*/ 3638173 h 3755293"/>
                  <a:gd name="connsiteX4" fmla="*/ 54858 w 12277748"/>
                  <a:gd name="connsiteY4" fmla="*/ 3443512 h 3755293"/>
                  <a:gd name="connsiteX0" fmla="*/ 147208 w 7367230"/>
                  <a:gd name="connsiteY0" fmla="*/ 1845227 h 3679005"/>
                  <a:gd name="connsiteX1" fmla="*/ 6866064 w 7367230"/>
                  <a:gd name="connsiteY1" fmla="*/ 40521 h 3679005"/>
                  <a:gd name="connsiteX2" fmla="*/ 6879414 w 7367230"/>
                  <a:gd name="connsiteY2" fmla="*/ 3679005 h 3679005"/>
                  <a:gd name="connsiteX3" fmla="*/ 2067003 w 7367230"/>
                  <a:gd name="connsiteY3" fmla="*/ 3678694 h 3679005"/>
                  <a:gd name="connsiteX4" fmla="*/ 147208 w 7367230"/>
                  <a:gd name="connsiteY4" fmla="*/ 1845227 h 3679005"/>
                  <a:gd name="connsiteX0" fmla="*/ 151451 w 7273184"/>
                  <a:gd name="connsiteY0" fmla="*/ 1955670 h 3672390"/>
                  <a:gd name="connsiteX1" fmla="*/ 6778796 w 7273184"/>
                  <a:gd name="connsiteY1" fmla="*/ 33906 h 3672390"/>
                  <a:gd name="connsiteX2" fmla="*/ 6792146 w 7273184"/>
                  <a:gd name="connsiteY2" fmla="*/ 3672390 h 3672390"/>
                  <a:gd name="connsiteX3" fmla="*/ 1979735 w 7273184"/>
                  <a:gd name="connsiteY3" fmla="*/ 3672079 h 3672390"/>
                  <a:gd name="connsiteX4" fmla="*/ 151451 w 7273184"/>
                  <a:gd name="connsiteY4" fmla="*/ 1955670 h 3672390"/>
                  <a:gd name="connsiteX0" fmla="*/ 179531 w 6767691"/>
                  <a:gd name="connsiteY0" fmla="*/ 1992683 h 3670383"/>
                  <a:gd name="connsiteX1" fmla="*/ 6310099 w 6767691"/>
                  <a:gd name="connsiteY1" fmla="*/ 31899 h 3670383"/>
                  <a:gd name="connsiteX2" fmla="*/ 6323449 w 6767691"/>
                  <a:gd name="connsiteY2" fmla="*/ 3670383 h 3670383"/>
                  <a:gd name="connsiteX3" fmla="*/ 1511038 w 6767691"/>
                  <a:gd name="connsiteY3" fmla="*/ 3670072 h 3670383"/>
                  <a:gd name="connsiteX4" fmla="*/ 179531 w 6767691"/>
                  <a:gd name="connsiteY4" fmla="*/ 1992683 h 3670383"/>
                  <a:gd name="connsiteX0" fmla="*/ 157278 w 7152638"/>
                  <a:gd name="connsiteY0" fmla="*/ 1918753 h 3674491"/>
                  <a:gd name="connsiteX1" fmla="*/ 6666965 w 7152638"/>
                  <a:gd name="connsiteY1" fmla="*/ 36007 h 3674491"/>
                  <a:gd name="connsiteX2" fmla="*/ 6680315 w 7152638"/>
                  <a:gd name="connsiteY2" fmla="*/ 3674491 h 3674491"/>
                  <a:gd name="connsiteX3" fmla="*/ 1867904 w 7152638"/>
                  <a:gd name="connsiteY3" fmla="*/ 3674180 h 3674491"/>
                  <a:gd name="connsiteX4" fmla="*/ 157278 w 7152638"/>
                  <a:gd name="connsiteY4" fmla="*/ 1918753 h 3674491"/>
                  <a:gd name="connsiteX0" fmla="*/ 0 w 6995360"/>
                  <a:gd name="connsiteY0" fmla="*/ 1918753 h 3674491"/>
                  <a:gd name="connsiteX1" fmla="*/ 6509687 w 6995360"/>
                  <a:gd name="connsiteY1" fmla="*/ 36007 h 3674491"/>
                  <a:gd name="connsiteX2" fmla="*/ 6523037 w 6995360"/>
                  <a:gd name="connsiteY2" fmla="*/ 3674491 h 3674491"/>
                  <a:gd name="connsiteX3" fmla="*/ 1710626 w 6995360"/>
                  <a:gd name="connsiteY3" fmla="*/ 3674180 h 3674491"/>
                  <a:gd name="connsiteX4" fmla="*/ 0 w 6995360"/>
                  <a:gd name="connsiteY4" fmla="*/ 1918753 h 3674491"/>
                  <a:gd name="connsiteX0" fmla="*/ 0 w 6995360"/>
                  <a:gd name="connsiteY0" fmla="*/ 1882746 h 3638484"/>
                  <a:gd name="connsiteX1" fmla="*/ 6509687 w 6995360"/>
                  <a:gd name="connsiteY1" fmla="*/ 0 h 3638484"/>
                  <a:gd name="connsiteX2" fmla="*/ 6523037 w 6995360"/>
                  <a:gd name="connsiteY2" fmla="*/ 3638484 h 3638484"/>
                  <a:gd name="connsiteX3" fmla="*/ 1710626 w 6995360"/>
                  <a:gd name="connsiteY3" fmla="*/ 3638173 h 3638484"/>
                  <a:gd name="connsiteX4" fmla="*/ 0 w 6995360"/>
                  <a:gd name="connsiteY4" fmla="*/ 1882746 h 3638484"/>
                  <a:gd name="connsiteX0" fmla="*/ 0 w 6523037"/>
                  <a:gd name="connsiteY0" fmla="*/ 1882746 h 3638484"/>
                  <a:gd name="connsiteX1" fmla="*/ 6509687 w 6523037"/>
                  <a:gd name="connsiteY1" fmla="*/ 0 h 3638484"/>
                  <a:gd name="connsiteX2" fmla="*/ 6523037 w 6523037"/>
                  <a:gd name="connsiteY2" fmla="*/ 3638484 h 3638484"/>
                  <a:gd name="connsiteX3" fmla="*/ 1710626 w 6523037"/>
                  <a:gd name="connsiteY3" fmla="*/ 3638173 h 3638484"/>
                  <a:gd name="connsiteX4" fmla="*/ 0 w 6523037"/>
                  <a:gd name="connsiteY4" fmla="*/ 1882746 h 3638484"/>
                  <a:gd name="connsiteX0" fmla="*/ 0 w 7809763"/>
                  <a:gd name="connsiteY0" fmla="*/ 2092990 h 3666638"/>
                  <a:gd name="connsiteX1" fmla="*/ 7267925 w 7809763"/>
                  <a:gd name="connsiteY1" fmla="*/ 28154 h 3666638"/>
                  <a:gd name="connsiteX2" fmla="*/ 7281275 w 7809763"/>
                  <a:gd name="connsiteY2" fmla="*/ 3666638 h 3666638"/>
                  <a:gd name="connsiteX3" fmla="*/ 2468864 w 7809763"/>
                  <a:gd name="connsiteY3" fmla="*/ 3666327 h 3666638"/>
                  <a:gd name="connsiteX4" fmla="*/ 0 w 7809763"/>
                  <a:gd name="connsiteY4" fmla="*/ 2092990 h 3666638"/>
                  <a:gd name="connsiteX0" fmla="*/ 0 w 7809763"/>
                  <a:gd name="connsiteY0" fmla="*/ 2064836 h 3638484"/>
                  <a:gd name="connsiteX1" fmla="*/ 7267925 w 7809763"/>
                  <a:gd name="connsiteY1" fmla="*/ 0 h 3638484"/>
                  <a:gd name="connsiteX2" fmla="*/ 7281275 w 7809763"/>
                  <a:gd name="connsiteY2" fmla="*/ 3638484 h 3638484"/>
                  <a:gd name="connsiteX3" fmla="*/ 2468864 w 7809763"/>
                  <a:gd name="connsiteY3" fmla="*/ 3638173 h 3638484"/>
                  <a:gd name="connsiteX4" fmla="*/ 0 w 7809763"/>
                  <a:gd name="connsiteY4" fmla="*/ 2064836 h 3638484"/>
                  <a:gd name="connsiteX0" fmla="*/ 0 w 7832358"/>
                  <a:gd name="connsiteY0" fmla="*/ 2082962 h 3667076"/>
                  <a:gd name="connsiteX1" fmla="*/ 7288961 w 7832358"/>
                  <a:gd name="connsiteY1" fmla="*/ 28592 h 3667076"/>
                  <a:gd name="connsiteX2" fmla="*/ 7302311 w 7832358"/>
                  <a:gd name="connsiteY2" fmla="*/ 3667076 h 3667076"/>
                  <a:gd name="connsiteX3" fmla="*/ 2489900 w 7832358"/>
                  <a:gd name="connsiteY3" fmla="*/ 3666765 h 3667076"/>
                  <a:gd name="connsiteX4" fmla="*/ 0 w 7832358"/>
                  <a:gd name="connsiteY4" fmla="*/ 2082962 h 3667076"/>
                  <a:gd name="connsiteX0" fmla="*/ 0 w 7832357"/>
                  <a:gd name="connsiteY0" fmla="*/ 2054370 h 3638484"/>
                  <a:gd name="connsiteX1" fmla="*/ 7288961 w 7832357"/>
                  <a:gd name="connsiteY1" fmla="*/ 0 h 3638484"/>
                  <a:gd name="connsiteX2" fmla="*/ 7302311 w 7832357"/>
                  <a:gd name="connsiteY2" fmla="*/ 3638484 h 3638484"/>
                  <a:gd name="connsiteX3" fmla="*/ 2489900 w 7832357"/>
                  <a:gd name="connsiteY3" fmla="*/ 3638173 h 3638484"/>
                  <a:gd name="connsiteX4" fmla="*/ 0 w 7832357"/>
                  <a:gd name="connsiteY4" fmla="*/ 2054370 h 3638484"/>
                  <a:gd name="connsiteX0" fmla="*/ 0 w 7302311"/>
                  <a:gd name="connsiteY0" fmla="*/ 2054370 h 3638484"/>
                  <a:gd name="connsiteX1" fmla="*/ 7288961 w 7302311"/>
                  <a:gd name="connsiteY1" fmla="*/ 0 h 3638484"/>
                  <a:gd name="connsiteX2" fmla="*/ 7302311 w 7302311"/>
                  <a:gd name="connsiteY2" fmla="*/ 3638484 h 3638484"/>
                  <a:gd name="connsiteX3" fmla="*/ 2489900 w 7302311"/>
                  <a:gd name="connsiteY3" fmla="*/ 3638173 h 3638484"/>
                  <a:gd name="connsiteX4" fmla="*/ 0 w 7302311"/>
                  <a:gd name="connsiteY4" fmla="*/ 2054370 h 3638484"/>
                  <a:gd name="connsiteX0" fmla="*/ 0 w 4812411"/>
                  <a:gd name="connsiteY0" fmla="*/ 3638173 h 3638484"/>
                  <a:gd name="connsiteX1" fmla="*/ 4799061 w 4812411"/>
                  <a:gd name="connsiteY1" fmla="*/ 0 h 3638484"/>
                  <a:gd name="connsiteX2" fmla="*/ 4812411 w 4812411"/>
                  <a:gd name="connsiteY2" fmla="*/ 3638484 h 3638484"/>
                  <a:gd name="connsiteX3" fmla="*/ 0 w 4812411"/>
                  <a:gd name="connsiteY3" fmla="*/ 3638173 h 3638484"/>
                  <a:gd name="connsiteX0" fmla="*/ 0 w 4812411"/>
                  <a:gd name="connsiteY0" fmla="*/ 2922821 h 2923132"/>
                  <a:gd name="connsiteX1" fmla="*/ 4777273 w 4812411"/>
                  <a:gd name="connsiteY1" fmla="*/ 0 h 2923132"/>
                  <a:gd name="connsiteX2" fmla="*/ 4812411 w 4812411"/>
                  <a:gd name="connsiteY2" fmla="*/ 2923132 h 2923132"/>
                  <a:gd name="connsiteX3" fmla="*/ 0 w 4812411"/>
                  <a:gd name="connsiteY3" fmla="*/ 2922821 h 2923132"/>
                  <a:gd name="connsiteX0" fmla="*/ 0 w 4812411"/>
                  <a:gd name="connsiteY0" fmla="*/ 2803596 h 2803907"/>
                  <a:gd name="connsiteX1" fmla="*/ 4788168 w 4812411"/>
                  <a:gd name="connsiteY1" fmla="*/ 0 h 2803907"/>
                  <a:gd name="connsiteX2" fmla="*/ 4812411 w 4812411"/>
                  <a:gd name="connsiteY2" fmla="*/ 2803907 h 2803907"/>
                  <a:gd name="connsiteX3" fmla="*/ 0 w 4812411"/>
                  <a:gd name="connsiteY3" fmla="*/ 2803596 h 2803907"/>
                  <a:gd name="connsiteX0" fmla="*/ 0 w 4820851"/>
                  <a:gd name="connsiteY0" fmla="*/ 2868628 h 2868939"/>
                  <a:gd name="connsiteX1" fmla="*/ 4820851 w 4820851"/>
                  <a:gd name="connsiteY1" fmla="*/ 0 h 2868939"/>
                  <a:gd name="connsiteX2" fmla="*/ 4812411 w 4820851"/>
                  <a:gd name="connsiteY2" fmla="*/ 2868939 h 2868939"/>
                  <a:gd name="connsiteX3" fmla="*/ 0 w 4820851"/>
                  <a:gd name="connsiteY3" fmla="*/ 2868628 h 2868939"/>
                  <a:gd name="connsiteX0" fmla="*/ 0 w 4820851"/>
                  <a:gd name="connsiteY0" fmla="*/ 3045988 h 3046299"/>
                  <a:gd name="connsiteX1" fmla="*/ 4820851 w 4820851"/>
                  <a:gd name="connsiteY1" fmla="*/ 0 h 3046299"/>
                  <a:gd name="connsiteX2" fmla="*/ 4812411 w 4820851"/>
                  <a:gd name="connsiteY2" fmla="*/ 3046299 h 3046299"/>
                  <a:gd name="connsiteX3" fmla="*/ 0 w 4820851"/>
                  <a:gd name="connsiteY3" fmla="*/ 3045988 h 3046299"/>
                  <a:gd name="connsiteX0" fmla="*/ 0 w 4813060"/>
                  <a:gd name="connsiteY0" fmla="*/ 3015470 h 3015781"/>
                  <a:gd name="connsiteX1" fmla="*/ 4810626 w 4813060"/>
                  <a:gd name="connsiteY1" fmla="*/ 0 h 3015781"/>
                  <a:gd name="connsiteX2" fmla="*/ 4812411 w 4813060"/>
                  <a:gd name="connsiteY2" fmla="*/ 3015781 h 3015781"/>
                  <a:gd name="connsiteX3" fmla="*/ 0 w 4813060"/>
                  <a:gd name="connsiteY3" fmla="*/ 3015470 h 3015781"/>
                  <a:gd name="connsiteX0" fmla="*/ 0 w 4813060"/>
                  <a:gd name="connsiteY0" fmla="*/ 2995124 h 2995435"/>
                  <a:gd name="connsiteX1" fmla="*/ 4810626 w 4813060"/>
                  <a:gd name="connsiteY1" fmla="*/ 0 h 2995435"/>
                  <a:gd name="connsiteX2" fmla="*/ 4812411 w 4813060"/>
                  <a:gd name="connsiteY2" fmla="*/ 2995435 h 2995435"/>
                  <a:gd name="connsiteX3" fmla="*/ 0 w 4813060"/>
                  <a:gd name="connsiteY3" fmla="*/ 2995124 h 2995435"/>
                  <a:gd name="connsiteX0" fmla="*/ 0 w 4812411"/>
                  <a:gd name="connsiteY0" fmla="*/ 2995124 h 2995435"/>
                  <a:gd name="connsiteX1" fmla="*/ 4810626 w 4812411"/>
                  <a:gd name="connsiteY1" fmla="*/ 0 h 2995435"/>
                  <a:gd name="connsiteX2" fmla="*/ 4812411 w 4812411"/>
                  <a:gd name="connsiteY2" fmla="*/ 2995435 h 2995435"/>
                  <a:gd name="connsiteX3" fmla="*/ 0 w 4812411"/>
                  <a:gd name="connsiteY3" fmla="*/ 2995124 h 2995435"/>
                  <a:gd name="connsiteX0" fmla="*/ 0 w 4826514"/>
                  <a:gd name="connsiteY0" fmla="*/ 3029898 h 3030209"/>
                  <a:gd name="connsiteX1" fmla="*/ 4826514 w 4826514"/>
                  <a:gd name="connsiteY1" fmla="*/ 0 h 3030209"/>
                  <a:gd name="connsiteX2" fmla="*/ 4812411 w 4826514"/>
                  <a:gd name="connsiteY2" fmla="*/ 3030209 h 3030209"/>
                  <a:gd name="connsiteX3" fmla="*/ 0 w 4826514"/>
                  <a:gd name="connsiteY3" fmla="*/ 3029898 h 3030209"/>
                  <a:gd name="connsiteX0" fmla="*/ 0 w 4826514"/>
                  <a:gd name="connsiteY0" fmla="*/ 3305791 h 3306102"/>
                  <a:gd name="connsiteX1" fmla="*/ 4826514 w 4826514"/>
                  <a:gd name="connsiteY1" fmla="*/ 0 h 3306102"/>
                  <a:gd name="connsiteX2" fmla="*/ 4812411 w 4826514"/>
                  <a:gd name="connsiteY2" fmla="*/ 3306102 h 3306102"/>
                  <a:gd name="connsiteX3" fmla="*/ 0 w 4826514"/>
                  <a:gd name="connsiteY3" fmla="*/ 3305791 h 3306102"/>
                  <a:gd name="connsiteX0" fmla="*/ 0 w 4812411"/>
                  <a:gd name="connsiteY0" fmla="*/ 3320167 h 3320478"/>
                  <a:gd name="connsiteX1" fmla="*/ 4802432 w 4812411"/>
                  <a:gd name="connsiteY1" fmla="*/ 0 h 3320478"/>
                  <a:gd name="connsiteX2" fmla="*/ 4812411 w 4812411"/>
                  <a:gd name="connsiteY2" fmla="*/ 3320478 h 3320478"/>
                  <a:gd name="connsiteX3" fmla="*/ 0 w 4812411"/>
                  <a:gd name="connsiteY3" fmla="*/ 3320167 h 3320478"/>
                  <a:gd name="connsiteX0" fmla="*/ 0 w 4812411"/>
                  <a:gd name="connsiteY0" fmla="*/ 3320167 h 3320478"/>
                  <a:gd name="connsiteX1" fmla="*/ 4802432 w 4812411"/>
                  <a:gd name="connsiteY1" fmla="*/ 0 h 3320478"/>
                  <a:gd name="connsiteX2" fmla="*/ 4812411 w 4812411"/>
                  <a:gd name="connsiteY2" fmla="*/ 3320478 h 3320478"/>
                  <a:gd name="connsiteX3" fmla="*/ 0 w 4812411"/>
                  <a:gd name="connsiteY3" fmla="*/ 3320167 h 3320478"/>
                  <a:gd name="connsiteX0" fmla="*/ 0 w 4831522"/>
                  <a:gd name="connsiteY0" fmla="*/ 3320167 h 3329962"/>
                  <a:gd name="connsiteX1" fmla="*/ 4802432 w 4831522"/>
                  <a:gd name="connsiteY1" fmla="*/ 0 h 3329962"/>
                  <a:gd name="connsiteX2" fmla="*/ 4831522 w 4831522"/>
                  <a:gd name="connsiteY2" fmla="*/ 3329962 h 3329962"/>
                  <a:gd name="connsiteX3" fmla="*/ 0 w 4831522"/>
                  <a:gd name="connsiteY3" fmla="*/ 3320167 h 3329962"/>
                  <a:gd name="connsiteX0" fmla="*/ 0 w 4832109"/>
                  <a:gd name="connsiteY0" fmla="*/ 3335973 h 3345768"/>
                  <a:gd name="connsiteX1" fmla="*/ 4831098 w 4832109"/>
                  <a:gd name="connsiteY1" fmla="*/ 0 h 3345768"/>
                  <a:gd name="connsiteX2" fmla="*/ 4831522 w 4832109"/>
                  <a:gd name="connsiteY2" fmla="*/ 3345768 h 3345768"/>
                  <a:gd name="connsiteX3" fmla="*/ 0 w 4832109"/>
                  <a:gd name="connsiteY3" fmla="*/ 3335973 h 3345768"/>
                  <a:gd name="connsiteX0" fmla="*/ 0 w 4835294"/>
                  <a:gd name="connsiteY0" fmla="*/ 3342296 h 3345768"/>
                  <a:gd name="connsiteX1" fmla="*/ 4834283 w 4835294"/>
                  <a:gd name="connsiteY1" fmla="*/ 0 h 3345768"/>
                  <a:gd name="connsiteX2" fmla="*/ 4834707 w 4835294"/>
                  <a:gd name="connsiteY2" fmla="*/ 3345768 h 3345768"/>
                  <a:gd name="connsiteX3" fmla="*/ 0 w 4835294"/>
                  <a:gd name="connsiteY3" fmla="*/ 3342296 h 3345768"/>
                </a:gdLst>
                <a:ahLst/>
                <a:cxnLst>
                  <a:cxn ang="0">
                    <a:pos x="connsiteX0" y="connsiteY0"/>
                  </a:cxn>
                  <a:cxn ang="0">
                    <a:pos x="connsiteX1" y="connsiteY1"/>
                  </a:cxn>
                  <a:cxn ang="0">
                    <a:pos x="connsiteX2" y="connsiteY2"/>
                  </a:cxn>
                  <a:cxn ang="0">
                    <a:pos x="connsiteX3" y="connsiteY3"/>
                  </a:cxn>
                </a:cxnLst>
                <a:rect l="l" t="t" r="r" b="b"/>
                <a:pathLst>
                  <a:path w="4835294" h="3345768">
                    <a:moveTo>
                      <a:pt x="0" y="3342296"/>
                    </a:moveTo>
                    <a:lnTo>
                      <a:pt x="4834283" y="0"/>
                    </a:lnTo>
                    <a:cubicBezTo>
                      <a:pt x="4837609" y="1106826"/>
                      <a:pt x="4831381" y="2238942"/>
                      <a:pt x="4834707" y="3345768"/>
                    </a:cubicBezTo>
                    <a:lnTo>
                      <a:pt x="0" y="3342296"/>
                    </a:lnTo>
                    <a:close/>
                  </a:path>
                </a:pathLst>
              </a:custGeom>
              <a:gradFill flip="none" rotWithShape="1">
                <a:gsLst>
                  <a:gs pos="0">
                    <a:srgbClr val="01609A"/>
                  </a:gs>
                  <a:gs pos="60000">
                    <a:srgbClr val="063D56"/>
                  </a:gs>
                </a:gsLst>
                <a:lin ang="102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sp>
            <p:nvSpPr>
              <p:cNvPr id="20" name="Rectangle 5">
                <a:extLst>
                  <a:ext uri="{FF2B5EF4-FFF2-40B4-BE49-F238E27FC236}">
                    <a16:creationId xmlns:a16="http://schemas.microsoft.com/office/drawing/2014/main" id="{E366BF15-0F56-494C-89A6-B362B3C03220}"/>
                  </a:ext>
                </a:extLst>
              </p:cNvPr>
              <p:cNvSpPr/>
              <p:nvPr userDrawn="1"/>
            </p:nvSpPr>
            <p:spPr>
              <a:xfrm>
                <a:off x="7811860" y="3219323"/>
                <a:ext cx="4411466" cy="1763399"/>
              </a:xfrm>
              <a:custGeom>
                <a:avLst/>
                <a:gdLst>
                  <a:gd name="connsiteX0" fmla="*/ 0 w 12191999"/>
                  <a:gd name="connsiteY0" fmla="*/ 0 h 2044957"/>
                  <a:gd name="connsiteX1" fmla="*/ 12191999 w 12191999"/>
                  <a:gd name="connsiteY1" fmla="*/ 0 h 2044957"/>
                  <a:gd name="connsiteX2" fmla="*/ 12191999 w 12191999"/>
                  <a:gd name="connsiteY2" fmla="*/ 2044957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922739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659502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867320 h 2044957"/>
                  <a:gd name="connsiteX3" fmla="*/ 0 w 12191999"/>
                  <a:gd name="connsiteY3" fmla="*/ 2044957 h 2044957"/>
                  <a:gd name="connsiteX4" fmla="*/ 0 w 12191999"/>
                  <a:gd name="connsiteY4" fmla="*/ 0 h 2044957"/>
                  <a:gd name="connsiteX0" fmla="*/ 0 w 12191999"/>
                  <a:gd name="connsiteY0" fmla="*/ 0 h 1726302"/>
                  <a:gd name="connsiteX1" fmla="*/ 12191999 w 12191999"/>
                  <a:gd name="connsiteY1" fmla="*/ 0 h 1726302"/>
                  <a:gd name="connsiteX2" fmla="*/ 12178145 w 12191999"/>
                  <a:gd name="connsiteY2" fmla="*/ 867320 h 1726302"/>
                  <a:gd name="connsiteX3" fmla="*/ 27709 w 12191999"/>
                  <a:gd name="connsiteY3" fmla="*/ 1726302 h 1726302"/>
                  <a:gd name="connsiteX4" fmla="*/ 0 w 12191999"/>
                  <a:gd name="connsiteY4" fmla="*/ 0 h 1726302"/>
                  <a:gd name="connsiteX0" fmla="*/ 0 w 12191999"/>
                  <a:gd name="connsiteY0" fmla="*/ 0 h 1504629"/>
                  <a:gd name="connsiteX1" fmla="*/ 12191999 w 12191999"/>
                  <a:gd name="connsiteY1" fmla="*/ 0 h 1504629"/>
                  <a:gd name="connsiteX2" fmla="*/ 12178145 w 12191999"/>
                  <a:gd name="connsiteY2" fmla="*/ 867320 h 1504629"/>
                  <a:gd name="connsiteX3" fmla="*/ 0 w 12191999"/>
                  <a:gd name="connsiteY3" fmla="*/ 1504629 h 1504629"/>
                  <a:gd name="connsiteX4" fmla="*/ 0 w 12191999"/>
                  <a:gd name="connsiteY4" fmla="*/ 0 h 1504629"/>
                  <a:gd name="connsiteX0" fmla="*/ 0 w 12191999"/>
                  <a:gd name="connsiteY0" fmla="*/ 0 h 1726302"/>
                  <a:gd name="connsiteX1" fmla="*/ 12191999 w 12191999"/>
                  <a:gd name="connsiteY1" fmla="*/ 0 h 1726302"/>
                  <a:gd name="connsiteX2" fmla="*/ 12178145 w 12191999"/>
                  <a:gd name="connsiteY2" fmla="*/ 867320 h 1726302"/>
                  <a:gd name="connsiteX3" fmla="*/ 0 w 12191999"/>
                  <a:gd name="connsiteY3" fmla="*/ 1726302 h 1726302"/>
                  <a:gd name="connsiteX4" fmla="*/ 0 w 12191999"/>
                  <a:gd name="connsiteY4" fmla="*/ 0 h 1726302"/>
                  <a:gd name="connsiteX0" fmla="*/ 0 w 12191999"/>
                  <a:gd name="connsiteY0" fmla="*/ 0 h 1726302"/>
                  <a:gd name="connsiteX1" fmla="*/ 12191999 w 12191999"/>
                  <a:gd name="connsiteY1" fmla="*/ 0 h 1726302"/>
                  <a:gd name="connsiteX2" fmla="*/ 12184869 w 12191999"/>
                  <a:gd name="connsiteY2" fmla="*/ 863958 h 1726302"/>
                  <a:gd name="connsiteX3" fmla="*/ 0 w 12191999"/>
                  <a:gd name="connsiteY3" fmla="*/ 1726302 h 1726302"/>
                  <a:gd name="connsiteX4" fmla="*/ 0 w 12191999"/>
                  <a:gd name="connsiteY4" fmla="*/ 0 h 1726302"/>
                  <a:gd name="connsiteX0" fmla="*/ 0 w 12191999"/>
                  <a:gd name="connsiteY0" fmla="*/ 0 h 6894650"/>
                  <a:gd name="connsiteX1" fmla="*/ 12191999 w 12191999"/>
                  <a:gd name="connsiteY1" fmla="*/ 0 h 6894650"/>
                  <a:gd name="connsiteX2" fmla="*/ 12184869 w 12191999"/>
                  <a:gd name="connsiteY2" fmla="*/ 863958 h 6894650"/>
                  <a:gd name="connsiteX3" fmla="*/ 0 w 12191999"/>
                  <a:gd name="connsiteY3" fmla="*/ 6894650 h 6894650"/>
                  <a:gd name="connsiteX4" fmla="*/ 0 w 12191999"/>
                  <a:gd name="connsiteY4" fmla="*/ 0 h 6894650"/>
                  <a:gd name="connsiteX0" fmla="*/ 0 w 12191999"/>
                  <a:gd name="connsiteY0" fmla="*/ 0 h 6894650"/>
                  <a:gd name="connsiteX1" fmla="*/ 12191999 w 12191999"/>
                  <a:gd name="connsiteY1" fmla="*/ 0 h 6894650"/>
                  <a:gd name="connsiteX2" fmla="*/ 3676973 w 12191999"/>
                  <a:gd name="connsiteY2" fmla="*/ 6867193 h 6894650"/>
                  <a:gd name="connsiteX3" fmla="*/ 0 w 12191999"/>
                  <a:gd name="connsiteY3" fmla="*/ 6894650 h 6894650"/>
                  <a:gd name="connsiteX4" fmla="*/ 0 w 12191999"/>
                  <a:gd name="connsiteY4" fmla="*/ 0 h 6894650"/>
                  <a:gd name="connsiteX0" fmla="*/ 0 w 12191999"/>
                  <a:gd name="connsiteY0" fmla="*/ 0 h 6868146"/>
                  <a:gd name="connsiteX1" fmla="*/ 12191999 w 12191999"/>
                  <a:gd name="connsiteY1" fmla="*/ 0 h 6868146"/>
                  <a:gd name="connsiteX2" fmla="*/ 3676973 w 12191999"/>
                  <a:gd name="connsiteY2" fmla="*/ 6867193 h 6868146"/>
                  <a:gd name="connsiteX3" fmla="*/ 13253 w 12191999"/>
                  <a:gd name="connsiteY3" fmla="*/ 6868146 h 6868146"/>
                  <a:gd name="connsiteX4" fmla="*/ 0 w 12191999"/>
                  <a:gd name="connsiteY4" fmla="*/ 0 h 6868146"/>
                  <a:gd name="connsiteX0" fmla="*/ 0 w 7765773"/>
                  <a:gd name="connsiteY0" fmla="*/ 26504 h 6894650"/>
                  <a:gd name="connsiteX1" fmla="*/ 7765773 w 7765773"/>
                  <a:gd name="connsiteY1" fmla="*/ 0 h 6894650"/>
                  <a:gd name="connsiteX2" fmla="*/ 3676973 w 7765773"/>
                  <a:gd name="connsiteY2" fmla="*/ 6893697 h 6894650"/>
                  <a:gd name="connsiteX3" fmla="*/ 13253 w 7765773"/>
                  <a:gd name="connsiteY3" fmla="*/ 6894650 h 6894650"/>
                  <a:gd name="connsiteX4" fmla="*/ 0 w 7765773"/>
                  <a:gd name="connsiteY4" fmla="*/ 26504 h 6894650"/>
                  <a:gd name="connsiteX0" fmla="*/ 0 w 7487477"/>
                  <a:gd name="connsiteY0" fmla="*/ 39757 h 6907903"/>
                  <a:gd name="connsiteX1" fmla="*/ 7487477 w 7487477"/>
                  <a:gd name="connsiteY1" fmla="*/ 0 h 6907903"/>
                  <a:gd name="connsiteX2" fmla="*/ 3676973 w 7487477"/>
                  <a:gd name="connsiteY2" fmla="*/ 6906950 h 6907903"/>
                  <a:gd name="connsiteX3" fmla="*/ 13253 w 7487477"/>
                  <a:gd name="connsiteY3" fmla="*/ 6907903 h 6907903"/>
                  <a:gd name="connsiteX4" fmla="*/ 0 w 7487477"/>
                  <a:gd name="connsiteY4" fmla="*/ 39757 h 6907903"/>
                  <a:gd name="connsiteX0" fmla="*/ 0 w 7839763"/>
                  <a:gd name="connsiteY0" fmla="*/ 39757 h 6907903"/>
                  <a:gd name="connsiteX1" fmla="*/ 7487477 w 7839763"/>
                  <a:gd name="connsiteY1" fmla="*/ 0 h 6907903"/>
                  <a:gd name="connsiteX2" fmla="*/ 6321287 w 7839763"/>
                  <a:gd name="connsiteY2" fmla="*/ 2166765 h 6907903"/>
                  <a:gd name="connsiteX3" fmla="*/ 3676973 w 7839763"/>
                  <a:gd name="connsiteY3" fmla="*/ 6906950 h 6907903"/>
                  <a:gd name="connsiteX4" fmla="*/ 13253 w 7839763"/>
                  <a:gd name="connsiteY4" fmla="*/ 6907903 h 6907903"/>
                  <a:gd name="connsiteX5" fmla="*/ 0 w 7839763"/>
                  <a:gd name="connsiteY5" fmla="*/ 39757 h 6907903"/>
                  <a:gd name="connsiteX0" fmla="*/ 0 w 8275157"/>
                  <a:gd name="connsiteY0" fmla="*/ 39757 h 6907903"/>
                  <a:gd name="connsiteX1" fmla="*/ 7487477 w 8275157"/>
                  <a:gd name="connsiteY1" fmla="*/ 0 h 6907903"/>
                  <a:gd name="connsiteX2" fmla="*/ 7792278 w 8275157"/>
                  <a:gd name="connsiteY2" fmla="*/ 629513 h 6907903"/>
                  <a:gd name="connsiteX3" fmla="*/ 3676973 w 8275157"/>
                  <a:gd name="connsiteY3" fmla="*/ 6906950 h 6907903"/>
                  <a:gd name="connsiteX4" fmla="*/ 13253 w 8275157"/>
                  <a:gd name="connsiteY4" fmla="*/ 6907903 h 6907903"/>
                  <a:gd name="connsiteX5" fmla="*/ 0 w 8275157"/>
                  <a:gd name="connsiteY5" fmla="*/ 39757 h 6907903"/>
                  <a:gd name="connsiteX0" fmla="*/ 0 w 8365192"/>
                  <a:gd name="connsiteY0" fmla="*/ 119833 h 6987979"/>
                  <a:gd name="connsiteX1" fmla="*/ 7487477 w 8365192"/>
                  <a:gd name="connsiteY1" fmla="*/ 80076 h 6987979"/>
                  <a:gd name="connsiteX2" fmla="*/ 7792278 w 8365192"/>
                  <a:gd name="connsiteY2" fmla="*/ 709589 h 6987979"/>
                  <a:gd name="connsiteX3" fmla="*/ 3676973 w 8365192"/>
                  <a:gd name="connsiteY3" fmla="*/ 6987026 h 6987979"/>
                  <a:gd name="connsiteX4" fmla="*/ 13253 w 8365192"/>
                  <a:gd name="connsiteY4" fmla="*/ 6987979 h 6987979"/>
                  <a:gd name="connsiteX5" fmla="*/ 0 w 8365192"/>
                  <a:gd name="connsiteY5" fmla="*/ 119833 h 6987979"/>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8056113"/>
                  <a:gd name="connsiteY0" fmla="*/ 60031 h 6928177"/>
                  <a:gd name="connsiteX1" fmla="*/ 7621484 w 8056113"/>
                  <a:gd name="connsiteY1" fmla="*/ 67570 h 6928177"/>
                  <a:gd name="connsiteX2" fmla="*/ 7792278 w 8056113"/>
                  <a:gd name="connsiteY2" fmla="*/ 649787 h 6928177"/>
                  <a:gd name="connsiteX3" fmla="*/ 3676973 w 8056113"/>
                  <a:gd name="connsiteY3" fmla="*/ 6927224 h 6928177"/>
                  <a:gd name="connsiteX4" fmla="*/ 13253 w 8056113"/>
                  <a:gd name="connsiteY4" fmla="*/ 6928177 h 6928177"/>
                  <a:gd name="connsiteX5" fmla="*/ 0 w 8056113"/>
                  <a:gd name="connsiteY5" fmla="*/ 60031 h 6928177"/>
                  <a:gd name="connsiteX0" fmla="*/ 0 w 7792278"/>
                  <a:gd name="connsiteY0" fmla="*/ 0 h 6868146"/>
                  <a:gd name="connsiteX1" fmla="*/ 7621484 w 7792278"/>
                  <a:gd name="connsiteY1" fmla="*/ 7539 h 6868146"/>
                  <a:gd name="connsiteX2" fmla="*/ 7792278 w 7792278"/>
                  <a:gd name="connsiteY2" fmla="*/ 589756 h 6868146"/>
                  <a:gd name="connsiteX3" fmla="*/ 3676973 w 7792278"/>
                  <a:gd name="connsiteY3" fmla="*/ 6867193 h 6868146"/>
                  <a:gd name="connsiteX4" fmla="*/ 13253 w 7792278"/>
                  <a:gd name="connsiteY4" fmla="*/ 6868146 h 6868146"/>
                  <a:gd name="connsiteX5" fmla="*/ 0 w 7792278"/>
                  <a:gd name="connsiteY5" fmla="*/ 0 h 6868146"/>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7792278"/>
                  <a:gd name="connsiteY0" fmla="*/ 0 h 6868146"/>
                  <a:gd name="connsiteX1" fmla="*/ 7621484 w 7792278"/>
                  <a:gd name="connsiteY1" fmla="*/ 7539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8055290"/>
                  <a:gd name="connsiteY0" fmla="*/ 57343 h 6925489"/>
                  <a:gd name="connsiteX1" fmla="*/ 7633208 w 8055290"/>
                  <a:gd name="connsiteY1" fmla="*/ 70743 h 6925489"/>
                  <a:gd name="connsiteX2" fmla="*/ 7792278 w 8055290"/>
                  <a:gd name="connsiteY2" fmla="*/ 647099 h 6925489"/>
                  <a:gd name="connsiteX3" fmla="*/ 3723865 w 8055290"/>
                  <a:gd name="connsiteY3" fmla="*/ 6918675 h 6925489"/>
                  <a:gd name="connsiteX4" fmla="*/ 13253 w 8055290"/>
                  <a:gd name="connsiteY4" fmla="*/ 6925489 h 6925489"/>
                  <a:gd name="connsiteX5" fmla="*/ 0 w 8055290"/>
                  <a:gd name="connsiteY5" fmla="*/ 57343 h 6925489"/>
                  <a:gd name="connsiteX0" fmla="*/ 0 w 7792278"/>
                  <a:gd name="connsiteY0" fmla="*/ 0 h 6868146"/>
                  <a:gd name="connsiteX1" fmla="*/ 7633208 w 7792278"/>
                  <a:gd name="connsiteY1" fmla="*/ 13400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7774488"/>
                  <a:gd name="connsiteY0" fmla="*/ 0 h 6868146"/>
                  <a:gd name="connsiteX1" fmla="*/ 7633208 w 7774488"/>
                  <a:gd name="connsiteY1" fmla="*/ 13400 h 6868146"/>
                  <a:gd name="connsiteX2" fmla="*/ 7774488 w 7774488"/>
                  <a:gd name="connsiteY2" fmla="*/ 600430 h 6868146"/>
                  <a:gd name="connsiteX3" fmla="*/ 3723865 w 7774488"/>
                  <a:gd name="connsiteY3" fmla="*/ 6861332 h 6868146"/>
                  <a:gd name="connsiteX4" fmla="*/ 13253 w 7774488"/>
                  <a:gd name="connsiteY4" fmla="*/ 6868146 h 6868146"/>
                  <a:gd name="connsiteX5" fmla="*/ 0 w 7774488"/>
                  <a:gd name="connsiteY5" fmla="*/ 0 h 6868146"/>
                  <a:gd name="connsiteX0" fmla="*/ 0 w 8042550"/>
                  <a:gd name="connsiteY0" fmla="*/ 53203 h 6960233"/>
                  <a:gd name="connsiteX1" fmla="*/ 7633208 w 8042550"/>
                  <a:gd name="connsiteY1" fmla="*/ 66603 h 6960233"/>
                  <a:gd name="connsiteX2" fmla="*/ 7774488 w 8042550"/>
                  <a:gd name="connsiteY2" fmla="*/ 653633 h 6960233"/>
                  <a:gd name="connsiteX3" fmla="*/ 3692066 w 8042550"/>
                  <a:gd name="connsiteY3" fmla="*/ 6960233 h 6960233"/>
                  <a:gd name="connsiteX4" fmla="*/ 13253 w 8042550"/>
                  <a:gd name="connsiteY4" fmla="*/ 6921349 h 6960233"/>
                  <a:gd name="connsiteX5" fmla="*/ 0 w 8042550"/>
                  <a:gd name="connsiteY5" fmla="*/ 53203 h 6960233"/>
                  <a:gd name="connsiteX0" fmla="*/ 5328 w 8047878"/>
                  <a:gd name="connsiteY0" fmla="*/ 53203 h 6963532"/>
                  <a:gd name="connsiteX1" fmla="*/ 7638536 w 8047878"/>
                  <a:gd name="connsiteY1" fmla="*/ 66603 h 6963532"/>
                  <a:gd name="connsiteX2" fmla="*/ 7779816 w 8047878"/>
                  <a:gd name="connsiteY2" fmla="*/ 653633 h 6963532"/>
                  <a:gd name="connsiteX3" fmla="*/ 3697394 w 8047878"/>
                  <a:gd name="connsiteY3" fmla="*/ 6960233 h 6963532"/>
                  <a:gd name="connsiteX4" fmla="*/ 915 w 8047878"/>
                  <a:gd name="connsiteY4" fmla="*/ 6963532 h 6963532"/>
                  <a:gd name="connsiteX5" fmla="*/ 5328 w 8047878"/>
                  <a:gd name="connsiteY5" fmla="*/ 53203 h 6963532"/>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8047878"/>
                  <a:gd name="connsiteY0" fmla="*/ 36922 h 6947251"/>
                  <a:gd name="connsiteX1" fmla="*/ 7638536 w 8047878"/>
                  <a:gd name="connsiteY1" fmla="*/ 92506 h 6947251"/>
                  <a:gd name="connsiteX2" fmla="*/ 7779816 w 8047878"/>
                  <a:gd name="connsiteY2" fmla="*/ 637352 h 6947251"/>
                  <a:gd name="connsiteX3" fmla="*/ 3697394 w 8047878"/>
                  <a:gd name="connsiteY3" fmla="*/ 6943952 h 6947251"/>
                  <a:gd name="connsiteX4" fmla="*/ 915 w 8047878"/>
                  <a:gd name="connsiteY4" fmla="*/ 6947251 h 6947251"/>
                  <a:gd name="connsiteX5" fmla="*/ 5328 w 8047878"/>
                  <a:gd name="connsiteY5" fmla="*/ 36922 h 6947251"/>
                  <a:gd name="connsiteX0" fmla="*/ 5328 w 7779816"/>
                  <a:gd name="connsiteY0" fmla="*/ 0 h 6910329"/>
                  <a:gd name="connsiteX1" fmla="*/ 7638536 w 7779816"/>
                  <a:gd name="connsiteY1" fmla="*/ 55584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0 w 7787198"/>
                  <a:gd name="connsiteY0" fmla="*/ 3851755 h 6854745"/>
                  <a:gd name="connsiteX1" fmla="*/ 7645918 w 7787198"/>
                  <a:gd name="connsiteY1" fmla="*/ 0 h 6854745"/>
                  <a:gd name="connsiteX2" fmla="*/ 7787198 w 7787198"/>
                  <a:gd name="connsiteY2" fmla="*/ 544846 h 6854745"/>
                  <a:gd name="connsiteX3" fmla="*/ 3704776 w 7787198"/>
                  <a:gd name="connsiteY3" fmla="*/ 6851446 h 6854745"/>
                  <a:gd name="connsiteX4" fmla="*/ 8297 w 7787198"/>
                  <a:gd name="connsiteY4" fmla="*/ 6854745 h 6854745"/>
                  <a:gd name="connsiteX5" fmla="*/ 0 w 7787198"/>
                  <a:gd name="connsiteY5" fmla="*/ 3851755 h 6854745"/>
                  <a:gd name="connsiteX0" fmla="*/ 2824 w 7790022"/>
                  <a:gd name="connsiteY0" fmla="*/ 3851755 h 6854745"/>
                  <a:gd name="connsiteX1" fmla="*/ 7648742 w 7790022"/>
                  <a:gd name="connsiteY1" fmla="*/ 0 h 6854745"/>
                  <a:gd name="connsiteX2" fmla="*/ 7790022 w 7790022"/>
                  <a:gd name="connsiteY2" fmla="*/ 544846 h 6854745"/>
                  <a:gd name="connsiteX3" fmla="*/ 3707600 w 7790022"/>
                  <a:gd name="connsiteY3" fmla="*/ 6851446 h 6854745"/>
                  <a:gd name="connsiteX4" fmla="*/ 11121 w 7790022"/>
                  <a:gd name="connsiteY4" fmla="*/ 6854745 h 6854745"/>
                  <a:gd name="connsiteX5" fmla="*/ 2824 w 7790022"/>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3707600 w 12289333"/>
                  <a:gd name="connsiteY3" fmla="*/ 6851446 h 6854745"/>
                  <a:gd name="connsiteX4" fmla="*/ 11121 w 12289333"/>
                  <a:gd name="connsiteY4" fmla="*/ 6854745 h 6854745"/>
                  <a:gd name="connsiteX5" fmla="*/ 2824 w 12289333"/>
                  <a:gd name="connsiteY5" fmla="*/ 3851755 h 6854745"/>
                  <a:gd name="connsiteX0" fmla="*/ 2824 w 13061836"/>
                  <a:gd name="connsiteY0" fmla="*/ 3851755 h 6854745"/>
                  <a:gd name="connsiteX1" fmla="*/ 7648742 w 13061836"/>
                  <a:gd name="connsiteY1" fmla="*/ 0 h 6854745"/>
                  <a:gd name="connsiteX2" fmla="*/ 12289333 w 13061836"/>
                  <a:gd name="connsiteY2" fmla="*/ 3364705 h 6854745"/>
                  <a:gd name="connsiteX3" fmla="*/ 12223245 w 13061836"/>
                  <a:gd name="connsiteY3" fmla="*/ 6826156 h 6854745"/>
                  <a:gd name="connsiteX4" fmla="*/ 11121 w 13061836"/>
                  <a:gd name="connsiteY4" fmla="*/ 6854745 h 6854745"/>
                  <a:gd name="connsiteX5" fmla="*/ 2824 w 13061836"/>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12223245 w 12289333"/>
                  <a:gd name="connsiteY3" fmla="*/ 6826156 h 6854745"/>
                  <a:gd name="connsiteX4" fmla="*/ 11121 w 12289333"/>
                  <a:gd name="connsiteY4" fmla="*/ 6854745 h 6854745"/>
                  <a:gd name="connsiteX5" fmla="*/ 2824 w 12289333"/>
                  <a:gd name="connsiteY5" fmla="*/ 3851755 h 6854745"/>
                  <a:gd name="connsiteX0" fmla="*/ 2824 w 12238493"/>
                  <a:gd name="connsiteY0" fmla="*/ 3851755 h 6854745"/>
                  <a:gd name="connsiteX1" fmla="*/ 7648742 w 12238493"/>
                  <a:gd name="connsiteY1" fmla="*/ 0 h 6854745"/>
                  <a:gd name="connsiteX2" fmla="*/ 12238493 w 12238493"/>
                  <a:gd name="connsiteY2" fmla="*/ 5489083 h 6854745"/>
                  <a:gd name="connsiteX3" fmla="*/ 12223245 w 12238493"/>
                  <a:gd name="connsiteY3" fmla="*/ 6826156 h 6854745"/>
                  <a:gd name="connsiteX4" fmla="*/ 11121 w 12238493"/>
                  <a:gd name="connsiteY4" fmla="*/ 6854745 h 6854745"/>
                  <a:gd name="connsiteX5" fmla="*/ 2824 w 12238493"/>
                  <a:gd name="connsiteY5" fmla="*/ 3851755 h 6854745"/>
                  <a:gd name="connsiteX0" fmla="*/ 2824 w 12223245"/>
                  <a:gd name="connsiteY0" fmla="*/ 3851755 h 6854745"/>
                  <a:gd name="connsiteX1" fmla="*/ 7648742 w 12223245"/>
                  <a:gd name="connsiteY1" fmla="*/ 0 h 6854745"/>
                  <a:gd name="connsiteX2" fmla="*/ 12213073 w 12223245"/>
                  <a:gd name="connsiteY2" fmla="*/ 3212964 h 6854745"/>
                  <a:gd name="connsiteX3" fmla="*/ 12223245 w 12223245"/>
                  <a:gd name="connsiteY3" fmla="*/ 6826156 h 6854745"/>
                  <a:gd name="connsiteX4" fmla="*/ 11121 w 12223245"/>
                  <a:gd name="connsiteY4" fmla="*/ 6854745 h 6854745"/>
                  <a:gd name="connsiteX5" fmla="*/ 2824 w 12223245"/>
                  <a:gd name="connsiteY5" fmla="*/ 3851755 h 6854745"/>
                  <a:gd name="connsiteX0" fmla="*/ 2824 w 12223245"/>
                  <a:gd name="connsiteY0" fmla="*/ 638791 h 3641781"/>
                  <a:gd name="connsiteX1" fmla="*/ 12213073 w 12223245"/>
                  <a:gd name="connsiteY1" fmla="*/ 0 h 3641781"/>
                  <a:gd name="connsiteX2" fmla="*/ 12223245 w 12223245"/>
                  <a:gd name="connsiteY2" fmla="*/ 3613192 h 3641781"/>
                  <a:gd name="connsiteX3" fmla="*/ 11121 w 12223245"/>
                  <a:gd name="connsiteY3" fmla="*/ 3641781 h 3641781"/>
                  <a:gd name="connsiteX4" fmla="*/ 2824 w 12223245"/>
                  <a:gd name="connsiteY4" fmla="*/ 638791 h 3641781"/>
                  <a:gd name="connsiteX0" fmla="*/ 18003 w 13108053"/>
                  <a:gd name="connsiteY0" fmla="*/ 1462624 h 3706908"/>
                  <a:gd name="connsiteX1" fmla="*/ 12202832 w 13108053"/>
                  <a:gd name="connsiteY1" fmla="*/ 65127 h 3706908"/>
                  <a:gd name="connsiteX2" fmla="*/ 12213004 w 13108053"/>
                  <a:gd name="connsiteY2" fmla="*/ 3678319 h 3706908"/>
                  <a:gd name="connsiteX3" fmla="*/ 880 w 13108053"/>
                  <a:gd name="connsiteY3" fmla="*/ 3706908 h 3706908"/>
                  <a:gd name="connsiteX4" fmla="*/ 18003 w 13108053"/>
                  <a:gd name="connsiteY4" fmla="*/ 1462624 h 3706908"/>
                  <a:gd name="connsiteX0" fmla="*/ 18003 w 13108053"/>
                  <a:gd name="connsiteY0" fmla="*/ 1447901 h 3692185"/>
                  <a:gd name="connsiteX1" fmla="*/ 12202832 w 13108053"/>
                  <a:gd name="connsiteY1" fmla="*/ 50404 h 3692185"/>
                  <a:gd name="connsiteX2" fmla="*/ 12213004 w 13108053"/>
                  <a:gd name="connsiteY2" fmla="*/ 3663596 h 3692185"/>
                  <a:gd name="connsiteX3" fmla="*/ 880 w 13108053"/>
                  <a:gd name="connsiteY3" fmla="*/ 3692185 h 3692185"/>
                  <a:gd name="connsiteX4" fmla="*/ 18003 w 13108053"/>
                  <a:gd name="connsiteY4" fmla="*/ 1447901 h 3692185"/>
                  <a:gd name="connsiteX0" fmla="*/ 1135609 w 13024337"/>
                  <a:gd name="connsiteY0" fmla="*/ 1819470 h 3671756"/>
                  <a:gd name="connsiteX1" fmla="*/ 12201965 w 13024337"/>
                  <a:gd name="connsiteY1" fmla="*/ 29975 h 3671756"/>
                  <a:gd name="connsiteX2" fmla="*/ 12212137 w 13024337"/>
                  <a:gd name="connsiteY2" fmla="*/ 3643167 h 3671756"/>
                  <a:gd name="connsiteX3" fmla="*/ 13 w 13024337"/>
                  <a:gd name="connsiteY3" fmla="*/ 3671756 h 3671756"/>
                  <a:gd name="connsiteX4" fmla="*/ 1135609 w 13024337"/>
                  <a:gd name="connsiteY4" fmla="*/ 1819470 h 3671756"/>
                  <a:gd name="connsiteX0" fmla="*/ 881414 w 13043169"/>
                  <a:gd name="connsiteY0" fmla="*/ 2631068 h 3648777"/>
                  <a:gd name="connsiteX1" fmla="*/ 12201968 w 13043169"/>
                  <a:gd name="connsiteY1" fmla="*/ 6996 h 3648777"/>
                  <a:gd name="connsiteX2" fmla="*/ 12212140 w 13043169"/>
                  <a:gd name="connsiteY2" fmla="*/ 3620188 h 3648777"/>
                  <a:gd name="connsiteX3" fmla="*/ 16 w 13043169"/>
                  <a:gd name="connsiteY3" fmla="*/ 3648777 h 3648777"/>
                  <a:gd name="connsiteX4" fmla="*/ 881414 w 13043169"/>
                  <a:gd name="connsiteY4" fmla="*/ 2631068 h 3648777"/>
                  <a:gd name="connsiteX0" fmla="*/ 881398 w 13043153"/>
                  <a:gd name="connsiteY0" fmla="*/ 2631068 h 3648777"/>
                  <a:gd name="connsiteX1" fmla="*/ 12201952 w 13043153"/>
                  <a:gd name="connsiteY1" fmla="*/ 6996 h 3648777"/>
                  <a:gd name="connsiteX2" fmla="*/ 12212124 w 13043153"/>
                  <a:gd name="connsiteY2" fmla="*/ 3620188 h 3648777"/>
                  <a:gd name="connsiteX3" fmla="*/ 0 w 13043153"/>
                  <a:gd name="connsiteY3" fmla="*/ 3648777 h 3648777"/>
                  <a:gd name="connsiteX4" fmla="*/ 881398 w 13043153"/>
                  <a:gd name="connsiteY4" fmla="*/ 2631068 h 3648777"/>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1571238 w 14647636"/>
                  <a:gd name="connsiteY0" fmla="*/ 3433552 h 3641974"/>
                  <a:gd name="connsiteX1" fmla="*/ 13743357 w 14647636"/>
                  <a:gd name="connsiteY1" fmla="*/ 193 h 3641974"/>
                  <a:gd name="connsiteX2" fmla="*/ 13753529 w 14647636"/>
                  <a:gd name="connsiteY2" fmla="*/ 3613385 h 3641974"/>
                  <a:gd name="connsiteX3" fmla="*/ 1541405 w 14647636"/>
                  <a:gd name="connsiteY3" fmla="*/ 3641974 h 3641974"/>
                  <a:gd name="connsiteX4" fmla="*/ 1571238 w 14647636"/>
                  <a:gd name="connsiteY4" fmla="*/ 3433552 h 3641974"/>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29833 w 13106231"/>
                  <a:gd name="connsiteY0" fmla="*/ 3433359 h 3641781"/>
                  <a:gd name="connsiteX1" fmla="*/ 12201952 w 13106231"/>
                  <a:gd name="connsiteY1" fmla="*/ 0 h 3641781"/>
                  <a:gd name="connsiteX2" fmla="*/ 12212124 w 13106231"/>
                  <a:gd name="connsiteY2" fmla="*/ 3613192 h 3641781"/>
                  <a:gd name="connsiteX3" fmla="*/ 0 w 13106231"/>
                  <a:gd name="connsiteY3" fmla="*/ 3641781 h 3641781"/>
                  <a:gd name="connsiteX4" fmla="*/ 29833 w 13106231"/>
                  <a:gd name="connsiteY4" fmla="*/ 3433359 h 3641781"/>
                  <a:gd name="connsiteX0" fmla="*/ 29833 w 12212124"/>
                  <a:gd name="connsiteY0" fmla="*/ 3433359 h 3641781"/>
                  <a:gd name="connsiteX1" fmla="*/ 12201952 w 12212124"/>
                  <a:gd name="connsiteY1" fmla="*/ 0 h 3641781"/>
                  <a:gd name="connsiteX2" fmla="*/ 12212124 w 12212124"/>
                  <a:gd name="connsiteY2" fmla="*/ 3613192 h 3641781"/>
                  <a:gd name="connsiteX3" fmla="*/ 0 w 12212124"/>
                  <a:gd name="connsiteY3" fmla="*/ 3641781 h 3641781"/>
                  <a:gd name="connsiteX4" fmla="*/ 29833 w 12212124"/>
                  <a:gd name="connsiteY4" fmla="*/ 3433359 h 3641781"/>
                  <a:gd name="connsiteX0" fmla="*/ 0 w 13116591"/>
                  <a:gd name="connsiteY0" fmla="*/ 3443767 h 3642036"/>
                  <a:gd name="connsiteX1" fmla="*/ 12209540 w 13116591"/>
                  <a:gd name="connsiteY1" fmla="*/ 255 h 3642036"/>
                  <a:gd name="connsiteX2" fmla="*/ 12219712 w 13116591"/>
                  <a:gd name="connsiteY2" fmla="*/ 3613447 h 3642036"/>
                  <a:gd name="connsiteX3" fmla="*/ 7588 w 13116591"/>
                  <a:gd name="connsiteY3" fmla="*/ 3642036 h 3642036"/>
                  <a:gd name="connsiteX4" fmla="*/ 0 w 13116591"/>
                  <a:gd name="connsiteY4" fmla="*/ 3443767 h 3642036"/>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4914 w 14021505"/>
                  <a:gd name="connsiteY0" fmla="*/ 3443720 h 3755501"/>
                  <a:gd name="connsiteX1" fmla="*/ 13114454 w 14021505"/>
                  <a:gd name="connsiteY1" fmla="*/ 208 h 3755501"/>
                  <a:gd name="connsiteX2" fmla="*/ 13124626 w 14021505"/>
                  <a:gd name="connsiteY2" fmla="*/ 3613400 h 3755501"/>
                  <a:gd name="connsiteX3" fmla="*/ 902969 w 14021505"/>
                  <a:gd name="connsiteY3" fmla="*/ 3638381 h 3755501"/>
                  <a:gd name="connsiteX4" fmla="*/ 904914 w 14021505"/>
                  <a:gd name="connsiteY4" fmla="*/ 3443720 h 3755501"/>
                  <a:gd name="connsiteX0" fmla="*/ 1945 w 13118536"/>
                  <a:gd name="connsiteY0" fmla="*/ 3443720 h 3638381"/>
                  <a:gd name="connsiteX1" fmla="*/ 12211485 w 13118536"/>
                  <a:gd name="connsiteY1" fmla="*/ 208 h 3638381"/>
                  <a:gd name="connsiteX2" fmla="*/ 12221657 w 13118536"/>
                  <a:gd name="connsiteY2" fmla="*/ 3613400 h 3638381"/>
                  <a:gd name="connsiteX3" fmla="*/ 0 w 13118536"/>
                  <a:gd name="connsiteY3" fmla="*/ 3638381 h 3638381"/>
                  <a:gd name="connsiteX4" fmla="*/ 1945 w 13118536"/>
                  <a:gd name="connsiteY4" fmla="*/ 3443720 h 3638381"/>
                  <a:gd name="connsiteX0" fmla="*/ 1945 w 12221657"/>
                  <a:gd name="connsiteY0" fmla="*/ 3443720 h 3638381"/>
                  <a:gd name="connsiteX1" fmla="*/ 12211485 w 12221657"/>
                  <a:gd name="connsiteY1" fmla="*/ 208 h 3638381"/>
                  <a:gd name="connsiteX2" fmla="*/ 12221657 w 12221657"/>
                  <a:gd name="connsiteY2" fmla="*/ 3613400 h 3638381"/>
                  <a:gd name="connsiteX3" fmla="*/ 0 w 12221657"/>
                  <a:gd name="connsiteY3" fmla="*/ 3638381 h 3638381"/>
                  <a:gd name="connsiteX4" fmla="*/ 1945 w 12221657"/>
                  <a:gd name="connsiteY4" fmla="*/ 3443720 h 3638381"/>
                  <a:gd name="connsiteX0" fmla="*/ 1945 w 13118536"/>
                  <a:gd name="connsiteY0" fmla="*/ 3443705 h 3638366"/>
                  <a:gd name="connsiteX1" fmla="*/ 12211485 w 13118536"/>
                  <a:gd name="connsiteY1" fmla="*/ 193 h 3638366"/>
                  <a:gd name="connsiteX2" fmla="*/ 12221657 w 13118536"/>
                  <a:gd name="connsiteY2" fmla="*/ 3607063 h 3638366"/>
                  <a:gd name="connsiteX3" fmla="*/ 0 w 13118536"/>
                  <a:gd name="connsiteY3" fmla="*/ 3638366 h 3638366"/>
                  <a:gd name="connsiteX4" fmla="*/ 1945 w 13118536"/>
                  <a:gd name="connsiteY4" fmla="*/ 3443705 h 3638366"/>
                  <a:gd name="connsiteX0" fmla="*/ 1945 w 13119600"/>
                  <a:gd name="connsiteY0" fmla="*/ 3443727 h 3638388"/>
                  <a:gd name="connsiteX1" fmla="*/ 12211485 w 13119600"/>
                  <a:gd name="connsiteY1" fmla="*/ 215 h 3638388"/>
                  <a:gd name="connsiteX2" fmla="*/ 12224835 w 13119600"/>
                  <a:gd name="connsiteY2" fmla="*/ 3616569 h 3638388"/>
                  <a:gd name="connsiteX3" fmla="*/ 0 w 13119600"/>
                  <a:gd name="connsiteY3" fmla="*/ 3638388 h 3638388"/>
                  <a:gd name="connsiteX4" fmla="*/ 1945 w 13119600"/>
                  <a:gd name="connsiteY4" fmla="*/ 3443727 h 3638388"/>
                  <a:gd name="connsiteX0" fmla="*/ 1945 w 12224835"/>
                  <a:gd name="connsiteY0" fmla="*/ 3443727 h 3638388"/>
                  <a:gd name="connsiteX1" fmla="*/ 12211485 w 12224835"/>
                  <a:gd name="connsiteY1" fmla="*/ 215 h 3638388"/>
                  <a:gd name="connsiteX2" fmla="*/ 12224835 w 12224835"/>
                  <a:gd name="connsiteY2" fmla="*/ 3616569 h 3638388"/>
                  <a:gd name="connsiteX3" fmla="*/ 0 w 12224835"/>
                  <a:gd name="connsiteY3" fmla="*/ 3638388 h 3638388"/>
                  <a:gd name="connsiteX4" fmla="*/ 1945 w 12224835"/>
                  <a:gd name="connsiteY4" fmla="*/ 3443727 h 3638388"/>
                  <a:gd name="connsiteX0" fmla="*/ 1945 w 12224835"/>
                  <a:gd name="connsiteY0" fmla="*/ 3443512 h 3638173"/>
                  <a:gd name="connsiteX1" fmla="*/ 12211485 w 12224835"/>
                  <a:gd name="connsiteY1" fmla="*/ 0 h 3638173"/>
                  <a:gd name="connsiteX2" fmla="*/ 12224835 w 12224835"/>
                  <a:gd name="connsiteY2" fmla="*/ 3616354 h 3638173"/>
                  <a:gd name="connsiteX3" fmla="*/ 0 w 12224835"/>
                  <a:gd name="connsiteY3" fmla="*/ 3638173 h 3638173"/>
                  <a:gd name="connsiteX4" fmla="*/ 1945 w 12224835"/>
                  <a:gd name="connsiteY4" fmla="*/ 3443512 h 3638173"/>
                  <a:gd name="connsiteX0" fmla="*/ 1945 w 13119363"/>
                  <a:gd name="connsiteY0" fmla="*/ 3443806 h 3638467"/>
                  <a:gd name="connsiteX1" fmla="*/ 12211485 w 13119363"/>
                  <a:gd name="connsiteY1" fmla="*/ 294 h 3638467"/>
                  <a:gd name="connsiteX2" fmla="*/ 12224835 w 13119363"/>
                  <a:gd name="connsiteY2" fmla="*/ 3626132 h 3638467"/>
                  <a:gd name="connsiteX3" fmla="*/ 0 w 13119363"/>
                  <a:gd name="connsiteY3" fmla="*/ 3638467 h 3638467"/>
                  <a:gd name="connsiteX4" fmla="*/ 1945 w 13119363"/>
                  <a:gd name="connsiteY4" fmla="*/ 3443806 h 3638467"/>
                  <a:gd name="connsiteX0" fmla="*/ 1945 w 13119363"/>
                  <a:gd name="connsiteY0" fmla="*/ 3443848 h 3638819"/>
                  <a:gd name="connsiteX1" fmla="*/ 12211485 w 13119363"/>
                  <a:gd name="connsiteY1" fmla="*/ 336 h 3638819"/>
                  <a:gd name="connsiteX2" fmla="*/ 12224835 w 13119363"/>
                  <a:gd name="connsiteY2" fmla="*/ 3638820 h 3638819"/>
                  <a:gd name="connsiteX3" fmla="*/ 0 w 13119363"/>
                  <a:gd name="connsiteY3" fmla="*/ 3638509 h 3638819"/>
                  <a:gd name="connsiteX4" fmla="*/ 1945 w 13119363"/>
                  <a:gd name="connsiteY4" fmla="*/ 3443848 h 3638819"/>
                  <a:gd name="connsiteX0" fmla="*/ 1945 w 12224835"/>
                  <a:gd name="connsiteY0" fmla="*/ 3443848 h 3638820"/>
                  <a:gd name="connsiteX1" fmla="*/ 12211485 w 12224835"/>
                  <a:gd name="connsiteY1" fmla="*/ 336 h 3638820"/>
                  <a:gd name="connsiteX2" fmla="*/ 12224835 w 12224835"/>
                  <a:gd name="connsiteY2" fmla="*/ 3638820 h 3638820"/>
                  <a:gd name="connsiteX3" fmla="*/ 0 w 12224835"/>
                  <a:gd name="connsiteY3" fmla="*/ 3638509 h 3638820"/>
                  <a:gd name="connsiteX4" fmla="*/ 1945 w 12224835"/>
                  <a:gd name="connsiteY4" fmla="*/ 3443848 h 3638820"/>
                  <a:gd name="connsiteX0" fmla="*/ 1945 w 12224835"/>
                  <a:gd name="connsiteY0" fmla="*/ 3443512 h 3638484"/>
                  <a:gd name="connsiteX1" fmla="*/ 12211485 w 12224835"/>
                  <a:gd name="connsiteY1" fmla="*/ 0 h 3638484"/>
                  <a:gd name="connsiteX2" fmla="*/ 12224835 w 12224835"/>
                  <a:gd name="connsiteY2" fmla="*/ 3638484 h 3638484"/>
                  <a:gd name="connsiteX3" fmla="*/ 0 w 12224835"/>
                  <a:gd name="connsiteY3" fmla="*/ 3638173 h 3638484"/>
                  <a:gd name="connsiteX4" fmla="*/ 1945 w 12224835"/>
                  <a:gd name="connsiteY4" fmla="*/ 3443512 h 3638484"/>
                  <a:gd name="connsiteX0" fmla="*/ 54858 w 12277748"/>
                  <a:gd name="connsiteY0" fmla="*/ 3443512 h 3755293"/>
                  <a:gd name="connsiteX1" fmla="*/ 12264398 w 12277748"/>
                  <a:gd name="connsiteY1" fmla="*/ 0 h 3755293"/>
                  <a:gd name="connsiteX2" fmla="*/ 12277748 w 12277748"/>
                  <a:gd name="connsiteY2" fmla="*/ 3638484 h 3755293"/>
                  <a:gd name="connsiteX3" fmla="*/ 7465337 w 12277748"/>
                  <a:gd name="connsiteY3" fmla="*/ 3638173 h 3755293"/>
                  <a:gd name="connsiteX4" fmla="*/ 54858 w 12277748"/>
                  <a:gd name="connsiteY4" fmla="*/ 3443512 h 3755293"/>
                  <a:gd name="connsiteX0" fmla="*/ 147208 w 7367230"/>
                  <a:gd name="connsiteY0" fmla="*/ 1845227 h 3679005"/>
                  <a:gd name="connsiteX1" fmla="*/ 6866064 w 7367230"/>
                  <a:gd name="connsiteY1" fmla="*/ 40521 h 3679005"/>
                  <a:gd name="connsiteX2" fmla="*/ 6879414 w 7367230"/>
                  <a:gd name="connsiteY2" fmla="*/ 3679005 h 3679005"/>
                  <a:gd name="connsiteX3" fmla="*/ 2067003 w 7367230"/>
                  <a:gd name="connsiteY3" fmla="*/ 3678694 h 3679005"/>
                  <a:gd name="connsiteX4" fmla="*/ 147208 w 7367230"/>
                  <a:gd name="connsiteY4" fmla="*/ 1845227 h 3679005"/>
                  <a:gd name="connsiteX0" fmla="*/ 151451 w 7273184"/>
                  <a:gd name="connsiteY0" fmla="*/ 1955670 h 3672390"/>
                  <a:gd name="connsiteX1" fmla="*/ 6778796 w 7273184"/>
                  <a:gd name="connsiteY1" fmla="*/ 33906 h 3672390"/>
                  <a:gd name="connsiteX2" fmla="*/ 6792146 w 7273184"/>
                  <a:gd name="connsiteY2" fmla="*/ 3672390 h 3672390"/>
                  <a:gd name="connsiteX3" fmla="*/ 1979735 w 7273184"/>
                  <a:gd name="connsiteY3" fmla="*/ 3672079 h 3672390"/>
                  <a:gd name="connsiteX4" fmla="*/ 151451 w 7273184"/>
                  <a:gd name="connsiteY4" fmla="*/ 1955670 h 3672390"/>
                  <a:gd name="connsiteX0" fmla="*/ 179531 w 6767691"/>
                  <a:gd name="connsiteY0" fmla="*/ 1992683 h 3670383"/>
                  <a:gd name="connsiteX1" fmla="*/ 6310099 w 6767691"/>
                  <a:gd name="connsiteY1" fmla="*/ 31899 h 3670383"/>
                  <a:gd name="connsiteX2" fmla="*/ 6323449 w 6767691"/>
                  <a:gd name="connsiteY2" fmla="*/ 3670383 h 3670383"/>
                  <a:gd name="connsiteX3" fmla="*/ 1511038 w 6767691"/>
                  <a:gd name="connsiteY3" fmla="*/ 3670072 h 3670383"/>
                  <a:gd name="connsiteX4" fmla="*/ 179531 w 6767691"/>
                  <a:gd name="connsiteY4" fmla="*/ 1992683 h 3670383"/>
                  <a:gd name="connsiteX0" fmla="*/ 157278 w 7152638"/>
                  <a:gd name="connsiteY0" fmla="*/ 1918753 h 3674491"/>
                  <a:gd name="connsiteX1" fmla="*/ 6666965 w 7152638"/>
                  <a:gd name="connsiteY1" fmla="*/ 36007 h 3674491"/>
                  <a:gd name="connsiteX2" fmla="*/ 6680315 w 7152638"/>
                  <a:gd name="connsiteY2" fmla="*/ 3674491 h 3674491"/>
                  <a:gd name="connsiteX3" fmla="*/ 1867904 w 7152638"/>
                  <a:gd name="connsiteY3" fmla="*/ 3674180 h 3674491"/>
                  <a:gd name="connsiteX4" fmla="*/ 157278 w 7152638"/>
                  <a:gd name="connsiteY4" fmla="*/ 1918753 h 3674491"/>
                  <a:gd name="connsiteX0" fmla="*/ 0 w 6995360"/>
                  <a:gd name="connsiteY0" fmla="*/ 1918753 h 3674491"/>
                  <a:gd name="connsiteX1" fmla="*/ 6509687 w 6995360"/>
                  <a:gd name="connsiteY1" fmla="*/ 36007 h 3674491"/>
                  <a:gd name="connsiteX2" fmla="*/ 6523037 w 6995360"/>
                  <a:gd name="connsiteY2" fmla="*/ 3674491 h 3674491"/>
                  <a:gd name="connsiteX3" fmla="*/ 1710626 w 6995360"/>
                  <a:gd name="connsiteY3" fmla="*/ 3674180 h 3674491"/>
                  <a:gd name="connsiteX4" fmla="*/ 0 w 6995360"/>
                  <a:gd name="connsiteY4" fmla="*/ 1918753 h 3674491"/>
                  <a:gd name="connsiteX0" fmla="*/ 0 w 6995360"/>
                  <a:gd name="connsiteY0" fmla="*/ 1882746 h 3638484"/>
                  <a:gd name="connsiteX1" fmla="*/ 6509687 w 6995360"/>
                  <a:gd name="connsiteY1" fmla="*/ 0 h 3638484"/>
                  <a:gd name="connsiteX2" fmla="*/ 6523037 w 6995360"/>
                  <a:gd name="connsiteY2" fmla="*/ 3638484 h 3638484"/>
                  <a:gd name="connsiteX3" fmla="*/ 1710626 w 6995360"/>
                  <a:gd name="connsiteY3" fmla="*/ 3638173 h 3638484"/>
                  <a:gd name="connsiteX4" fmla="*/ 0 w 6995360"/>
                  <a:gd name="connsiteY4" fmla="*/ 1882746 h 3638484"/>
                  <a:gd name="connsiteX0" fmla="*/ 0 w 6523037"/>
                  <a:gd name="connsiteY0" fmla="*/ 1882746 h 3638484"/>
                  <a:gd name="connsiteX1" fmla="*/ 6509687 w 6523037"/>
                  <a:gd name="connsiteY1" fmla="*/ 0 h 3638484"/>
                  <a:gd name="connsiteX2" fmla="*/ 6523037 w 6523037"/>
                  <a:gd name="connsiteY2" fmla="*/ 3638484 h 3638484"/>
                  <a:gd name="connsiteX3" fmla="*/ 1710626 w 6523037"/>
                  <a:gd name="connsiteY3" fmla="*/ 3638173 h 3638484"/>
                  <a:gd name="connsiteX4" fmla="*/ 0 w 6523037"/>
                  <a:gd name="connsiteY4" fmla="*/ 1882746 h 3638484"/>
                  <a:gd name="connsiteX0" fmla="*/ 0 w 7809763"/>
                  <a:gd name="connsiteY0" fmla="*/ 2092990 h 3666638"/>
                  <a:gd name="connsiteX1" fmla="*/ 7267925 w 7809763"/>
                  <a:gd name="connsiteY1" fmla="*/ 28154 h 3666638"/>
                  <a:gd name="connsiteX2" fmla="*/ 7281275 w 7809763"/>
                  <a:gd name="connsiteY2" fmla="*/ 3666638 h 3666638"/>
                  <a:gd name="connsiteX3" fmla="*/ 2468864 w 7809763"/>
                  <a:gd name="connsiteY3" fmla="*/ 3666327 h 3666638"/>
                  <a:gd name="connsiteX4" fmla="*/ 0 w 7809763"/>
                  <a:gd name="connsiteY4" fmla="*/ 2092990 h 3666638"/>
                  <a:gd name="connsiteX0" fmla="*/ 0 w 7809763"/>
                  <a:gd name="connsiteY0" fmla="*/ 2064836 h 3638484"/>
                  <a:gd name="connsiteX1" fmla="*/ 7267925 w 7809763"/>
                  <a:gd name="connsiteY1" fmla="*/ 0 h 3638484"/>
                  <a:gd name="connsiteX2" fmla="*/ 7281275 w 7809763"/>
                  <a:gd name="connsiteY2" fmla="*/ 3638484 h 3638484"/>
                  <a:gd name="connsiteX3" fmla="*/ 2468864 w 7809763"/>
                  <a:gd name="connsiteY3" fmla="*/ 3638173 h 3638484"/>
                  <a:gd name="connsiteX4" fmla="*/ 0 w 7809763"/>
                  <a:gd name="connsiteY4" fmla="*/ 2064836 h 3638484"/>
                  <a:gd name="connsiteX0" fmla="*/ 0 w 7832358"/>
                  <a:gd name="connsiteY0" fmla="*/ 2082962 h 3667076"/>
                  <a:gd name="connsiteX1" fmla="*/ 7288961 w 7832358"/>
                  <a:gd name="connsiteY1" fmla="*/ 28592 h 3667076"/>
                  <a:gd name="connsiteX2" fmla="*/ 7302311 w 7832358"/>
                  <a:gd name="connsiteY2" fmla="*/ 3667076 h 3667076"/>
                  <a:gd name="connsiteX3" fmla="*/ 2489900 w 7832358"/>
                  <a:gd name="connsiteY3" fmla="*/ 3666765 h 3667076"/>
                  <a:gd name="connsiteX4" fmla="*/ 0 w 7832358"/>
                  <a:gd name="connsiteY4" fmla="*/ 2082962 h 3667076"/>
                  <a:gd name="connsiteX0" fmla="*/ 0 w 7832357"/>
                  <a:gd name="connsiteY0" fmla="*/ 2054370 h 3638484"/>
                  <a:gd name="connsiteX1" fmla="*/ 7288961 w 7832357"/>
                  <a:gd name="connsiteY1" fmla="*/ 0 h 3638484"/>
                  <a:gd name="connsiteX2" fmla="*/ 7302311 w 7832357"/>
                  <a:gd name="connsiteY2" fmla="*/ 3638484 h 3638484"/>
                  <a:gd name="connsiteX3" fmla="*/ 2489900 w 7832357"/>
                  <a:gd name="connsiteY3" fmla="*/ 3638173 h 3638484"/>
                  <a:gd name="connsiteX4" fmla="*/ 0 w 7832357"/>
                  <a:gd name="connsiteY4" fmla="*/ 2054370 h 3638484"/>
                  <a:gd name="connsiteX0" fmla="*/ 0 w 7302311"/>
                  <a:gd name="connsiteY0" fmla="*/ 2054370 h 3638484"/>
                  <a:gd name="connsiteX1" fmla="*/ 7288961 w 7302311"/>
                  <a:gd name="connsiteY1" fmla="*/ 0 h 3638484"/>
                  <a:gd name="connsiteX2" fmla="*/ 7302311 w 7302311"/>
                  <a:gd name="connsiteY2" fmla="*/ 3638484 h 3638484"/>
                  <a:gd name="connsiteX3" fmla="*/ 2489900 w 7302311"/>
                  <a:gd name="connsiteY3" fmla="*/ 3638173 h 3638484"/>
                  <a:gd name="connsiteX4" fmla="*/ 0 w 7302311"/>
                  <a:gd name="connsiteY4" fmla="*/ 2054370 h 3638484"/>
                  <a:gd name="connsiteX0" fmla="*/ 683479 w 5107402"/>
                  <a:gd name="connsiteY0" fmla="*/ 1244851 h 3724728"/>
                  <a:gd name="connsiteX1" fmla="*/ 4799061 w 5107402"/>
                  <a:gd name="connsiteY1" fmla="*/ 86244 h 3724728"/>
                  <a:gd name="connsiteX2" fmla="*/ 4812411 w 5107402"/>
                  <a:gd name="connsiteY2" fmla="*/ 3724728 h 3724728"/>
                  <a:gd name="connsiteX3" fmla="*/ 0 w 5107402"/>
                  <a:gd name="connsiteY3" fmla="*/ 3724417 h 3724728"/>
                  <a:gd name="connsiteX4" fmla="*/ 683479 w 5107402"/>
                  <a:gd name="connsiteY4" fmla="*/ 1244851 h 3724728"/>
                  <a:gd name="connsiteX0" fmla="*/ 683479 w 5107401"/>
                  <a:gd name="connsiteY0" fmla="*/ 1158607 h 3638484"/>
                  <a:gd name="connsiteX1" fmla="*/ 4799061 w 5107401"/>
                  <a:gd name="connsiteY1" fmla="*/ 0 h 3638484"/>
                  <a:gd name="connsiteX2" fmla="*/ 4812411 w 5107401"/>
                  <a:gd name="connsiteY2" fmla="*/ 3638484 h 3638484"/>
                  <a:gd name="connsiteX3" fmla="*/ 0 w 5107401"/>
                  <a:gd name="connsiteY3" fmla="*/ 3638173 h 3638484"/>
                  <a:gd name="connsiteX4" fmla="*/ 683479 w 5107401"/>
                  <a:gd name="connsiteY4" fmla="*/ 1158607 h 3638484"/>
                  <a:gd name="connsiteX0" fmla="*/ 1716672 w 5030876"/>
                  <a:gd name="connsiteY0" fmla="*/ 981775 h 3755345"/>
                  <a:gd name="connsiteX1" fmla="*/ 4799061 w 5030876"/>
                  <a:gd name="connsiteY1" fmla="*/ 116861 h 3755345"/>
                  <a:gd name="connsiteX2" fmla="*/ 4812411 w 5030876"/>
                  <a:gd name="connsiteY2" fmla="*/ 3755345 h 3755345"/>
                  <a:gd name="connsiteX3" fmla="*/ 0 w 5030876"/>
                  <a:gd name="connsiteY3" fmla="*/ 3755034 h 3755345"/>
                  <a:gd name="connsiteX4" fmla="*/ 1716672 w 5030876"/>
                  <a:gd name="connsiteY4" fmla="*/ 981775 h 3755345"/>
                  <a:gd name="connsiteX0" fmla="*/ 1716672 w 5030876"/>
                  <a:gd name="connsiteY0" fmla="*/ 864914 h 3638484"/>
                  <a:gd name="connsiteX1" fmla="*/ 4799061 w 5030876"/>
                  <a:gd name="connsiteY1" fmla="*/ 0 h 3638484"/>
                  <a:gd name="connsiteX2" fmla="*/ 4812411 w 5030876"/>
                  <a:gd name="connsiteY2" fmla="*/ 3638484 h 3638484"/>
                  <a:gd name="connsiteX3" fmla="*/ 0 w 5030876"/>
                  <a:gd name="connsiteY3" fmla="*/ 3638173 h 3638484"/>
                  <a:gd name="connsiteX4" fmla="*/ 1716672 w 5030876"/>
                  <a:gd name="connsiteY4" fmla="*/ 864914 h 3638484"/>
                  <a:gd name="connsiteX0" fmla="*/ 52408 w 3366612"/>
                  <a:gd name="connsiteY0" fmla="*/ 864914 h 3638484"/>
                  <a:gd name="connsiteX1" fmla="*/ 3134797 w 3366612"/>
                  <a:gd name="connsiteY1" fmla="*/ 0 h 3638484"/>
                  <a:gd name="connsiteX2" fmla="*/ 3148147 w 3366612"/>
                  <a:gd name="connsiteY2" fmla="*/ 3638484 h 3638484"/>
                  <a:gd name="connsiteX3" fmla="*/ 1287717 w 3366612"/>
                  <a:gd name="connsiteY3" fmla="*/ 1964124 h 3638484"/>
                  <a:gd name="connsiteX4" fmla="*/ 52408 w 3366612"/>
                  <a:gd name="connsiteY4" fmla="*/ 864914 h 3638484"/>
                  <a:gd name="connsiteX0" fmla="*/ 47661 w 3361865"/>
                  <a:gd name="connsiteY0" fmla="*/ 864914 h 3638484"/>
                  <a:gd name="connsiteX1" fmla="*/ 3130050 w 3361865"/>
                  <a:gd name="connsiteY1" fmla="*/ 0 h 3638484"/>
                  <a:gd name="connsiteX2" fmla="*/ 3143400 w 3361865"/>
                  <a:gd name="connsiteY2" fmla="*/ 3638484 h 3638484"/>
                  <a:gd name="connsiteX3" fmla="*/ 1342009 w 3361865"/>
                  <a:gd name="connsiteY3" fmla="*/ 1861332 h 3638484"/>
                  <a:gd name="connsiteX4" fmla="*/ 47661 w 3361865"/>
                  <a:gd name="connsiteY4" fmla="*/ 864914 h 3638484"/>
                  <a:gd name="connsiteX0" fmla="*/ 0 w 3314204"/>
                  <a:gd name="connsiteY0" fmla="*/ 864914 h 3638484"/>
                  <a:gd name="connsiteX1" fmla="*/ 3082389 w 3314204"/>
                  <a:gd name="connsiteY1" fmla="*/ 0 h 3638484"/>
                  <a:gd name="connsiteX2" fmla="*/ 3095739 w 3314204"/>
                  <a:gd name="connsiteY2" fmla="*/ 3638484 h 3638484"/>
                  <a:gd name="connsiteX3" fmla="*/ 1294348 w 3314204"/>
                  <a:gd name="connsiteY3" fmla="*/ 1861332 h 3638484"/>
                  <a:gd name="connsiteX4" fmla="*/ 0 w 3314204"/>
                  <a:gd name="connsiteY4" fmla="*/ 864914 h 3638484"/>
                  <a:gd name="connsiteX0" fmla="*/ 0 w 3304443"/>
                  <a:gd name="connsiteY0" fmla="*/ 869433 h 1865852"/>
                  <a:gd name="connsiteX1" fmla="*/ 3082389 w 3304443"/>
                  <a:gd name="connsiteY1" fmla="*/ 4519 h 1865852"/>
                  <a:gd name="connsiteX2" fmla="*/ 3066220 w 3304443"/>
                  <a:gd name="connsiteY2" fmla="*/ 1249406 h 1865852"/>
                  <a:gd name="connsiteX3" fmla="*/ 1294348 w 3304443"/>
                  <a:gd name="connsiteY3" fmla="*/ 1865851 h 1865852"/>
                  <a:gd name="connsiteX4" fmla="*/ 0 w 3304443"/>
                  <a:gd name="connsiteY4" fmla="*/ 869433 h 1865852"/>
                  <a:gd name="connsiteX0" fmla="*/ 0 w 3082389"/>
                  <a:gd name="connsiteY0" fmla="*/ 869433 h 1865851"/>
                  <a:gd name="connsiteX1" fmla="*/ 3082389 w 3082389"/>
                  <a:gd name="connsiteY1" fmla="*/ 4519 h 1865851"/>
                  <a:gd name="connsiteX2" fmla="*/ 3066220 w 3082389"/>
                  <a:gd name="connsiteY2" fmla="*/ 1249406 h 1865851"/>
                  <a:gd name="connsiteX3" fmla="*/ 1294348 w 3082389"/>
                  <a:gd name="connsiteY3" fmla="*/ 1865851 h 1865851"/>
                  <a:gd name="connsiteX4" fmla="*/ 0 w 3082389"/>
                  <a:gd name="connsiteY4" fmla="*/ 869433 h 1865851"/>
                  <a:gd name="connsiteX0" fmla="*/ 0 w 3082389"/>
                  <a:gd name="connsiteY0" fmla="*/ 864914 h 1861332"/>
                  <a:gd name="connsiteX1" fmla="*/ 3082389 w 3082389"/>
                  <a:gd name="connsiteY1" fmla="*/ 0 h 1861332"/>
                  <a:gd name="connsiteX2" fmla="*/ 3066220 w 3082389"/>
                  <a:gd name="connsiteY2" fmla="*/ 1244887 h 1861332"/>
                  <a:gd name="connsiteX3" fmla="*/ 1294348 w 3082389"/>
                  <a:gd name="connsiteY3" fmla="*/ 1861332 h 1861332"/>
                  <a:gd name="connsiteX4" fmla="*/ 0 w 3082389"/>
                  <a:gd name="connsiteY4" fmla="*/ 864914 h 1861332"/>
                  <a:gd name="connsiteX0" fmla="*/ 0 w 3295613"/>
                  <a:gd name="connsiteY0" fmla="*/ 865766 h 1862184"/>
                  <a:gd name="connsiteX1" fmla="*/ 3082389 w 3295613"/>
                  <a:gd name="connsiteY1" fmla="*/ 852 h 1862184"/>
                  <a:gd name="connsiteX2" fmla="*/ 3021941 w 3295613"/>
                  <a:gd name="connsiteY2" fmla="*/ 1025469 h 1862184"/>
                  <a:gd name="connsiteX3" fmla="*/ 1294348 w 3295613"/>
                  <a:gd name="connsiteY3" fmla="*/ 1862184 h 1862184"/>
                  <a:gd name="connsiteX4" fmla="*/ 0 w 3295613"/>
                  <a:gd name="connsiteY4" fmla="*/ 865766 h 1862184"/>
                  <a:gd name="connsiteX0" fmla="*/ 0 w 3323195"/>
                  <a:gd name="connsiteY0" fmla="*/ 865088 h 1861506"/>
                  <a:gd name="connsiteX1" fmla="*/ 3082389 w 3323195"/>
                  <a:gd name="connsiteY1" fmla="*/ 174 h 1861506"/>
                  <a:gd name="connsiteX2" fmla="*/ 3105133 w 3323195"/>
                  <a:gd name="connsiteY2" fmla="*/ 801954 h 1861506"/>
                  <a:gd name="connsiteX3" fmla="*/ 1294348 w 3323195"/>
                  <a:gd name="connsiteY3" fmla="*/ 1861506 h 1861506"/>
                  <a:gd name="connsiteX4" fmla="*/ 0 w 3323195"/>
                  <a:gd name="connsiteY4" fmla="*/ 865088 h 1861506"/>
                  <a:gd name="connsiteX0" fmla="*/ 0 w 3275115"/>
                  <a:gd name="connsiteY0" fmla="*/ 875336 h 1871754"/>
                  <a:gd name="connsiteX1" fmla="*/ 3082389 w 3275115"/>
                  <a:gd name="connsiteY1" fmla="*/ 10422 h 1871754"/>
                  <a:gd name="connsiteX2" fmla="*/ 2951547 w 3275115"/>
                  <a:gd name="connsiteY2" fmla="*/ 506598 h 1871754"/>
                  <a:gd name="connsiteX3" fmla="*/ 1294348 w 3275115"/>
                  <a:gd name="connsiteY3" fmla="*/ 1871754 h 1871754"/>
                  <a:gd name="connsiteX4" fmla="*/ 0 w 3275115"/>
                  <a:gd name="connsiteY4" fmla="*/ 875336 h 1871754"/>
                  <a:gd name="connsiteX0" fmla="*/ 0 w 3312117"/>
                  <a:gd name="connsiteY0" fmla="*/ 865217 h 1861635"/>
                  <a:gd name="connsiteX1" fmla="*/ 3082389 w 3312117"/>
                  <a:gd name="connsiteY1" fmla="*/ 303 h 1861635"/>
                  <a:gd name="connsiteX2" fmla="*/ 3073136 w 3312117"/>
                  <a:gd name="connsiteY2" fmla="*/ 782985 h 1861635"/>
                  <a:gd name="connsiteX3" fmla="*/ 1294348 w 3312117"/>
                  <a:gd name="connsiteY3" fmla="*/ 1861635 h 1861635"/>
                  <a:gd name="connsiteX4" fmla="*/ 0 w 3312117"/>
                  <a:gd name="connsiteY4" fmla="*/ 865217 h 1861635"/>
                  <a:gd name="connsiteX0" fmla="*/ 0 w 3415217"/>
                  <a:gd name="connsiteY0" fmla="*/ 897318 h 1861902"/>
                  <a:gd name="connsiteX1" fmla="*/ 3178380 w 3415217"/>
                  <a:gd name="connsiteY1" fmla="*/ 570 h 1861902"/>
                  <a:gd name="connsiteX2" fmla="*/ 3169127 w 3415217"/>
                  <a:gd name="connsiteY2" fmla="*/ 783252 h 1861902"/>
                  <a:gd name="connsiteX3" fmla="*/ 1390339 w 3415217"/>
                  <a:gd name="connsiteY3" fmla="*/ 1861902 h 1861902"/>
                  <a:gd name="connsiteX4" fmla="*/ 0 w 3415217"/>
                  <a:gd name="connsiteY4" fmla="*/ 897318 h 1861902"/>
                  <a:gd name="connsiteX0" fmla="*/ 0 w 3415218"/>
                  <a:gd name="connsiteY0" fmla="*/ 897318 h 1861902"/>
                  <a:gd name="connsiteX1" fmla="*/ 3178380 w 3415218"/>
                  <a:gd name="connsiteY1" fmla="*/ 570 h 1861902"/>
                  <a:gd name="connsiteX2" fmla="*/ 3169127 w 3415218"/>
                  <a:gd name="connsiteY2" fmla="*/ 783252 h 1861902"/>
                  <a:gd name="connsiteX3" fmla="*/ 1390339 w 3415218"/>
                  <a:gd name="connsiteY3" fmla="*/ 1861902 h 1861902"/>
                  <a:gd name="connsiteX4" fmla="*/ 0 w 3415218"/>
                  <a:gd name="connsiteY4" fmla="*/ 897318 h 1861902"/>
                  <a:gd name="connsiteX0" fmla="*/ 0 w 3178380"/>
                  <a:gd name="connsiteY0" fmla="*/ 896748 h 1861332"/>
                  <a:gd name="connsiteX1" fmla="*/ 3178380 w 3178380"/>
                  <a:gd name="connsiteY1" fmla="*/ 0 h 1861332"/>
                  <a:gd name="connsiteX2" fmla="*/ 3169127 w 3178380"/>
                  <a:gd name="connsiteY2" fmla="*/ 782682 h 1861332"/>
                  <a:gd name="connsiteX3" fmla="*/ 1390339 w 3178380"/>
                  <a:gd name="connsiteY3" fmla="*/ 1861332 h 1861332"/>
                  <a:gd name="connsiteX4" fmla="*/ 0 w 3178380"/>
                  <a:gd name="connsiteY4" fmla="*/ 896748 h 1861332"/>
                  <a:gd name="connsiteX0" fmla="*/ 0 w 3413076"/>
                  <a:gd name="connsiteY0" fmla="*/ 897236 h 1861820"/>
                  <a:gd name="connsiteX1" fmla="*/ 3178380 w 3413076"/>
                  <a:gd name="connsiteY1" fmla="*/ 488 h 1861820"/>
                  <a:gd name="connsiteX2" fmla="*/ 3175527 w 3413076"/>
                  <a:gd name="connsiteY2" fmla="*/ 783170 h 1861820"/>
                  <a:gd name="connsiteX3" fmla="*/ 1390339 w 3413076"/>
                  <a:gd name="connsiteY3" fmla="*/ 1861820 h 1861820"/>
                  <a:gd name="connsiteX4" fmla="*/ 0 w 3413076"/>
                  <a:gd name="connsiteY4" fmla="*/ 897236 h 1861820"/>
                  <a:gd name="connsiteX0" fmla="*/ 0 w 3178380"/>
                  <a:gd name="connsiteY0" fmla="*/ 896748 h 1861332"/>
                  <a:gd name="connsiteX1" fmla="*/ 3178380 w 3178380"/>
                  <a:gd name="connsiteY1" fmla="*/ 0 h 1861332"/>
                  <a:gd name="connsiteX2" fmla="*/ 3175527 w 3178380"/>
                  <a:gd name="connsiteY2" fmla="*/ 782682 h 1861332"/>
                  <a:gd name="connsiteX3" fmla="*/ 1390339 w 3178380"/>
                  <a:gd name="connsiteY3" fmla="*/ 1861332 h 1861332"/>
                  <a:gd name="connsiteX4" fmla="*/ 0 w 3178380"/>
                  <a:gd name="connsiteY4" fmla="*/ 896748 h 1861332"/>
                  <a:gd name="connsiteX0" fmla="*/ 44938 w 3223318"/>
                  <a:gd name="connsiteY0" fmla="*/ 896748 h 1835866"/>
                  <a:gd name="connsiteX1" fmla="*/ 3223318 w 3223318"/>
                  <a:gd name="connsiteY1" fmla="*/ 0 h 1835866"/>
                  <a:gd name="connsiteX2" fmla="*/ 3220465 w 3223318"/>
                  <a:gd name="connsiteY2" fmla="*/ 782682 h 1835866"/>
                  <a:gd name="connsiteX3" fmla="*/ 1454475 w 3223318"/>
                  <a:gd name="connsiteY3" fmla="*/ 1835866 h 1835866"/>
                  <a:gd name="connsiteX4" fmla="*/ 44938 w 3223318"/>
                  <a:gd name="connsiteY4" fmla="*/ 896748 h 1835866"/>
                  <a:gd name="connsiteX0" fmla="*/ 0 w 3178380"/>
                  <a:gd name="connsiteY0" fmla="*/ 896748 h 1835866"/>
                  <a:gd name="connsiteX1" fmla="*/ 3178380 w 3178380"/>
                  <a:gd name="connsiteY1" fmla="*/ 0 h 1835866"/>
                  <a:gd name="connsiteX2" fmla="*/ 3175527 w 3178380"/>
                  <a:gd name="connsiteY2" fmla="*/ 782682 h 1835866"/>
                  <a:gd name="connsiteX3" fmla="*/ 1409537 w 3178380"/>
                  <a:gd name="connsiteY3" fmla="*/ 1835866 h 1835866"/>
                  <a:gd name="connsiteX4" fmla="*/ 0 w 3178380"/>
                  <a:gd name="connsiteY4" fmla="*/ 896748 h 1835866"/>
                  <a:gd name="connsiteX0" fmla="*/ 0 w 3178380"/>
                  <a:gd name="connsiteY0" fmla="*/ 896748 h 1835866"/>
                  <a:gd name="connsiteX1" fmla="*/ 3178380 w 3178380"/>
                  <a:gd name="connsiteY1" fmla="*/ 0 h 1835866"/>
                  <a:gd name="connsiteX2" fmla="*/ 3175527 w 3178380"/>
                  <a:gd name="connsiteY2" fmla="*/ 782682 h 1835866"/>
                  <a:gd name="connsiteX3" fmla="*/ 1409537 w 3178380"/>
                  <a:gd name="connsiteY3" fmla="*/ 1835866 h 1835866"/>
                  <a:gd name="connsiteX4" fmla="*/ 0 w 3178380"/>
                  <a:gd name="connsiteY4" fmla="*/ 896748 h 1835866"/>
                  <a:gd name="connsiteX0" fmla="*/ 0 w 4242796"/>
                  <a:gd name="connsiteY0" fmla="*/ 1113189 h 1839475"/>
                  <a:gd name="connsiteX1" fmla="*/ 3950879 w 4242796"/>
                  <a:gd name="connsiteY1" fmla="*/ 3609 h 1839475"/>
                  <a:gd name="connsiteX2" fmla="*/ 3948026 w 4242796"/>
                  <a:gd name="connsiteY2" fmla="*/ 786291 h 1839475"/>
                  <a:gd name="connsiteX3" fmla="*/ 2182036 w 4242796"/>
                  <a:gd name="connsiteY3" fmla="*/ 1839475 h 1839475"/>
                  <a:gd name="connsiteX4" fmla="*/ 0 w 4242796"/>
                  <a:gd name="connsiteY4" fmla="*/ 1113189 h 1839475"/>
                  <a:gd name="connsiteX0" fmla="*/ 0 w 4242797"/>
                  <a:gd name="connsiteY0" fmla="*/ 1113189 h 1839475"/>
                  <a:gd name="connsiteX1" fmla="*/ 3950879 w 4242797"/>
                  <a:gd name="connsiteY1" fmla="*/ 3609 h 1839475"/>
                  <a:gd name="connsiteX2" fmla="*/ 3948026 w 4242797"/>
                  <a:gd name="connsiteY2" fmla="*/ 786291 h 1839475"/>
                  <a:gd name="connsiteX3" fmla="*/ 2182036 w 4242797"/>
                  <a:gd name="connsiteY3" fmla="*/ 1839475 h 1839475"/>
                  <a:gd name="connsiteX4" fmla="*/ 0 w 4242797"/>
                  <a:gd name="connsiteY4" fmla="*/ 1113189 h 1839475"/>
                  <a:gd name="connsiteX0" fmla="*/ 0 w 3950879"/>
                  <a:gd name="connsiteY0" fmla="*/ 1109580 h 1835866"/>
                  <a:gd name="connsiteX1" fmla="*/ 3950879 w 3950879"/>
                  <a:gd name="connsiteY1" fmla="*/ 0 h 1835866"/>
                  <a:gd name="connsiteX2" fmla="*/ 3948026 w 3950879"/>
                  <a:gd name="connsiteY2" fmla="*/ 782682 h 1835866"/>
                  <a:gd name="connsiteX3" fmla="*/ 2182036 w 3950879"/>
                  <a:gd name="connsiteY3" fmla="*/ 1835866 h 1835866"/>
                  <a:gd name="connsiteX4" fmla="*/ 0 w 3950879"/>
                  <a:gd name="connsiteY4" fmla="*/ 1109580 h 1835866"/>
                  <a:gd name="connsiteX0" fmla="*/ 0 w 4242797"/>
                  <a:gd name="connsiteY0" fmla="*/ 1120320 h 1846606"/>
                  <a:gd name="connsiteX1" fmla="*/ 3950879 w 4242797"/>
                  <a:gd name="connsiteY1" fmla="*/ 10740 h 1846606"/>
                  <a:gd name="connsiteX2" fmla="*/ 3948026 w 4242797"/>
                  <a:gd name="connsiteY2" fmla="*/ 592414 h 1846606"/>
                  <a:gd name="connsiteX3" fmla="*/ 2182036 w 4242797"/>
                  <a:gd name="connsiteY3" fmla="*/ 1846606 h 1846606"/>
                  <a:gd name="connsiteX4" fmla="*/ 0 w 4242797"/>
                  <a:gd name="connsiteY4" fmla="*/ 1120320 h 1846606"/>
                  <a:gd name="connsiteX0" fmla="*/ 0 w 3950879"/>
                  <a:gd name="connsiteY0" fmla="*/ 1109580 h 1835866"/>
                  <a:gd name="connsiteX1" fmla="*/ 3950879 w 3950879"/>
                  <a:gd name="connsiteY1" fmla="*/ 0 h 1835866"/>
                  <a:gd name="connsiteX2" fmla="*/ 3948026 w 3950879"/>
                  <a:gd name="connsiteY2" fmla="*/ 581674 h 1835866"/>
                  <a:gd name="connsiteX3" fmla="*/ 2182036 w 3950879"/>
                  <a:gd name="connsiteY3" fmla="*/ 1835866 h 1835866"/>
                  <a:gd name="connsiteX4" fmla="*/ 0 w 3950879"/>
                  <a:gd name="connsiteY4" fmla="*/ 1109580 h 1835866"/>
                  <a:gd name="connsiteX0" fmla="*/ 0 w 3950879"/>
                  <a:gd name="connsiteY0" fmla="*/ 1109580 h 1835866"/>
                  <a:gd name="connsiteX1" fmla="*/ 3950879 w 3950879"/>
                  <a:gd name="connsiteY1" fmla="*/ 0 h 1835866"/>
                  <a:gd name="connsiteX2" fmla="*/ 3948026 w 3950879"/>
                  <a:gd name="connsiteY2" fmla="*/ 581674 h 1835866"/>
                  <a:gd name="connsiteX3" fmla="*/ 2182036 w 3950879"/>
                  <a:gd name="connsiteY3" fmla="*/ 1835866 h 1835866"/>
                  <a:gd name="connsiteX4" fmla="*/ 0 w 3950879"/>
                  <a:gd name="connsiteY4" fmla="*/ 1109580 h 1835866"/>
                  <a:gd name="connsiteX0" fmla="*/ 38630 w 3989509"/>
                  <a:gd name="connsiteY0" fmla="*/ 1109580 h 1894986"/>
                  <a:gd name="connsiteX1" fmla="*/ 3989509 w 3989509"/>
                  <a:gd name="connsiteY1" fmla="*/ 0 h 1894986"/>
                  <a:gd name="connsiteX2" fmla="*/ 3986656 w 3989509"/>
                  <a:gd name="connsiteY2" fmla="*/ 581674 h 1894986"/>
                  <a:gd name="connsiteX3" fmla="*/ 2101821 w 3989509"/>
                  <a:gd name="connsiteY3" fmla="*/ 1894986 h 1894986"/>
                  <a:gd name="connsiteX4" fmla="*/ 38630 w 3989509"/>
                  <a:gd name="connsiteY4" fmla="*/ 1109580 h 1894986"/>
                  <a:gd name="connsiteX0" fmla="*/ 38630 w 3989509"/>
                  <a:gd name="connsiteY0" fmla="*/ 1109580 h 1894986"/>
                  <a:gd name="connsiteX1" fmla="*/ 3989509 w 3989509"/>
                  <a:gd name="connsiteY1" fmla="*/ 0 h 1894986"/>
                  <a:gd name="connsiteX2" fmla="*/ 3986656 w 3989509"/>
                  <a:gd name="connsiteY2" fmla="*/ 581674 h 1894986"/>
                  <a:gd name="connsiteX3" fmla="*/ 2101821 w 3989509"/>
                  <a:gd name="connsiteY3" fmla="*/ 1894986 h 1894986"/>
                  <a:gd name="connsiteX4" fmla="*/ 38630 w 3989509"/>
                  <a:gd name="connsiteY4" fmla="*/ 1109580 h 1894986"/>
                  <a:gd name="connsiteX0" fmla="*/ 0 w 3950879"/>
                  <a:gd name="connsiteY0" fmla="*/ 1109580 h 1894986"/>
                  <a:gd name="connsiteX1" fmla="*/ 3950879 w 3950879"/>
                  <a:gd name="connsiteY1" fmla="*/ 0 h 1894986"/>
                  <a:gd name="connsiteX2" fmla="*/ 3948026 w 3950879"/>
                  <a:gd name="connsiteY2" fmla="*/ 581674 h 1894986"/>
                  <a:gd name="connsiteX3" fmla="*/ 2063191 w 3950879"/>
                  <a:gd name="connsiteY3" fmla="*/ 1894986 h 1894986"/>
                  <a:gd name="connsiteX4" fmla="*/ 0 w 3950879"/>
                  <a:gd name="connsiteY4" fmla="*/ 1109580 h 1894986"/>
                  <a:gd name="connsiteX0" fmla="*/ 35815 w 3986694"/>
                  <a:gd name="connsiteY0" fmla="*/ 1109580 h 1788570"/>
                  <a:gd name="connsiteX1" fmla="*/ 3986694 w 3986694"/>
                  <a:gd name="connsiteY1" fmla="*/ 0 h 1788570"/>
                  <a:gd name="connsiteX2" fmla="*/ 3983841 w 3986694"/>
                  <a:gd name="connsiteY2" fmla="*/ 581674 h 1788570"/>
                  <a:gd name="connsiteX3" fmla="*/ 2158428 w 3986694"/>
                  <a:gd name="connsiteY3" fmla="*/ 1788570 h 1788570"/>
                  <a:gd name="connsiteX4" fmla="*/ 35815 w 3986694"/>
                  <a:gd name="connsiteY4" fmla="*/ 1109580 h 1788570"/>
                  <a:gd name="connsiteX0" fmla="*/ 0 w 3950879"/>
                  <a:gd name="connsiteY0" fmla="*/ 1109580 h 1788570"/>
                  <a:gd name="connsiteX1" fmla="*/ 3950879 w 3950879"/>
                  <a:gd name="connsiteY1" fmla="*/ 0 h 1788570"/>
                  <a:gd name="connsiteX2" fmla="*/ 3948026 w 3950879"/>
                  <a:gd name="connsiteY2" fmla="*/ 581674 h 1788570"/>
                  <a:gd name="connsiteX3" fmla="*/ 2122613 w 3950879"/>
                  <a:gd name="connsiteY3" fmla="*/ 1788570 h 1788570"/>
                  <a:gd name="connsiteX4" fmla="*/ 0 w 3950879"/>
                  <a:gd name="connsiteY4" fmla="*/ 1109580 h 1788570"/>
                  <a:gd name="connsiteX0" fmla="*/ 0 w 3950879"/>
                  <a:gd name="connsiteY0" fmla="*/ 1109580 h 1788570"/>
                  <a:gd name="connsiteX1" fmla="*/ 3950879 w 3950879"/>
                  <a:gd name="connsiteY1" fmla="*/ 0 h 1788570"/>
                  <a:gd name="connsiteX2" fmla="*/ 3948026 w 3950879"/>
                  <a:gd name="connsiteY2" fmla="*/ 581674 h 1788570"/>
                  <a:gd name="connsiteX3" fmla="*/ 2122613 w 3950879"/>
                  <a:gd name="connsiteY3" fmla="*/ 1788570 h 1788570"/>
                  <a:gd name="connsiteX4" fmla="*/ 0 w 3950879"/>
                  <a:gd name="connsiteY4" fmla="*/ 1109580 h 1788570"/>
                  <a:gd name="connsiteX0" fmla="*/ 0 w 4225733"/>
                  <a:gd name="connsiteY0" fmla="*/ 1113777 h 1799090"/>
                  <a:gd name="connsiteX1" fmla="*/ 3934992 w 4225733"/>
                  <a:gd name="connsiteY1" fmla="*/ 10520 h 1799090"/>
                  <a:gd name="connsiteX2" fmla="*/ 3932139 w 4225733"/>
                  <a:gd name="connsiteY2" fmla="*/ 592194 h 1799090"/>
                  <a:gd name="connsiteX3" fmla="*/ 2106726 w 4225733"/>
                  <a:gd name="connsiteY3" fmla="*/ 1799090 h 1799090"/>
                  <a:gd name="connsiteX4" fmla="*/ 0 w 4225733"/>
                  <a:gd name="connsiteY4" fmla="*/ 1113777 h 1799090"/>
                  <a:gd name="connsiteX0" fmla="*/ 36307 w 4262041"/>
                  <a:gd name="connsiteY0" fmla="*/ 1113777 h 1786445"/>
                  <a:gd name="connsiteX1" fmla="*/ 3971299 w 4262041"/>
                  <a:gd name="connsiteY1" fmla="*/ 10520 h 1786445"/>
                  <a:gd name="connsiteX2" fmla="*/ 3968446 w 4262041"/>
                  <a:gd name="connsiteY2" fmla="*/ 592194 h 1786445"/>
                  <a:gd name="connsiteX3" fmla="*/ 2136678 w 4262041"/>
                  <a:gd name="connsiteY3" fmla="*/ 1786445 h 1786445"/>
                  <a:gd name="connsiteX4" fmla="*/ 36307 w 4262041"/>
                  <a:gd name="connsiteY4" fmla="*/ 1113777 h 1786445"/>
                  <a:gd name="connsiteX0" fmla="*/ 0 w 4225734"/>
                  <a:gd name="connsiteY0" fmla="*/ 1113777 h 1786445"/>
                  <a:gd name="connsiteX1" fmla="*/ 3934992 w 4225734"/>
                  <a:gd name="connsiteY1" fmla="*/ 10520 h 1786445"/>
                  <a:gd name="connsiteX2" fmla="*/ 3932139 w 4225734"/>
                  <a:gd name="connsiteY2" fmla="*/ 592194 h 1786445"/>
                  <a:gd name="connsiteX3" fmla="*/ 2100371 w 4225734"/>
                  <a:gd name="connsiteY3" fmla="*/ 1786445 h 1786445"/>
                  <a:gd name="connsiteX4" fmla="*/ 0 w 4225734"/>
                  <a:gd name="connsiteY4" fmla="*/ 1113777 h 1786445"/>
                  <a:gd name="connsiteX0" fmla="*/ 0 w 4225734"/>
                  <a:gd name="connsiteY0" fmla="*/ 1113777 h 1786445"/>
                  <a:gd name="connsiteX1" fmla="*/ 3934992 w 4225734"/>
                  <a:gd name="connsiteY1" fmla="*/ 10520 h 1786445"/>
                  <a:gd name="connsiteX2" fmla="*/ 3932139 w 4225734"/>
                  <a:gd name="connsiteY2" fmla="*/ 592194 h 1786445"/>
                  <a:gd name="connsiteX3" fmla="*/ 2100371 w 4225734"/>
                  <a:gd name="connsiteY3" fmla="*/ 1786445 h 1786445"/>
                  <a:gd name="connsiteX4" fmla="*/ 0 w 4225734"/>
                  <a:gd name="connsiteY4" fmla="*/ 1113777 h 1786445"/>
                  <a:gd name="connsiteX0" fmla="*/ 0 w 3934992"/>
                  <a:gd name="connsiteY0" fmla="*/ 1103257 h 1775925"/>
                  <a:gd name="connsiteX1" fmla="*/ 3934992 w 3934992"/>
                  <a:gd name="connsiteY1" fmla="*/ 0 h 1775925"/>
                  <a:gd name="connsiteX2" fmla="*/ 3932139 w 3934992"/>
                  <a:gd name="connsiteY2" fmla="*/ 581674 h 1775925"/>
                  <a:gd name="connsiteX3" fmla="*/ 2100371 w 3934992"/>
                  <a:gd name="connsiteY3" fmla="*/ 1775925 h 1775925"/>
                  <a:gd name="connsiteX4" fmla="*/ 0 w 3934992"/>
                  <a:gd name="connsiteY4" fmla="*/ 1103257 h 1775925"/>
                  <a:gd name="connsiteX0" fmla="*/ 36090 w 3968229"/>
                  <a:gd name="connsiteY0" fmla="*/ 1096934 h 1769602"/>
                  <a:gd name="connsiteX1" fmla="*/ 3964727 w 3968229"/>
                  <a:gd name="connsiteY1" fmla="*/ 0 h 1769602"/>
                  <a:gd name="connsiteX2" fmla="*/ 3968229 w 3968229"/>
                  <a:gd name="connsiteY2" fmla="*/ 575351 h 1769602"/>
                  <a:gd name="connsiteX3" fmla="*/ 2136461 w 3968229"/>
                  <a:gd name="connsiteY3" fmla="*/ 1769602 h 1769602"/>
                  <a:gd name="connsiteX4" fmla="*/ 36090 w 3968229"/>
                  <a:gd name="connsiteY4" fmla="*/ 1096934 h 1769602"/>
                  <a:gd name="connsiteX0" fmla="*/ 36090 w 3968229"/>
                  <a:gd name="connsiteY0" fmla="*/ 1096934 h 1769602"/>
                  <a:gd name="connsiteX1" fmla="*/ 3964727 w 3968229"/>
                  <a:gd name="connsiteY1" fmla="*/ 0 h 1769602"/>
                  <a:gd name="connsiteX2" fmla="*/ 3968229 w 3968229"/>
                  <a:gd name="connsiteY2" fmla="*/ 575351 h 1769602"/>
                  <a:gd name="connsiteX3" fmla="*/ 2136461 w 3968229"/>
                  <a:gd name="connsiteY3" fmla="*/ 1769602 h 1769602"/>
                  <a:gd name="connsiteX4" fmla="*/ 36090 w 3968229"/>
                  <a:gd name="connsiteY4" fmla="*/ 1096934 h 1769602"/>
                  <a:gd name="connsiteX0" fmla="*/ 36090 w 3968229"/>
                  <a:gd name="connsiteY0" fmla="*/ 1096934 h 1769602"/>
                  <a:gd name="connsiteX1" fmla="*/ 3964727 w 3968229"/>
                  <a:gd name="connsiteY1" fmla="*/ 0 h 1769602"/>
                  <a:gd name="connsiteX2" fmla="*/ 3968229 w 3968229"/>
                  <a:gd name="connsiteY2" fmla="*/ 575351 h 1769602"/>
                  <a:gd name="connsiteX3" fmla="*/ 2136461 w 3968229"/>
                  <a:gd name="connsiteY3" fmla="*/ 1769602 h 1769602"/>
                  <a:gd name="connsiteX4" fmla="*/ 36090 w 3968229"/>
                  <a:gd name="connsiteY4" fmla="*/ 1096934 h 1769602"/>
                  <a:gd name="connsiteX0" fmla="*/ 0 w 3932139"/>
                  <a:gd name="connsiteY0" fmla="*/ 1096934 h 1769602"/>
                  <a:gd name="connsiteX1" fmla="*/ 3928637 w 3932139"/>
                  <a:gd name="connsiteY1" fmla="*/ 0 h 1769602"/>
                  <a:gd name="connsiteX2" fmla="*/ 3932139 w 3932139"/>
                  <a:gd name="connsiteY2" fmla="*/ 575351 h 1769602"/>
                  <a:gd name="connsiteX3" fmla="*/ 2100371 w 3932139"/>
                  <a:gd name="connsiteY3" fmla="*/ 1769602 h 1769602"/>
                  <a:gd name="connsiteX4" fmla="*/ 0 w 3932139"/>
                  <a:gd name="connsiteY4" fmla="*/ 1096934 h 1769602"/>
                  <a:gd name="connsiteX0" fmla="*/ 0 w 4222207"/>
                  <a:gd name="connsiteY0" fmla="*/ 1129602 h 1802270"/>
                  <a:gd name="connsiteX1" fmla="*/ 3928637 w 4222207"/>
                  <a:gd name="connsiteY1" fmla="*/ 32668 h 1802270"/>
                  <a:gd name="connsiteX2" fmla="*/ 3937059 w 4222207"/>
                  <a:gd name="connsiteY2" fmla="*/ 368170 h 1802270"/>
                  <a:gd name="connsiteX3" fmla="*/ 2100371 w 4222207"/>
                  <a:gd name="connsiteY3" fmla="*/ 1802270 h 1802270"/>
                  <a:gd name="connsiteX4" fmla="*/ 0 w 4222207"/>
                  <a:gd name="connsiteY4" fmla="*/ 1129602 h 1802270"/>
                  <a:gd name="connsiteX0" fmla="*/ 0 w 3937059"/>
                  <a:gd name="connsiteY0" fmla="*/ 1096934 h 1769602"/>
                  <a:gd name="connsiteX1" fmla="*/ 3928637 w 3937059"/>
                  <a:gd name="connsiteY1" fmla="*/ 0 h 1769602"/>
                  <a:gd name="connsiteX2" fmla="*/ 3937059 w 3937059"/>
                  <a:gd name="connsiteY2" fmla="*/ 335502 h 1769602"/>
                  <a:gd name="connsiteX3" fmla="*/ 2100371 w 3937059"/>
                  <a:gd name="connsiteY3" fmla="*/ 1769602 h 1769602"/>
                  <a:gd name="connsiteX4" fmla="*/ 0 w 3937059"/>
                  <a:gd name="connsiteY4" fmla="*/ 1096934 h 1769602"/>
                  <a:gd name="connsiteX0" fmla="*/ 0 w 4857140"/>
                  <a:gd name="connsiteY0" fmla="*/ 1302856 h 1806370"/>
                  <a:gd name="connsiteX1" fmla="*/ 4520125 w 4857140"/>
                  <a:gd name="connsiteY1" fmla="*/ 36768 h 1806370"/>
                  <a:gd name="connsiteX2" fmla="*/ 4528547 w 4857140"/>
                  <a:gd name="connsiteY2" fmla="*/ 372270 h 1806370"/>
                  <a:gd name="connsiteX3" fmla="*/ 2691859 w 4857140"/>
                  <a:gd name="connsiteY3" fmla="*/ 1806370 h 1806370"/>
                  <a:gd name="connsiteX4" fmla="*/ 0 w 4857140"/>
                  <a:gd name="connsiteY4" fmla="*/ 1302856 h 1806370"/>
                  <a:gd name="connsiteX0" fmla="*/ 0 w 4528547"/>
                  <a:gd name="connsiteY0" fmla="*/ 1266088 h 1769602"/>
                  <a:gd name="connsiteX1" fmla="*/ 4520125 w 4528547"/>
                  <a:gd name="connsiteY1" fmla="*/ 0 h 1769602"/>
                  <a:gd name="connsiteX2" fmla="*/ 4528547 w 4528547"/>
                  <a:gd name="connsiteY2" fmla="*/ 335502 h 1769602"/>
                  <a:gd name="connsiteX3" fmla="*/ 2691859 w 4528547"/>
                  <a:gd name="connsiteY3" fmla="*/ 1769602 h 1769602"/>
                  <a:gd name="connsiteX4" fmla="*/ 0 w 4528547"/>
                  <a:gd name="connsiteY4" fmla="*/ 1266088 h 1769602"/>
                  <a:gd name="connsiteX0" fmla="*/ 31950 w 4560497"/>
                  <a:gd name="connsiteY0" fmla="*/ 1266088 h 1769602"/>
                  <a:gd name="connsiteX1" fmla="*/ 4552075 w 4560497"/>
                  <a:gd name="connsiteY1" fmla="*/ 0 h 1769602"/>
                  <a:gd name="connsiteX2" fmla="*/ 4560497 w 4560497"/>
                  <a:gd name="connsiteY2" fmla="*/ 335502 h 1769602"/>
                  <a:gd name="connsiteX3" fmla="*/ 2671984 w 4560497"/>
                  <a:gd name="connsiteY3" fmla="*/ 1769602 h 1769602"/>
                  <a:gd name="connsiteX4" fmla="*/ 31950 w 4560497"/>
                  <a:gd name="connsiteY4" fmla="*/ 1266088 h 1769602"/>
                  <a:gd name="connsiteX0" fmla="*/ 0 w 4528547"/>
                  <a:gd name="connsiteY0" fmla="*/ 1266088 h 1769602"/>
                  <a:gd name="connsiteX1" fmla="*/ 4520125 w 4528547"/>
                  <a:gd name="connsiteY1" fmla="*/ 0 h 1769602"/>
                  <a:gd name="connsiteX2" fmla="*/ 4528547 w 4528547"/>
                  <a:gd name="connsiteY2" fmla="*/ 335502 h 1769602"/>
                  <a:gd name="connsiteX3" fmla="*/ 2640034 w 4528547"/>
                  <a:gd name="connsiteY3" fmla="*/ 1769602 h 1769602"/>
                  <a:gd name="connsiteX4" fmla="*/ 0 w 4528547"/>
                  <a:gd name="connsiteY4" fmla="*/ 1266088 h 1769602"/>
                  <a:gd name="connsiteX0" fmla="*/ 0 w 4528547"/>
                  <a:gd name="connsiteY0" fmla="*/ 1266088 h 1769602"/>
                  <a:gd name="connsiteX1" fmla="*/ 4520125 w 4528547"/>
                  <a:gd name="connsiteY1" fmla="*/ 0 h 1769602"/>
                  <a:gd name="connsiteX2" fmla="*/ 4528547 w 4528547"/>
                  <a:gd name="connsiteY2" fmla="*/ 335502 h 1769602"/>
                  <a:gd name="connsiteX3" fmla="*/ 2640034 w 4528547"/>
                  <a:gd name="connsiteY3" fmla="*/ 1769602 h 1769602"/>
                  <a:gd name="connsiteX4" fmla="*/ 0 w 4528547"/>
                  <a:gd name="connsiteY4" fmla="*/ 1266088 h 1769602"/>
                  <a:gd name="connsiteX0" fmla="*/ 0 w 4684582"/>
                  <a:gd name="connsiteY0" fmla="*/ 1259347 h 1804011"/>
                  <a:gd name="connsiteX1" fmla="*/ 4359467 w 4684582"/>
                  <a:gd name="connsiteY1" fmla="*/ 34409 h 1804011"/>
                  <a:gd name="connsiteX2" fmla="*/ 4367889 w 4684582"/>
                  <a:gd name="connsiteY2" fmla="*/ 369911 h 1804011"/>
                  <a:gd name="connsiteX3" fmla="*/ 2479376 w 4684582"/>
                  <a:gd name="connsiteY3" fmla="*/ 1804011 h 1804011"/>
                  <a:gd name="connsiteX4" fmla="*/ 0 w 4684582"/>
                  <a:gd name="connsiteY4" fmla="*/ 1259347 h 1804011"/>
                  <a:gd name="connsiteX0" fmla="*/ 0 w 4723545"/>
                  <a:gd name="connsiteY0" fmla="*/ 1275659 h 1804892"/>
                  <a:gd name="connsiteX1" fmla="*/ 4395744 w 4723545"/>
                  <a:gd name="connsiteY1" fmla="*/ 35290 h 1804892"/>
                  <a:gd name="connsiteX2" fmla="*/ 4404166 w 4723545"/>
                  <a:gd name="connsiteY2" fmla="*/ 370792 h 1804892"/>
                  <a:gd name="connsiteX3" fmla="*/ 2515653 w 4723545"/>
                  <a:gd name="connsiteY3" fmla="*/ 1804892 h 1804892"/>
                  <a:gd name="connsiteX4" fmla="*/ 0 w 4723545"/>
                  <a:gd name="connsiteY4" fmla="*/ 1275659 h 1804892"/>
                  <a:gd name="connsiteX0" fmla="*/ 0 w 4404166"/>
                  <a:gd name="connsiteY0" fmla="*/ 1240369 h 1769602"/>
                  <a:gd name="connsiteX1" fmla="*/ 4395744 w 4404166"/>
                  <a:gd name="connsiteY1" fmla="*/ 0 h 1769602"/>
                  <a:gd name="connsiteX2" fmla="*/ 4404166 w 4404166"/>
                  <a:gd name="connsiteY2" fmla="*/ 335502 h 1769602"/>
                  <a:gd name="connsiteX3" fmla="*/ 2515653 w 4404166"/>
                  <a:gd name="connsiteY3" fmla="*/ 1769602 h 1769602"/>
                  <a:gd name="connsiteX4" fmla="*/ 0 w 4404166"/>
                  <a:gd name="connsiteY4" fmla="*/ 1240369 h 1769602"/>
                  <a:gd name="connsiteX0" fmla="*/ 33788 w 4450262"/>
                  <a:gd name="connsiteY0" fmla="*/ 1245513 h 1774746"/>
                  <a:gd name="connsiteX1" fmla="*/ 4450262 w 4450262"/>
                  <a:gd name="connsiteY1" fmla="*/ 0 h 1774746"/>
                  <a:gd name="connsiteX2" fmla="*/ 4437954 w 4450262"/>
                  <a:gd name="connsiteY2" fmla="*/ 340646 h 1774746"/>
                  <a:gd name="connsiteX3" fmla="*/ 2549441 w 4450262"/>
                  <a:gd name="connsiteY3" fmla="*/ 1774746 h 1774746"/>
                  <a:gd name="connsiteX4" fmla="*/ 33788 w 4450262"/>
                  <a:gd name="connsiteY4" fmla="*/ 1245513 h 1774746"/>
                  <a:gd name="connsiteX0" fmla="*/ 33788 w 4450262"/>
                  <a:gd name="connsiteY0" fmla="*/ 1245513 h 1774746"/>
                  <a:gd name="connsiteX1" fmla="*/ 4450262 w 4450262"/>
                  <a:gd name="connsiteY1" fmla="*/ 0 h 1774746"/>
                  <a:gd name="connsiteX2" fmla="*/ 4437954 w 4450262"/>
                  <a:gd name="connsiteY2" fmla="*/ 340646 h 1774746"/>
                  <a:gd name="connsiteX3" fmla="*/ 2549441 w 4450262"/>
                  <a:gd name="connsiteY3" fmla="*/ 1774746 h 1774746"/>
                  <a:gd name="connsiteX4" fmla="*/ 33788 w 4450262"/>
                  <a:gd name="connsiteY4" fmla="*/ 1245513 h 1774746"/>
                  <a:gd name="connsiteX0" fmla="*/ 0 w 4416474"/>
                  <a:gd name="connsiteY0" fmla="*/ 1245513 h 1774746"/>
                  <a:gd name="connsiteX1" fmla="*/ 4416474 w 4416474"/>
                  <a:gd name="connsiteY1" fmla="*/ 0 h 1774746"/>
                  <a:gd name="connsiteX2" fmla="*/ 4404166 w 4416474"/>
                  <a:gd name="connsiteY2" fmla="*/ 340646 h 1774746"/>
                  <a:gd name="connsiteX3" fmla="*/ 2515653 w 4416474"/>
                  <a:gd name="connsiteY3" fmla="*/ 1774746 h 1774746"/>
                  <a:gd name="connsiteX4" fmla="*/ 0 w 4416474"/>
                  <a:gd name="connsiteY4" fmla="*/ 1245513 h 1774746"/>
                  <a:gd name="connsiteX0" fmla="*/ 0 w 4734880"/>
                  <a:gd name="connsiteY0" fmla="*/ 1269680 h 1809200"/>
                  <a:gd name="connsiteX1" fmla="*/ 4411292 w 4734880"/>
                  <a:gd name="connsiteY1" fmla="*/ 34454 h 1809200"/>
                  <a:gd name="connsiteX2" fmla="*/ 4398984 w 4734880"/>
                  <a:gd name="connsiteY2" fmla="*/ 375100 h 1809200"/>
                  <a:gd name="connsiteX3" fmla="*/ 2510471 w 4734880"/>
                  <a:gd name="connsiteY3" fmla="*/ 1809200 h 1809200"/>
                  <a:gd name="connsiteX4" fmla="*/ 0 w 4734880"/>
                  <a:gd name="connsiteY4" fmla="*/ 1269680 h 1809200"/>
                  <a:gd name="connsiteX0" fmla="*/ 0 w 4411292"/>
                  <a:gd name="connsiteY0" fmla="*/ 1235226 h 1774746"/>
                  <a:gd name="connsiteX1" fmla="*/ 4411292 w 4411292"/>
                  <a:gd name="connsiteY1" fmla="*/ 0 h 1774746"/>
                  <a:gd name="connsiteX2" fmla="*/ 4398984 w 4411292"/>
                  <a:gd name="connsiteY2" fmla="*/ 340646 h 1774746"/>
                  <a:gd name="connsiteX3" fmla="*/ 2510471 w 4411292"/>
                  <a:gd name="connsiteY3" fmla="*/ 1774746 h 1774746"/>
                  <a:gd name="connsiteX4" fmla="*/ 0 w 4411292"/>
                  <a:gd name="connsiteY4" fmla="*/ 1235226 h 1774746"/>
                  <a:gd name="connsiteX0" fmla="*/ 33741 w 4441848"/>
                  <a:gd name="connsiteY0" fmla="*/ 1247871 h 1787391"/>
                  <a:gd name="connsiteX1" fmla="*/ 4441848 w 4441848"/>
                  <a:gd name="connsiteY1" fmla="*/ 0 h 1787391"/>
                  <a:gd name="connsiteX2" fmla="*/ 4432725 w 4441848"/>
                  <a:gd name="connsiteY2" fmla="*/ 353291 h 1787391"/>
                  <a:gd name="connsiteX3" fmla="*/ 2544212 w 4441848"/>
                  <a:gd name="connsiteY3" fmla="*/ 1787391 h 1787391"/>
                  <a:gd name="connsiteX4" fmla="*/ 33741 w 4441848"/>
                  <a:gd name="connsiteY4" fmla="*/ 1247871 h 1787391"/>
                  <a:gd name="connsiteX0" fmla="*/ 33741 w 4441848"/>
                  <a:gd name="connsiteY0" fmla="*/ 1247871 h 1787391"/>
                  <a:gd name="connsiteX1" fmla="*/ 4441848 w 4441848"/>
                  <a:gd name="connsiteY1" fmla="*/ 0 h 1787391"/>
                  <a:gd name="connsiteX2" fmla="*/ 4432725 w 4441848"/>
                  <a:gd name="connsiteY2" fmla="*/ 353291 h 1787391"/>
                  <a:gd name="connsiteX3" fmla="*/ 2544212 w 4441848"/>
                  <a:gd name="connsiteY3" fmla="*/ 1787391 h 1787391"/>
                  <a:gd name="connsiteX4" fmla="*/ 33741 w 4441848"/>
                  <a:gd name="connsiteY4" fmla="*/ 1247871 h 1787391"/>
                  <a:gd name="connsiteX0" fmla="*/ 41217 w 4449324"/>
                  <a:gd name="connsiteY0" fmla="*/ 1247871 h 1755778"/>
                  <a:gd name="connsiteX1" fmla="*/ 4449324 w 4449324"/>
                  <a:gd name="connsiteY1" fmla="*/ 0 h 1755778"/>
                  <a:gd name="connsiteX2" fmla="*/ 4440201 w 4449324"/>
                  <a:gd name="connsiteY2" fmla="*/ 353291 h 1755778"/>
                  <a:gd name="connsiteX3" fmla="*/ 2401989 w 4449324"/>
                  <a:gd name="connsiteY3" fmla="*/ 1755778 h 1755778"/>
                  <a:gd name="connsiteX4" fmla="*/ 41217 w 4449324"/>
                  <a:gd name="connsiteY4" fmla="*/ 1247871 h 1755778"/>
                  <a:gd name="connsiteX0" fmla="*/ 0 w 4408107"/>
                  <a:gd name="connsiteY0" fmla="*/ 1247871 h 1755778"/>
                  <a:gd name="connsiteX1" fmla="*/ 4408107 w 4408107"/>
                  <a:gd name="connsiteY1" fmla="*/ 0 h 1755778"/>
                  <a:gd name="connsiteX2" fmla="*/ 4398984 w 4408107"/>
                  <a:gd name="connsiteY2" fmla="*/ 353291 h 1755778"/>
                  <a:gd name="connsiteX3" fmla="*/ 2360772 w 4408107"/>
                  <a:gd name="connsiteY3" fmla="*/ 1755778 h 1755778"/>
                  <a:gd name="connsiteX4" fmla="*/ 0 w 4408107"/>
                  <a:gd name="connsiteY4" fmla="*/ 1247871 h 1755778"/>
                  <a:gd name="connsiteX0" fmla="*/ 0 w 4408107"/>
                  <a:gd name="connsiteY0" fmla="*/ 1247871 h 1755778"/>
                  <a:gd name="connsiteX1" fmla="*/ 4408107 w 4408107"/>
                  <a:gd name="connsiteY1" fmla="*/ 0 h 1755778"/>
                  <a:gd name="connsiteX2" fmla="*/ 4398984 w 4408107"/>
                  <a:gd name="connsiteY2" fmla="*/ 353291 h 1755778"/>
                  <a:gd name="connsiteX3" fmla="*/ 2360772 w 4408107"/>
                  <a:gd name="connsiteY3" fmla="*/ 1755778 h 1755778"/>
                  <a:gd name="connsiteX4" fmla="*/ 0 w 4408107"/>
                  <a:gd name="connsiteY4" fmla="*/ 1247871 h 1755778"/>
                  <a:gd name="connsiteX0" fmla="*/ 0 w 4408539"/>
                  <a:gd name="connsiteY0" fmla="*/ 1247871 h 1755778"/>
                  <a:gd name="connsiteX1" fmla="*/ 4408107 w 4408539"/>
                  <a:gd name="connsiteY1" fmla="*/ 0 h 1755778"/>
                  <a:gd name="connsiteX2" fmla="*/ 4408539 w 4408539"/>
                  <a:gd name="connsiteY2" fmla="*/ 346968 h 1755778"/>
                  <a:gd name="connsiteX3" fmla="*/ 2360772 w 4408539"/>
                  <a:gd name="connsiteY3" fmla="*/ 1755778 h 1755778"/>
                  <a:gd name="connsiteX4" fmla="*/ 0 w 4408539"/>
                  <a:gd name="connsiteY4" fmla="*/ 1247871 h 1755778"/>
                  <a:gd name="connsiteX0" fmla="*/ 0 w 4414909"/>
                  <a:gd name="connsiteY0" fmla="*/ 1247871 h 1755778"/>
                  <a:gd name="connsiteX1" fmla="*/ 4408107 w 4414909"/>
                  <a:gd name="connsiteY1" fmla="*/ 0 h 1755778"/>
                  <a:gd name="connsiteX2" fmla="*/ 4414909 w 4414909"/>
                  <a:gd name="connsiteY2" fmla="*/ 343807 h 1755778"/>
                  <a:gd name="connsiteX3" fmla="*/ 2360772 w 4414909"/>
                  <a:gd name="connsiteY3" fmla="*/ 1755778 h 1755778"/>
                  <a:gd name="connsiteX4" fmla="*/ 0 w 4414909"/>
                  <a:gd name="connsiteY4" fmla="*/ 1247871 h 17557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4909" h="1755778">
                    <a:moveTo>
                      <a:pt x="0" y="1247871"/>
                    </a:moveTo>
                    <a:lnTo>
                      <a:pt x="4408107" y="0"/>
                    </a:lnTo>
                    <a:lnTo>
                      <a:pt x="4414909" y="343807"/>
                    </a:lnTo>
                    <a:lnTo>
                      <a:pt x="2360772" y="1755778"/>
                    </a:lnTo>
                    <a:lnTo>
                      <a:pt x="0" y="1247871"/>
                    </a:lnTo>
                    <a:close/>
                  </a:path>
                </a:pathLst>
              </a:custGeom>
              <a:gradFill flip="none" rotWithShape="1">
                <a:gsLst>
                  <a:gs pos="65000">
                    <a:srgbClr val="063D56"/>
                  </a:gs>
                  <a:gs pos="0">
                    <a:schemeClr val="tx2"/>
                  </a:gs>
                </a:gsLst>
                <a:lin ang="120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sp>
            <p:nvSpPr>
              <p:cNvPr id="21" name="Rectangle 5">
                <a:extLst>
                  <a:ext uri="{FF2B5EF4-FFF2-40B4-BE49-F238E27FC236}">
                    <a16:creationId xmlns:a16="http://schemas.microsoft.com/office/drawing/2014/main" id="{9C9971E8-C088-F54B-A54F-610A218E16D2}"/>
                  </a:ext>
                </a:extLst>
              </p:cNvPr>
              <p:cNvSpPr/>
              <p:nvPr userDrawn="1"/>
            </p:nvSpPr>
            <p:spPr>
              <a:xfrm>
                <a:off x="10154286" y="3576227"/>
                <a:ext cx="2071630" cy="1835060"/>
              </a:xfrm>
              <a:custGeom>
                <a:avLst/>
                <a:gdLst>
                  <a:gd name="connsiteX0" fmla="*/ 0 w 12191999"/>
                  <a:gd name="connsiteY0" fmla="*/ 0 h 2044957"/>
                  <a:gd name="connsiteX1" fmla="*/ 12191999 w 12191999"/>
                  <a:gd name="connsiteY1" fmla="*/ 0 h 2044957"/>
                  <a:gd name="connsiteX2" fmla="*/ 12191999 w 12191999"/>
                  <a:gd name="connsiteY2" fmla="*/ 2044957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922739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659502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867320 h 2044957"/>
                  <a:gd name="connsiteX3" fmla="*/ 0 w 12191999"/>
                  <a:gd name="connsiteY3" fmla="*/ 2044957 h 2044957"/>
                  <a:gd name="connsiteX4" fmla="*/ 0 w 12191999"/>
                  <a:gd name="connsiteY4" fmla="*/ 0 h 2044957"/>
                  <a:gd name="connsiteX0" fmla="*/ 0 w 12191999"/>
                  <a:gd name="connsiteY0" fmla="*/ 0 h 1726302"/>
                  <a:gd name="connsiteX1" fmla="*/ 12191999 w 12191999"/>
                  <a:gd name="connsiteY1" fmla="*/ 0 h 1726302"/>
                  <a:gd name="connsiteX2" fmla="*/ 12178145 w 12191999"/>
                  <a:gd name="connsiteY2" fmla="*/ 867320 h 1726302"/>
                  <a:gd name="connsiteX3" fmla="*/ 27709 w 12191999"/>
                  <a:gd name="connsiteY3" fmla="*/ 1726302 h 1726302"/>
                  <a:gd name="connsiteX4" fmla="*/ 0 w 12191999"/>
                  <a:gd name="connsiteY4" fmla="*/ 0 h 1726302"/>
                  <a:gd name="connsiteX0" fmla="*/ 0 w 12191999"/>
                  <a:gd name="connsiteY0" fmla="*/ 0 h 1504629"/>
                  <a:gd name="connsiteX1" fmla="*/ 12191999 w 12191999"/>
                  <a:gd name="connsiteY1" fmla="*/ 0 h 1504629"/>
                  <a:gd name="connsiteX2" fmla="*/ 12178145 w 12191999"/>
                  <a:gd name="connsiteY2" fmla="*/ 867320 h 1504629"/>
                  <a:gd name="connsiteX3" fmla="*/ 0 w 12191999"/>
                  <a:gd name="connsiteY3" fmla="*/ 1504629 h 1504629"/>
                  <a:gd name="connsiteX4" fmla="*/ 0 w 12191999"/>
                  <a:gd name="connsiteY4" fmla="*/ 0 h 1504629"/>
                  <a:gd name="connsiteX0" fmla="*/ 0 w 12191999"/>
                  <a:gd name="connsiteY0" fmla="*/ 0 h 1726302"/>
                  <a:gd name="connsiteX1" fmla="*/ 12191999 w 12191999"/>
                  <a:gd name="connsiteY1" fmla="*/ 0 h 1726302"/>
                  <a:gd name="connsiteX2" fmla="*/ 12178145 w 12191999"/>
                  <a:gd name="connsiteY2" fmla="*/ 867320 h 1726302"/>
                  <a:gd name="connsiteX3" fmla="*/ 0 w 12191999"/>
                  <a:gd name="connsiteY3" fmla="*/ 1726302 h 1726302"/>
                  <a:gd name="connsiteX4" fmla="*/ 0 w 12191999"/>
                  <a:gd name="connsiteY4" fmla="*/ 0 h 1726302"/>
                  <a:gd name="connsiteX0" fmla="*/ 0 w 12191999"/>
                  <a:gd name="connsiteY0" fmla="*/ 0 h 1726302"/>
                  <a:gd name="connsiteX1" fmla="*/ 12191999 w 12191999"/>
                  <a:gd name="connsiteY1" fmla="*/ 0 h 1726302"/>
                  <a:gd name="connsiteX2" fmla="*/ 12184869 w 12191999"/>
                  <a:gd name="connsiteY2" fmla="*/ 863958 h 1726302"/>
                  <a:gd name="connsiteX3" fmla="*/ 0 w 12191999"/>
                  <a:gd name="connsiteY3" fmla="*/ 1726302 h 1726302"/>
                  <a:gd name="connsiteX4" fmla="*/ 0 w 12191999"/>
                  <a:gd name="connsiteY4" fmla="*/ 0 h 1726302"/>
                  <a:gd name="connsiteX0" fmla="*/ 0 w 12191999"/>
                  <a:gd name="connsiteY0" fmla="*/ 0 h 6894650"/>
                  <a:gd name="connsiteX1" fmla="*/ 12191999 w 12191999"/>
                  <a:gd name="connsiteY1" fmla="*/ 0 h 6894650"/>
                  <a:gd name="connsiteX2" fmla="*/ 12184869 w 12191999"/>
                  <a:gd name="connsiteY2" fmla="*/ 863958 h 6894650"/>
                  <a:gd name="connsiteX3" fmla="*/ 0 w 12191999"/>
                  <a:gd name="connsiteY3" fmla="*/ 6894650 h 6894650"/>
                  <a:gd name="connsiteX4" fmla="*/ 0 w 12191999"/>
                  <a:gd name="connsiteY4" fmla="*/ 0 h 6894650"/>
                  <a:gd name="connsiteX0" fmla="*/ 0 w 12191999"/>
                  <a:gd name="connsiteY0" fmla="*/ 0 h 6894650"/>
                  <a:gd name="connsiteX1" fmla="*/ 12191999 w 12191999"/>
                  <a:gd name="connsiteY1" fmla="*/ 0 h 6894650"/>
                  <a:gd name="connsiteX2" fmla="*/ 3676973 w 12191999"/>
                  <a:gd name="connsiteY2" fmla="*/ 6867193 h 6894650"/>
                  <a:gd name="connsiteX3" fmla="*/ 0 w 12191999"/>
                  <a:gd name="connsiteY3" fmla="*/ 6894650 h 6894650"/>
                  <a:gd name="connsiteX4" fmla="*/ 0 w 12191999"/>
                  <a:gd name="connsiteY4" fmla="*/ 0 h 6894650"/>
                  <a:gd name="connsiteX0" fmla="*/ 0 w 12191999"/>
                  <a:gd name="connsiteY0" fmla="*/ 0 h 6868146"/>
                  <a:gd name="connsiteX1" fmla="*/ 12191999 w 12191999"/>
                  <a:gd name="connsiteY1" fmla="*/ 0 h 6868146"/>
                  <a:gd name="connsiteX2" fmla="*/ 3676973 w 12191999"/>
                  <a:gd name="connsiteY2" fmla="*/ 6867193 h 6868146"/>
                  <a:gd name="connsiteX3" fmla="*/ 13253 w 12191999"/>
                  <a:gd name="connsiteY3" fmla="*/ 6868146 h 6868146"/>
                  <a:gd name="connsiteX4" fmla="*/ 0 w 12191999"/>
                  <a:gd name="connsiteY4" fmla="*/ 0 h 6868146"/>
                  <a:gd name="connsiteX0" fmla="*/ 0 w 7765773"/>
                  <a:gd name="connsiteY0" fmla="*/ 26504 h 6894650"/>
                  <a:gd name="connsiteX1" fmla="*/ 7765773 w 7765773"/>
                  <a:gd name="connsiteY1" fmla="*/ 0 h 6894650"/>
                  <a:gd name="connsiteX2" fmla="*/ 3676973 w 7765773"/>
                  <a:gd name="connsiteY2" fmla="*/ 6893697 h 6894650"/>
                  <a:gd name="connsiteX3" fmla="*/ 13253 w 7765773"/>
                  <a:gd name="connsiteY3" fmla="*/ 6894650 h 6894650"/>
                  <a:gd name="connsiteX4" fmla="*/ 0 w 7765773"/>
                  <a:gd name="connsiteY4" fmla="*/ 26504 h 6894650"/>
                  <a:gd name="connsiteX0" fmla="*/ 0 w 7487477"/>
                  <a:gd name="connsiteY0" fmla="*/ 39757 h 6907903"/>
                  <a:gd name="connsiteX1" fmla="*/ 7487477 w 7487477"/>
                  <a:gd name="connsiteY1" fmla="*/ 0 h 6907903"/>
                  <a:gd name="connsiteX2" fmla="*/ 3676973 w 7487477"/>
                  <a:gd name="connsiteY2" fmla="*/ 6906950 h 6907903"/>
                  <a:gd name="connsiteX3" fmla="*/ 13253 w 7487477"/>
                  <a:gd name="connsiteY3" fmla="*/ 6907903 h 6907903"/>
                  <a:gd name="connsiteX4" fmla="*/ 0 w 7487477"/>
                  <a:gd name="connsiteY4" fmla="*/ 39757 h 6907903"/>
                  <a:gd name="connsiteX0" fmla="*/ 0 w 7839763"/>
                  <a:gd name="connsiteY0" fmla="*/ 39757 h 6907903"/>
                  <a:gd name="connsiteX1" fmla="*/ 7487477 w 7839763"/>
                  <a:gd name="connsiteY1" fmla="*/ 0 h 6907903"/>
                  <a:gd name="connsiteX2" fmla="*/ 6321287 w 7839763"/>
                  <a:gd name="connsiteY2" fmla="*/ 2166765 h 6907903"/>
                  <a:gd name="connsiteX3" fmla="*/ 3676973 w 7839763"/>
                  <a:gd name="connsiteY3" fmla="*/ 6906950 h 6907903"/>
                  <a:gd name="connsiteX4" fmla="*/ 13253 w 7839763"/>
                  <a:gd name="connsiteY4" fmla="*/ 6907903 h 6907903"/>
                  <a:gd name="connsiteX5" fmla="*/ 0 w 7839763"/>
                  <a:gd name="connsiteY5" fmla="*/ 39757 h 6907903"/>
                  <a:gd name="connsiteX0" fmla="*/ 0 w 8275157"/>
                  <a:gd name="connsiteY0" fmla="*/ 39757 h 6907903"/>
                  <a:gd name="connsiteX1" fmla="*/ 7487477 w 8275157"/>
                  <a:gd name="connsiteY1" fmla="*/ 0 h 6907903"/>
                  <a:gd name="connsiteX2" fmla="*/ 7792278 w 8275157"/>
                  <a:gd name="connsiteY2" fmla="*/ 629513 h 6907903"/>
                  <a:gd name="connsiteX3" fmla="*/ 3676973 w 8275157"/>
                  <a:gd name="connsiteY3" fmla="*/ 6906950 h 6907903"/>
                  <a:gd name="connsiteX4" fmla="*/ 13253 w 8275157"/>
                  <a:gd name="connsiteY4" fmla="*/ 6907903 h 6907903"/>
                  <a:gd name="connsiteX5" fmla="*/ 0 w 8275157"/>
                  <a:gd name="connsiteY5" fmla="*/ 39757 h 6907903"/>
                  <a:gd name="connsiteX0" fmla="*/ 0 w 8365192"/>
                  <a:gd name="connsiteY0" fmla="*/ 119833 h 6987979"/>
                  <a:gd name="connsiteX1" fmla="*/ 7487477 w 8365192"/>
                  <a:gd name="connsiteY1" fmla="*/ 80076 h 6987979"/>
                  <a:gd name="connsiteX2" fmla="*/ 7792278 w 8365192"/>
                  <a:gd name="connsiteY2" fmla="*/ 709589 h 6987979"/>
                  <a:gd name="connsiteX3" fmla="*/ 3676973 w 8365192"/>
                  <a:gd name="connsiteY3" fmla="*/ 6987026 h 6987979"/>
                  <a:gd name="connsiteX4" fmla="*/ 13253 w 8365192"/>
                  <a:gd name="connsiteY4" fmla="*/ 6987979 h 6987979"/>
                  <a:gd name="connsiteX5" fmla="*/ 0 w 8365192"/>
                  <a:gd name="connsiteY5" fmla="*/ 119833 h 6987979"/>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8056113"/>
                  <a:gd name="connsiteY0" fmla="*/ 60031 h 6928177"/>
                  <a:gd name="connsiteX1" fmla="*/ 7621484 w 8056113"/>
                  <a:gd name="connsiteY1" fmla="*/ 67570 h 6928177"/>
                  <a:gd name="connsiteX2" fmla="*/ 7792278 w 8056113"/>
                  <a:gd name="connsiteY2" fmla="*/ 649787 h 6928177"/>
                  <a:gd name="connsiteX3" fmla="*/ 3676973 w 8056113"/>
                  <a:gd name="connsiteY3" fmla="*/ 6927224 h 6928177"/>
                  <a:gd name="connsiteX4" fmla="*/ 13253 w 8056113"/>
                  <a:gd name="connsiteY4" fmla="*/ 6928177 h 6928177"/>
                  <a:gd name="connsiteX5" fmla="*/ 0 w 8056113"/>
                  <a:gd name="connsiteY5" fmla="*/ 60031 h 6928177"/>
                  <a:gd name="connsiteX0" fmla="*/ 0 w 7792278"/>
                  <a:gd name="connsiteY0" fmla="*/ 0 h 6868146"/>
                  <a:gd name="connsiteX1" fmla="*/ 7621484 w 7792278"/>
                  <a:gd name="connsiteY1" fmla="*/ 7539 h 6868146"/>
                  <a:gd name="connsiteX2" fmla="*/ 7792278 w 7792278"/>
                  <a:gd name="connsiteY2" fmla="*/ 589756 h 6868146"/>
                  <a:gd name="connsiteX3" fmla="*/ 3676973 w 7792278"/>
                  <a:gd name="connsiteY3" fmla="*/ 6867193 h 6868146"/>
                  <a:gd name="connsiteX4" fmla="*/ 13253 w 7792278"/>
                  <a:gd name="connsiteY4" fmla="*/ 6868146 h 6868146"/>
                  <a:gd name="connsiteX5" fmla="*/ 0 w 7792278"/>
                  <a:gd name="connsiteY5" fmla="*/ 0 h 6868146"/>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7792278"/>
                  <a:gd name="connsiteY0" fmla="*/ 0 h 6868146"/>
                  <a:gd name="connsiteX1" fmla="*/ 7621484 w 7792278"/>
                  <a:gd name="connsiteY1" fmla="*/ 7539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8055290"/>
                  <a:gd name="connsiteY0" fmla="*/ 57343 h 6925489"/>
                  <a:gd name="connsiteX1" fmla="*/ 7633208 w 8055290"/>
                  <a:gd name="connsiteY1" fmla="*/ 70743 h 6925489"/>
                  <a:gd name="connsiteX2" fmla="*/ 7792278 w 8055290"/>
                  <a:gd name="connsiteY2" fmla="*/ 647099 h 6925489"/>
                  <a:gd name="connsiteX3" fmla="*/ 3723865 w 8055290"/>
                  <a:gd name="connsiteY3" fmla="*/ 6918675 h 6925489"/>
                  <a:gd name="connsiteX4" fmla="*/ 13253 w 8055290"/>
                  <a:gd name="connsiteY4" fmla="*/ 6925489 h 6925489"/>
                  <a:gd name="connsiteX5" fmla="*/ 0 w 8055290"/>
                  <a:gd name="connsiteY5" fmla="*/ 57343 h 6925489"/>
                  <a:gd name="connsiteX0" fmla="*/ 0 w 7792278"/>
                  <a:gd name="connsiteY0" fmla="*/ 0 h 6868146"/>
                  <a:gd name="connsiteX1" fmla="*/ 7633208 w 7792278"/>
                  <a:gd name="connsiteY1" fmla="*/ 13400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7774488"/>
                  <a:gd name="connsiteY0" fmla="*/ 0 h 6868146"/>
                  <a:gd name="connsiteX1" fmla="*/ 7633208 w 7774488"/>
                  <a:gd name="connsiteY1" fmla="*/ 13400 h 6868146"/>
                  <a:gd name="connsiteX2" fmla="*/ 7774488 w 7774488"/>
                  <a:gd name="connsiteY2" fmla="*/ 600430 h 6868146"/>
                  <a:gd name="connsiteX3" fmla="*/ 3723865 w 7774488"/>
                  <a:gd name="connsiteY3" fmla="*/ 6861332 h 6868146"/>
                  <a:gd name="connsiteX4" fmla="*/ 13253 w 7774488"/>
                  <a:gd name="connsiteY4" fmla="*/ 6868146 h 6868146"/>
                  <a:gd name="connsiteX5" fmla="*/ 0 w 7774488"/>
                  <a:gd name="connsiteY5" fmla="*/ 0 h 6868146"/>
                  <a:gd name="connsiteX0" fmla="*/ 0 w 8042550"/>
                  <a:gd name="connsiteY0" fmla="*/ 53203 h 6960233"/>
                  <a:gd name="connsiteX1" fmla="*/ 7633208 w 8042550"/>
                  <a:gd name="connsiteY1" fmla="*/ 66603 h 6960233"/>
                  <a:gd name="connsiteX2" fmla="*/ 7774488 w 8042550"/>
                  <a:gd name="connsiteY2" fmla="*/ 653633 h 6960233"/>
                  <a:gd name="connsiteX3" fmla="*/ 3692066 w 8042550"/>
                  <a:gd name="connsiteY3" fmla="*/ 6960233 h 6960233"/>
                  <a:gd name="connsiteX4" fmla="*/ 13253 w 8042550"/>
                  <a:gd name="connsiteY4" fmla="*/ 6921349 h 6960233"/>
                  <a:gd name="connsiteX5" fmla="*/ 0 w 8042550"/>
                  <a:gd name="connsiteY5" fmla="*/ 53203 h 6960233"/>
                  <a:gd name="connsiteX0" fmla="*/ 5328 w 8047878"/>
                  <a:gd name="connsiteY0" fmla="*/ 53203 h 6963532"/>
                  <a:gd name="connsiteX1" fmla="*/ 7638536 w 8047878"/>
                  <a:gd name="connsiteY1" fmla="*/ 66603 h 6963532"/>
                  <a:gd name="connsiteX2" fmla="*/ 7779816 w 8047878"/>
                  <a:gd name="connsiteY2" fmla="*/ 653633 h 6963532"/>
                  <a:gd name="connsiteX3" fmla="*/ 3697394 w 8047878"/>
                  <a:gd name="connsiteY3" fmla="*/ 6960233 h 6963532"/>
                  <a:gd name="connsiteX4" fmla="*/ 915 w 8047878"/>
                  <a:gd name="connsiteY4" fmla="*/ 6963532 h 6963532"/>
                  <a:gd name="connsiteX5" fmla="*/ 5328 w 8047878"/>
                  <a:gd name="connsiteY5" fmla="*/ 53203 h 6963532"/>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8047878"/>
                  <a:gd name="connsiteY0" fmla="*/ 36922 h 6947251"/>
                  <a:gd name="connsiteX1" fmla="*/ 7638536 w 8047878"/>
                  <a:gd name="connsiteY1" fmla="*/ 92506 h 6947251"/>
                  <a:gd name="connsiteX2" fmla="*/ 7779816 w 8047878"/>
                  <a:gd name="connsiteY2" fmla="*/ 637352 h 6947251"/>
                  <a:gd name="connsiteX3" fmla="*/ 3697394 w 8047878"/>
                  <a:gd name="connsiteY3" fmla="*/ 6943952 h 6947251"/>
                  <a:gd name="connsiteX4" fmla="*/ 915 w 8047878"/>
                  <a:gd name="connsiteY4" fmla="*/ 6947251 h 6947251"/>
                  <a:gd name="connsiteX5" fmla="*/ 5328 w 8047878"/>
                  <a:gd name="connsiteY5" fmla="*/ 36922 h 6947251"/>
                  <a:gd name="connsiteX0" fmla="*/ 5328 w 7779816"/>
                  <a:gd name="connsiteY0" fmla="*/ 0 h 6910329"/>
                  <a:gd name="connsiteX1" fmla="*/ 7638536 w 7779816"/>
                  <a:gd name="connsiteY1" fmla="*/ 55584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0 w 7787198"/>
                  <a:gd name="connsiteY0" fmla="*/ 3851755 h 6854745"/>
                  <a:gd name="connsiteX1" fmla="*/ 7645918 w 7787198"/>
                  <a:gd name="connsiteY1" fmla="*/ 0 h 6854745"/>
                  <a:gd name="connsiteX2" fmla="*/ 7787198 w 7787198"/>
                  <a:gd name="connsiteY2" fmla="*/ 544846 h 6854745"/>
                  <a:gd name="connsiteX3" fmla="*/ 3704776 w 7787198"/>
                  <a:gd name="connsiteY3" fmla="*/ 6851446 h 6854745"/>
                  <a:gd name="connsiteX4" fmla="*/ 8297 w 7787198"/>
                  <a:gd name="connsiteY4" fmla="*/ 6854745 h 6854745"/>
                  <a:gd name="connsiteX5" fmla="*/ 0 w 7787198"/>
                  <a:gd name="connsiteY5" fmla="*/ 3851755 h 6854745"/>
                  <a:gd name="connsiteX0" fmla="*/ 2824 w 7790022"/>
                  <a:gd name="connsiteY0" fmla="*/ 3851755 h 6854745"/>
                  <a:gd name="connsiteX1" fmla="*/ 7648742 w 7790022"/>
                  <a:gd name="connsiteY1" fmla="*/ 0 h 6854745"/>
                  <a:gd name="connsiteX2" fmla="*/ 7790022 w 7790022"/>
                  <a:gd name="connsiteY2" fmla="*/ 544846 h 6854745"/>
                  <a:gd name="connsiteX3" fmla="*/ 3707600 w 7790022"/>
                  <a:gd name="connsiteY3" fmla="*/ 6851446 h 6854745"/>
                  <a:gd name="connsiteX4" fmla="*/ 11121 w 7790022"/>
                  <a:gd name="connsiteY4" fmla="*/ 6854745 h 6854745"/>
                  <a:gd name="connsiteX5" fmla="*/ 2824 w 7790022"/>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3707600 w 12289333"/>
                  <a:gd name="connsiteY3" fmla="*/ 6851446 h 6854745"/>
                  <a:gd name="connsiteX4" fmla="*/ 11121 w 12289333"/>
                  <a:gd name="connsiteY4" fmla="*/ 6854745 h 6854745"/>
                  <a:gd name="connsiteX5" fmla="*/ 2824 w 12289333"/>
                  <a:gd name="connsiteY5" fmla="*/ 3851755 h 6854745"/>
                  <a:gd name="connsiteX0" fmla="*/ 2824 w 13061836"/>
                  <a:gd name="connsiteY0" fmla="*/ 3851755 h 6854745"/>
                  <a:gd name="connsiteX1" fmla="*/ 7648742 w 13061836"/>
                  <a:gd name="connsiteY1" fmla="*/ 0 h 6854745"/>
                  <a:gd name="connsiteX2" fmla="*/ 12289333 w 13061836"/>
                  <a:gd name="connsiteY2" fmla="*/ 3364705 h 6854745"/>
                  <a:gd name="connsiteX3" fmla="*/ 12223245 w 13061836"/>
                  <a:gd name="connsiteY3" fmla="*/ 6826156 h 6854745"/>
                  <a:gd name="connsiteX4" fmla="*/ 11121 w 13061836"/>
                  <a:gd name="connsiteY4" fmla="*/ 6854745 h 6854745"/>
                  <a:gd name="connsiteX5" fmla="*/ 2824 w 13061836"/>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12223245 w 12289333"/>
                  <a:gd name="connsiteY3" fmla="*/ 6826156 h 6854745"/>
                  <a:gd name="connsiteX4" fmla="*/ 11121 w 12289333"/>
                  <a:gd name="connsiteY4" fmla="*/ 6854745 h 6854745"/>
                  <a:gd name="connsiteX5" fmla="*/ 2824 w 12289333"/>
                  <a:gd name="connsiteY5" fmla="*/ 3851755 h 6854745"/>
                  <a:gd name="connsiteX0" fmla="*/ 2824 w 12238493"/>
                  <a:gd name="connsiteY0" fmla="*/ 3851755 h 6854745"/>
                  <a:gd name="connsiteX1" fmla="*/ 7648742 w 12238493"/>
                  <a:gd name="connsiteY1" fmla="*/ 0 h 6854745"/>
                  <a:gd name="connsiteX2" fmla="*/ 12238493 w 12238493"/>
                  <a:gd name="connsiteY2" fmla="*/ 5489083 h 6854745"/>
                  <a:gd name="connsiteX3" fmla="*/ 12223245 w 12238493"/>
                  <a:gd name="connsiteY3" fmla="*/ 6826156 h 6854745"/>
                  <a:gd name="connsiteX4" fmla="*/ 11121 w 12238493"/>
                  <a:gd name="connsiteY4" fmla="*/ 6854745 h 6854745"/>
                  <a:gd name="connsiteX5" fmla="*/ 2824 w 12238493"/>
                  <a:gd name="connsiteY5" fmla="*/ 3851755 h 6854745"/>
                  <a:gd name="connsiteX0" fmla="*/ 2824 w 12223245"/>
                  <a:gd name="connsiteY0" fmla="*/ 3851755 h 6854745"/>
                  <a:gd name="connsiteX1" fmla="*/ 7648742 w 12223245"/>
                  <a:gd name="connsiteY1" fmla="*/ 0 h 6854745"/>
                  <a:gd name="connsiteX2" fmla="*/ 12213073 w 12223245"/>
                  <a:gd name="connsiteY2" fmla="*/ 3212964 h 6854745"/>
                  <a:gd name="connsiteX3" fmla="*/ 12223245 w 12223245"/>
                  <a:gd name="connsiteY3" fmla="*/ 6826156 h 6854745"/>
                  <a:gd name="connsiteX4" fmla="*/ 11121 w 12223245"/>
                  <a:gd name="connsiteY4" fmla="*/ 6854745 h 6854745"/>
                  <a:gd name="connsiteX5" fmla="*/ 2824 w 12223245"/>
                  <a:gd name="connsiteY5" fmla="*/ 3851755 h 6854745"/>
                  <a:gd name="connsiteX0" fmla="*/ 2824 w 12223245"/>
                  <a:gd name="connsiteY0" fmla="*/ 638791 h 3641781"/>
                  <a:gd name="connsiteX1" fmla="*/ 12213073 w 12223245"/>
                  <a:gd name="connsiteY1" fmla="*/ 0 h 3641781"/>
                  <a:gd name="connsiteX2" fmla="*/ 12223245 w 12223245"/>
                  <a:gd name="connsiteY2" fmla="*/ 3613192 h 3641781"/>
                  <a:gd name="connsiteX3" fmla="*/ 11121 w 12223245"/>
                  <a:gd name="connsiteY3" fmla="*/ 3641781 h 3641781"/>
                  <a:gd name="connsiteX4" fmla="*/ 2824 w 12223245"/>
                  <a:gd name="connsiteY4" fmla="*/ 638791 h 3641781"/>
                  <a:gd name="connsiteX0" fmla="*/ 18003 w 13108053"/>
                  <a:gd name="connsiteY0" fmla="*/ 1462624 h 3706908"/>
                  <a:gd name="connsiteX1" fmla="*/ 12202832 w 13108053"/>
                  <a:gd name="connsiteY1" fmla="*/ 65127 h 3706908"/>
                  <a:gd name="connsiteX2" fmla="*/ 12213004 w 13108053"/>
                  <a:gd name="connsiteY2" fmla="*/ 3678319 h 3706908"/>
                  <a:gd name="connsiteX3" fmla="*/ 880 w 13108053"/>
                  <a:gd name="connsiteY3" fmla="*/ 3706908 h 3706908"/>
                  <a:gd name="connsiteX4" fmla="*/ 18003 w 13108053"/>
                  <a:gd name="connsiteY4" fmla="*/ 1462624 h 3706908"/>
                  <a:gd name="connsiteX0" fmla="*/ 18003 w 13108053"/>
                  <a:gd name="connsiteY0" fmla="*/ 1447901 h 3692185"/>
                  <a:gd name="connsiteX1" fmla="*/ 12202832 w 13108053"/>
                  <a:gd name="connsiteY1" fmla="*/ 50404 h 3692185"/>
                  <a:gd name="connsiteX2" fmla="*/ 12213004 w 13108053"/>
                  <a:gd name="connsiteY2" fmla="*/ 3663596 h 3692185"/>
                  <a:gd name="connsiteX3" fmla="*/ 880 w 13108053"/>
                  <a:gd name="connsiteY3" fmla="*/ 3692185 h 3692185"/>
                  <a:gd name="connsiteX4" fmla="*/ 18003 w 13108053"/>
                  <a:gd name="connsiteY4" fmla="*/ 1447901 h 3692185"/>
                  <a:gd name="connsiteX0" fmla="*/ 1135609 w 13024337"/>
                  <a:gd name="connsiteY0" fmla="*/ 1819470 h 3671756"/>
                  <a:gd name="connsiteX1" fmla="*/ 12201965 w 13024337"/>
                  <a:gd name="connsiteY1" fmla="*/ 29975 h 3671756"/>
                  <a:gd name="connsiteX2" fmla="*/ 12212137 w 13024337"/>
                  <a:gd name="connsiteY2" fmla="*/ 3643167 h 3671756"/>
                  <a:gd name="connsiteX3" fmla="*/ 13 w 13024337"/>
                  <a:gd name="connsiteY3" fmla="*/ 3671756 h 3671756"/>
                  <a:gd name="connsiteX4" fmla="*/ 1135609 w 13024337"/>
                  <a:gd name="connsiteY4" fmla="*/ 1819470 h 3671756"/>
                  <a:gd name="connsiteX0" fmla="*/ 881414 w 13043169"/>
                  <a:gd name="connsiteY0" fmla="*/ 2631068 h 3648777"/>
                  <a:gd name="connsiteX1" fmla="*/ 12201968 w 13043169"/>
                  <a:gd name="connsiteY1" fmla="*/ 6996 h 3648777"/>
                  <a:gd name="connsiteX2" fmla="*/ 12212140 w 13043169"/>
                  <a:gd name="connsiteY2" fmla="*/ 3620188 h 3648777"/>
                  <a:gd name="connsiteX3" fmla="*/ 16 w 13043169"/>
                  <a:gd name="connsiteY3" fmla="*/ 3648777 h 3648777"/>
                  <a:gd name="connsiteX4" fmla="*/ 881414 w 13043169"/>
                  <a:gd name="connsiteY4" fmla="*/ 2631068 h 3648777"/>
                  <a:gd name="connsiteX0" fmla="*/ 881398 w 13043153"/>
                  <a:gd name="connsiteY0" fmla="*/ 2631068 h 3648777"/>
                  <a:gd name="connsiteX1" fmla="*/ 12201952 w 13043153"/>
                  <a:gd name="connsiteY1" fmla="*/ 6996 h 3648777"/>
                  <a:gd name="connsiteX2" fmla="*/ 12212124 w 13043153"/>
                  <a:gd name="connsiteY2" fmla="*/ 3620188 h 3648777"/>
                  <a:gd name="connsiteX3" fmla="*/ 0 w 13043153"/>
                  <a:gd name="connsiteY3" fmla="*/ 3648777 h 3648777"/>
                  <a:gd name="connsiteX4" fmla="*/ 881398 w 13043153"/>
                  <a:gd name="connsiteY4" fmla="*/ 2631068 h 3648777"/>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1571238 w 14647636"/>
                  <a:gd name="connsiteY0" fmla="*/ 3433552 h 3641974"/>
                  <a:gd name="connsiteX1" fmla="*/ 13743357 w 14647636"/>
                  <a:gd name="connsiteY1" fmla="*/ 193 h 3641974"/>
                  <a:gd name="connsiteX2" fmla="*/ 13753529 w 14647636"/>
                  <a:gd name="connsiteY2" fmla="*/ 3613385 h 3641974"/>
                  <a:gd name="connsiteX3" fmla="*/ 1541405 w 14647636"/>
                  <a:gd name="connsiteY3" fmla="*/ 3641974 h 3641974"/>
                  <a:gd name="connsiteX4" fmla="*/ 1571238 w 14647636"/>
                  <a:gd name="connsiteY4" fmla="*/ 3433552 h 3641974"/>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29833 w 13106231"/>
                  <a:gd name="connsiteY0" fmla="*/ 3433359 h 3641781"/>
                  <a:gd name="connsiteX1" fmla="*/ 12201952 w 13106231"/>
                  <a:gd name="connsiteY1" fmla="*/ 0 h 3641781"/>
                  <a:gd name="connsiteX2" fmla="*/ 12212124 w 13106231"/>
                  <a:gd name="connsiteY2" fmla="*/ 3613192 h 3641781"/>
                  <a:gd name="connsiteX3" fmla="*/ 0 w 13106231"/>
                  <a:gd name="connsiteY3" fmla="*/ 3641781 h 3641781"/>
                  <a:gd name="connsiteX4" fmla="*/ 29833 w 13106231"/>
                  <a:gd name="connsiteY4" fmla="*/ 3433359 h 3641781"/>
                  <a:gd name="connsiteX0" fmla="*/ 29833 w 12212124"/>
                  <a:gd name="connsiteY0" fmla="*/ 3433359 h 3641781"/>
                  <a:gd name="connsiteX1" fmla="*/ 12201952 w 12212124"/>
                  <a:gd name="connsiteY1" fmla="*/ 0 h 3641781"/>
                  <a:gd name="connsiteX2" fmla="*/ 12212124 w 12212124"/>
                  <a:gd name="connsiteY2" fmla="*/ 3613192 h 3641781"/>
                  <a:gd name="connsiteX3" fmla="*/ 0 w 12212124"/>
                  <a:gd name="connsiteY3" fmla="*/ 3641781 h 3641781"/>
                  <a:gd name="connsiteX4" fmla="*/ 29833 w 12212124"/>
                  <a:gd name="connsiteY4" fmla="*/ 3433359 h 3641781"/>
                  <a:gd name="connsiteX0" fmla="*/ 0 w 13116591"/>
                  <a:gd name="connsiteY0" fmla="*/ 3443767 h 3642036"/>
                  <a:gd name="connsiteX1" fmla="*/ 12209540 w 13116591"/>
                  <a:gd name="connsiteY1" fmla="*/ 255 h 3642036"/>
                  <a:gd name="connsiteX2" fmla="*/ 12219712 w 13116591"/>
                  <a:gd name="connsiteY2" fmla="*/ 3613447 h 3642036"/>
                  <a:gd name="connsiteX3" fmla="*/ 7588 w 13116591"/>
                  <a:gd name="connsiteY3" fmla="*/ 3642036 h 3642036"/>
                  <a:gd name="connsiteX4" fmla="*/ 0 w 13116591"/>
                  <a:gd name="connsiteY4" fmla="*/ 3443767 h 3642036"/>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4914 w 14021505"/>
                  <a:gd name="connsiteY0" fmla="*/ 3443720 h 3755501"/>
                  <a:gd name="connsiteX1" fmla="*/ 13114454 w 14021505"/>
                  <a:gd name="connsiteY1" fmla="*/ 208 h 3755501"/>
                  <a:gd name="connsiteX2" fmla="*/ 13124626 w 14021505"/>
                  <a:gd name="connsiteY2" fmla="*/ 3613400 h 3755501"/>
                  <a:gd name="connsiteX3" fmla="*/ 902969 w 14021505"/>
                  <a:gd name="connsiteY3" fmla="*/ 3638381 h 3755501"/>
                  <a:gd name="connsiteX4" fmla="*/ 904914 w 14021505"/>
                  <a:gd name="connsiteY4" fmla="*/ 3443720 h 3755501"/>
                  <a:gd name="connsiteX0" fmla="*/ 1945 w 13118536"/>
                  <a:gd name="connsiteY0" fmla="*/ 3443720 h 3638381"/>
                  <a:gd name="connsiteX1" fmla="*/ 12211485 w 13118536"/>
                  <a:gd name="connsiteY1" fmla="*/ 208 h 3638381"/>
                  <a:gd name="connsiteX2" fmla="*/ 12221657 w 13118536"/>
                  <a:gd name="connsiteY2" fmla="*/ 3613400 h 3638381"/>
                  <a:gd name="connsiteX3" fmla="*/ 0 w 13118536"/>
                  <a:gd name="connsiteY3" fmla="*/ 3638381 h 3638381"/>
                  <a:gd name="connsiteX4" fmla="*/ 1945 w 13118536"/>
                  <a:gd name="connsiteY4" fmla="*/ 3443720 h 3638381"/>
                  <a:gd name="connsiteX0" fmla="*/ 1945 w 12221657"/>
                  <a:gd name="connsiteY0" fmla="*/ 3443720 h 3638381"/>
                  <a:gd name="connsiteX1" fmla="*/ 12211485 w 12221657"/>
                  <a:gd name="connsiteY1" fmla="*/ 208 h 3638381"/>
                  <a:gd name="connsiteX2" fmla="*/ 12221657 w 12221657"/>
                  <a:gd name="connsiteY2" fmla="*/ 3613400 h 3638381"/>
                  <a:gd name="connsiteX3" fmla="*/ 0 w 12221657"/>
                  <a:gd name="connsiteY3" fmla="*/ 3638381 h 3638381"/>
                  <a:gd name="connsiteX4" fmla="*/ 1945 w 12221657"/>
                  <a:gd name="connsiteY4" fmla="*/ 3443720 h 3638381"/>
                  <a:gd name="connsiteX0" fmla="*/ 1945 w 13118536"/>
                  <a:gd name="connsiteY0" fmla="*/ 3443705 h 3638366"/>
                  <a:gd name="connsiteX1" fmla="*/ 12211485 w 13118536"/>
                  <a:gd name="connsiteY1" fmla="*/ 193 h 3638366"/>
                  <a:gd name="connsiteX2" fmla="*/ 12221657 w 13118536"/>
                  <a:gd name="connsiteY2" fmla="*/ 3607063 h 3638366"/>
                  <a:gd name="connsiteX3" fmla="*/ 0 w 13118536"/>
                  <a:gd name="connsiteY3" fmla="*/ 3638366 h 3638366"/>
                  <a:gd name="connsiteX4" fmla="*/ 1945 w 13118536"/>
                  <a:gd name="connsiteY4" fmla="*/ 3443705 h 3638366"/>
                  <a:gd name="connsiteX0" fmla="*/ 1945 w 13119600"/>
                  <a:gd name="connsiteY0" fmla="*/ 3443727 h 3638388"/>
                  <a:gd name="connsiteX1" fmla="*/ 12211485 w 13119600"/>
                  <a:gd name="connsiteY1" fmla="*/ 215 h 3638388"/>
                  <a:gd name="connsiteX2" fmla="*/ 12224835 w 13119600"/>
                  <a:gd name="connsiteY2" fmla="*/ 3616569 h 3638388"/>
                  <a:gd name="connsiteX3" fmla="*/ 0 w 13119600"/>
                  <a:gd name="connsiteY3" fmla="*/ 3638388 h 3638388"/>
                  <a:gd name="connsiteX4" fmla="*/ 1945 w 13119600"/>
                  <a:gd name="connsiteY4" fmla="*/ 3443727 h 3638388"/>
                  <a:gd name="connsiteX0" fmla="*/ 1945 w 12224835"/>
                  <a:gd name="connsiteY0" fmla="*/ 3443727 h 3638388"/>
                  <a:gd name="connsiteX1" fmla="*/ 12211485 w 12224835"/>
                  <a:gd name="connsiteY1" fmla="*/ 215 h 3638388"/>
                  <a:gd name="connsiteX2" fmla="*/ 12224835 w 12224835"/>
                  <a:gd name="connsiteY2" fmla="*/ 3616569 h 3638388"/>
                  <a:gd name="connsiteX3" fmla="*/ 0 w 12224835"/>
                  <a:gd name="connsiteY3" fmla="*/ 3638388 h 3638388"/>
                  <a:gd name="connsiteX4" fmla="*/ 1945 w 12224835"/>
                  <a:gd name="connsiteY4" fmla="*/ 3443727 h 3638388"/>
                  <a:gd name="connsiteX0" fmla="*/ 1945 w 12224835"/>
                  <a:gd name="connsiteY0" fmla="*/ 3443512 h 3638173"/>
                  <a:gd name="connsiteX1" fmla="*/ 12211485 w 12224835"/>
                  <a:gd name="connsiteY1" fmla="*/ 0 h 3638173"/>
                  <a:gd name="connsiteX2" fmla="*/ 12224835 w 12224835"/>
                  <a:gd name="connsiteY2" fmla="*/ 3616354 h 3638173"/>
                  <a:gd name="connsiteX3" fmla="*/ 0 w 12224835"/>
                  <a:gd name="connsiteY3" fmla="*/ 3638173 h 3638173"/>
                  <a:gd name="connsiteX4" fmla="*/ 1945 w 12224835"/>
                  <a:gd name="connsiteY4" fmla="*/ 3443512 h 3638173"/>
                  <a:gd name="connsiteX0" fmla="*/ 1945 w 13119363"/>
                  <a:gd name="connsiteY0" fmla="*/ 3443806 h 3638467"/>
                  <a:gd name="connsiteX1" fmla="*/ 12211485 w 13119363"/>
                  <a:gd name="connsiteY1" fmla="*/ 294 h 3638467"/>
                  <a:gd name="connsiteX2" fmla="*/ 12224835 w 13119363"/>
                  <a:gd name="connsiteY2" fmla="*/ 3626132 h 3638467"/>
                  <a:gd name="connsiteX3" fmla="*/ 0 w 13119363"/>
                  <a:gd name="connsiteY3" fmla="*/ 3638467 h 3638467"/>
                  <a:gd name="connsiteX4" fmla="*/ 1945 w 13119363"/>
                  <a:gd name="connsiteY4" fmla="*/ 3443806 h 3638467"/>
                  <a:gd name="connsiteX0" fmla="*/ 1945 w 13119363"/>
                  <a:gd name="connsiteY0" fmla="*/ 3443848 h 3638819"/>
                  <a:gd name="connsiteX1" fmla="*/ 12211485 w 13119363"/>
                  <a:gd name="connsiteY1" fmla="*/ 336 h 3638819"/>
                  <a:gd name="connsiteX2" fmla="*/ 12224835 w 13119363"/>
                  <a:gd name="connsiteY2" fmla="*/ 3638820 h 3638819"/>
                  <a:gd name="connsiteX3" fmla="*/ 0 w 13119363"/>
                  <a:gd name="connsiteY3" fmla="*/ 3638509 h 3638819"/>
                  <a:gd name="connsiteX4" fmla="*/ 1945 w 13119363"/>
                  <a:gd name="connsiteY4" fmla="*/ 3443848 h 3638819"/>
                  <a:gd name="connsiteX0" fmla="*/ 1945 w 12224835"/>
                  <a:gd name="connsiteY0" fmla="*/ 3443848 h 3638820"/>
                  <a:gd name="connsiteX1" fmla="*/ 12211485 w 12224835"/>
                  <a:gd name="connsiteY1" fmla="*/ 336 h 3638820"/>
                  <a:gd name="connsiteX2" fmla="*/ 12224835 w 12224835"/>
                  <a:gd name="connsiteY2" fmla="*/ 3638820 h 3638820"/>
                  <a:gd name="connsiteX3" fmla="*/ 0 w 12224835"/>
                  <a:gd name="connsiteY3" fmla="*/ 3638509 h 3638820"/>
                  <a:gd name="connsiteX4" fmla="*/ 1945 w 12224835"/>
                  <a:gd name="connsiteY4" fmla="*/ 3443848 h 3638820"/>
                  <a:gd name="connsiteX0" fmla="*/ 1945 w 12224835"/>
                  <a:gd name="connsiteY0" fmla="*/ 3443512 h 3638484"/>
                  <a:gd name="connsiteX1" fmla="*/ 12211485 w 12224835"/>
                  <a:gd name="connsiteY1" fmla="*/ 0 h 3638484"/>
                  <a:gd name="connsiteX2" fmla="*/ 12224835 w 12224835"/>
                  <a:gd name="connsiteY2" fmla="*/ 3638484 h 3638484"/>
                  <a:gd name="connsiteX3" fmla="*/ 0 w 12224835"/>
                  <a:gd name="connsiteY3" fmla="*/ 3638173 h 3638484"/>
                  <a:gd name="connsiteX4" fmla="*/ 1945 w 12224835"/>
                  <a:gd name="connsiteY4" fmla="*/ 3443512 h 3638484"/>
                  <a:gd name="connsiteX0" fmla="*/ 54858 w 12277748"/>
                  <a:gd name="connsiteY0" fmla="*/ 3443512 h 3755293"/>
                  <a:gd name="connsiteX1" fmla="*/ 12264398 w 12277748"/>
                  <a:gd name="connsiteY1" fmla="*/ 0 h 3755293"/>
                  <a:gd name="connsiteX2" fmla="*/ 12277748 w 12277748"/>
                  <a:gd name="connsiteY2" fmla="*/ 3638484 h 3755293"/>
                  <a:gd name="connsiteX3" fmla="*/ 7465337 w 12277748"/>
                  <a:gd name="connsiteY3" fmla="*/ 3638173 h 3755293"/>
                  <a:gd name="connsiteX4" fmla="*/ 54858 w 12277748"/>
                  <a:gd name="connsiteY4" fmla="*/ 3443512 h 3755293"/>
                  <a:gd name="connsiteX0" fmla="*/ 147208 w 7367230"/>
                  <a:gd name="connsiteY0" fmla="*/ 1845227 h 3679005"/>
                  <a:gd name="connsiteX1" fmla="*/ 6866064 w 7367230"/>
                  <a:gd name="connsiteY1" fmla="*/ 40521 h 3679005"/>
                  <a:gd name="connsiteX2" fmla="*/ 6879414 w 7367230"/>
                  <a:gd name="connsiteY2" fmla="*/ 3679005 h 3679005"/>
                  <a:gd name="connsiteX3" fmla="*/ 2067003 w 7367230"/>
                  <a:gd name="connsiteY3" fmla="*/ 3678694 h 3679005"/>
                  <a:gd name="connsiteX4" fmla="*/ 147208 w 7367230"/>
                  <a:gd name="connsiteY4" fmla="*/ 1845227 h 3679005"/>
                  <a:gd name="connsiteX0" fmla="*/ 151451 w 7273184"/>
                  <a:gd name="connsiteY0" fmla="*/ 1955670 h 3672390"/>
                  <a:gd name="connsiteX1" fmla="*/ 6778796 w 7273184"/>
                  <a:gd name="connsiteY1" fmla="*/ 33906 h 3672390"/>
                  <a:gd name="connsiteX2" fmla="*/ 6792146 w 7273184"/>
                  <a:gd name="connsiteY2" fmla="*/ 3672390 h 3672390"/>
                  <a:gd name="connsiteX3" fmla="*/ 1979735 w 7273184"/>
                  <a:gd name="connsiteY3" fmla="*/ 3672079 h 3672390"/>
                  <a:gd name="connsiteX4" fmla="*/ 151451 w 7273184"/>
                  <a:gd name="connsiteY4" fmla="*/ 1955670 h 3672390"/>
                  <a:gd name="connsiteX0" fmla="*/ 179531 w 6767691"/>
                  <a:gd name="connsiteY0" fmla="*/ 1992683 h 3670383"/>
                  <a:gd name="connsiteX1" fmla="*/ 6310099 w 6767691"/>
                  <a:gd name="connsiteY1" fmla="*/ 31899 h 3670383"/>
                  <a:gd name="connsiteX2" fmla="*/ 6323449 w 6767691"/>
                  <a:gd name="connsiteY2" fmla="*/ 3670383 h 3670383"/>
                  <a:gd name="connsiteX3" fmla="*/ 1511038 w 6767691"/>
                  <a:gd name="connsiteY3" fmla="*/ 3670072 h 3670383"/>
                  <a:gd name="connsiteX4" fmla="*/ 179531 w 6767691"/>
                  <a:gd name="connsiteY4" fmla="*/ 1992683 h 3670383"/>
                  <a:gd name="connsiteX0" fmla="*/ 157278 w 7152638"/>
                  <a:gd name="connsiteY0" fmla="*/ 1918753 h 3674491"/>
                  <a:gd name="connsiteX1" fmla="*/ 6666965 w 7152638"/>
                  <a:gd name="connsiteY1" fmla="*/ 36007 h 3674491"/>
                  <a:gd name="connsiteX2" fmla="*/ 6680315 w 7152638"/>
                  <a:gd name="connsiteY2" fmla="*/ 3674491 h 3674491"/>
                  <a:gd name="connsiteX3" fmla="*/ 1867904 w 7152638"/>
                  <a:gd name="connsiteY3" fmla="*/ 3674180 h 3674491"/>
                  <a:gd name="connsiteX4" fmla="*/ 157278 w 7152638"/>
                  <a:gd name="connsiteY4" fmla="*/ 1918753 h 3674491"/>
                  <a:gd name="connsiteX0" fmla="*/ 0 w 6995360"/>
                  <a:gd name="connsiteY0" fmla="*/ 1918753 h 3674491"/>
                  <a:gd name="connsiteX1" fmla="*/ 6509687 w 6995360"/>
                  <a:gd name="connsiteY1" fmla="*/ 36007 h 3674491"/>
                  <a:gd name="connsiteX2" fmla="*/ 6523037 w 6995360"/>
                  <a:gd name="connsiteY2" fmla="*/ 3674491 h 3674491"/>
                  <a:gd name="connsiteX3" fmla="*/ 1710626 w 6995360"/>
                  <a:gd name="connsiteY3" fmla="*/ 3674180 h 3674491"/>
                  <a:gd name="connsiteX4" fmla="*/ 0 w 6995360"/>
                  <a:gd name="connsiteY4" fmla="*/ 1918753 h 3674491"/>
                  <a:gd name="connsiteX0" fmla="*/ 0 w 6995360"/>
                  <a:gd name="connsiteY0" fmla="*/ 1882746 h 3638484"/>
                  <a:gd name="connsiteX1" fmla="*/ 6509687 w 6995360"/>
                  <a:gd name="connsiteY1" fmla="*/ 0 h 3638484"/>
                  <a:gd name="connsiteX2" fmla="*/ 6523037 w 6995360"/>
                  <a:gd name="connsiteY2" fmla="*/ 3638484 h 3638484"/>
                  <a:gd name="connsiteX3" fmla="*/ 1710626 w 6995360"/>
                  <a:gd name="connsiteY3" fmla="*/ 3638173 h 3638484"/>
                  <a:gd name="connsiteX4" fmla="*/ 0 w 6995360"/>
                  <a:gd name="connsiteY4" fmla="*/ 1882746 h 3638484"/>
                  <a:gd name="connsiteX0" fmla="*/ 0 w 6523037"/>
                  <a:gd name="connsiteY0" fmla="*/ 1882746 h 3638484"/>
                  <a:gd name="connsiteX1" fmla="*/ 6509687 w 6523037"/>
                  <a:gd name="connsiteY1" fmla="*/ 0 h 3638484"/>
                  <a:gd name="connsiteX2" fmla="*/ 6523037 w 6523037"/>
                  <a:gd name="connsiteY2" fmla="*/ 3638484 h 3638484"/>
                  <a:gd name="connsiteX3" fmla="*/ 1710626 w 6523037"/>
                  <a:gd name="connsiteY3" fmla="*/ 3638173 h 3638484"/>
                  <a:gd name="connsiteX4" fmla="*/ 0 w 6523037"/>
                  <a:gd name="connsiteY4" fmla="*/ 1882746 h 3638484"/>
                  <a:gd name="connsiteX0" fmla="*/ 0 w 7809763"/>
                  <a:gd name="connsiteY0" fmla="*/ 2092990 h 3666638"/>
                  <a:gd name="connsiteX1" fmla="*/ 7267925 w 7809763"/>
                  <a:gd name="connsiteY1" fmla="*/ 28154 h 3666638"/>
                  <a:gd name="connsiteX2" fmla="*/ 7281275 w 7809763"/>
                  <a:gd name="connsiteY2" fmla="*/ 3666638 h 3666638"/>
                  <a:gd name="connsiteX3" fmla="*/ 2468864 w 7809763"/>
                  <a:gd name="connsiteY3" fmla="*/ 3666327 h 3666638"/>
                  <a:gd name="connsiteX4" fmla="*/ 0 w 7809763"/>
                  <a:gd name="connsiteY4" fmla="*/ 2092990 h 3666638"/>
                  <a:gd name="connsiteX0" fmla="*/ 0 w 7809763"/>
                  <a:gd name="connsiteY0" fmla="*/ 2064836 h 3638484"/>
                  <a:gd name="connsiteX1" fmla="*/ 7267925 w 7809763"/>
                  <a:gd name="connsiteY1" fmla="*/ 0 h 3638484"/>
                  <a:gd name="connsiteX2" fmla="*/ 7281275 w 7809763"/>
                  <a:gd name="connsiteY2" fmla="*/ 3638484 h 3638484"/>
                  <a:gd name="connsiteX3" fmla="*/ 2468864 w 7809763"/>
                  <a:gd name="connsiteY3" fmla="*/ 3638173 h 3638484"/>
                  <a:gd name="connsiteX4" fmla="*/ 0 w 7809763"/>
                  <a:gd name="connsiteY4" fmla="*/ 2064836 h 3638484"/>
                  <a:gd name="connsiteX0" fmla="*/ 0 w 7832358"/>
                  <a:gd name="connsiteY0" fmla="*/ 2082962 h 3667076"/>
                  <a:gd name="connsiteX1" fmla="*/ 7288961 w 7832358"/>
                  <a:gd name="connsiteY1" fmla="*/ 28592 h 3667076"/>
                  <a:gd name="connsiteX2" fmla="*/ 7302311 w 7832358"/>
                  <a:gd name="connsiteY2" fmla="*/ 3667076 h 3667076"/>
                  <a:gd name="connsiteX3" fmla="*/ 2489900 w 7832358"/>
                  <a:gd name="connsiteY3" fmla="*/ 3666765 h 3667076"/>
                  <a:gd name="connsiteX4" fmla="*/ 0 w 7832358"/>
                  <a:gd name="connsiteY4" fmla="*/ 2082962 h 3667076"/>
                  <a:gd name="connsiteX0" fmla="*/ 0 w 7832357"/>
                  <a:gd name="connsiteY0" fmla="*/ 2054370 h 3638484"/>
                  <a:gd name="connsiteX1" fmla="*/ 7288961 w 7832357"/>
                  <a:gd name="connsiteY1" fmla="*/ 0 h 3638484"/>
                  <a:gd name="connsiteX2" fmla="*/ 7302311 w 7832357"/>
                  <a:gd name="connsiteY2" fmla="*/ 3638484 h 3638484"/>
                  <a:gd name="connsiteX3" fmla="*/ 2489900 w 7832357"/>
                  <a:gd name="connsiteY3" fmla="*/ 3638173 h 3638484"/>
                  <a:gd name="connsiteX4" fmla="*/ 0 w 7832357"/>
                  <a:gd name="connsiteY4" fmla="*/ 2054370 h 3638484"/>
                  <a:gd name="connsiteX0" fmla="*/ 0 w 7302311"/>
                  <a:gd name="connsiteY0" fmla="*/ 2054370 h 3638484"/>
                  <a:gd name="connsiteX1" fmla="*/ 7288961 w 7302311"/>
                  <a:gd name="connsiteY1" fmla="*/ 0 h 3638484"/>
                  <a:gd name="connsiteX2" fmla="*/ 7302311 w 7302311"/>
                  <a:gd name="connsiteY2" fmla="*/ 3638484 h 3638484"/>
                  <a:gd name="connsiteX3" fmla="*/ 2489900 w 7302311"/>
                  <a:gd name="connsiteY3" fmla="*/ 3638173 h 3638484"/>
                  <a:gd name="connsiteX4" fmla="*/ 0 w 7302311"/>
                  <a:gd name="connsiteY4" fmla="*/ 2054370 h 3638484"/>
                  <a:gd name="connsiteX0" fmla="*/ 683479 w 5107402"/>
                  <a:gd name="connsiteY0" fmla="*/ 1244851 h 3724728"/>
                  <a:gd name="connsiteX1" fmla="*/ 4799061 w 5107402"/>
                  <a:gd name="connsiteY1" fmla="*/ 86244 h 3724728"/>
                  <a:gd name="connsiteX2" fmla="*/ 4812411 w 5107402"/>
                  <a:gd name="connsiteY2" fmla="*/ 3724728 h 3724728"/>
                  <a:gd name="connsiteX3" fmla="*/ 0 w 5107402"/>
                  <a:gd name="connsiteY3" fmla="*/ 3724417 h 3724728"/>
                  <a:gd name="connsiteX4" fmla="*/ 683479 w 5107402"/>
                  <a:gd name="connsiteY4" fmla="*/ 1244851 h 3724728"/>
                  <a:gd name="connsiteX0" fmla="*/ 683479 w 5107401"/>
                  <a:gd name="connsiteY0" fmla="*/ 1158607 h 3638484"/>
                  <a:gd name="connsiteX1" fmla="*/ 4799061 w 5107401"/>
                  <a:gd name="connsiteY1" fmla="*/ 0 h 3638484"/>
                  <a:gd name="connsiteX2" fmla="*/ 4812411 w 5107401"/>
                  <a:gd name="connsiteY2" fmla="*/ 3638484 h 3638484"/>
                  <a:gd name="connsiteX3" fmla="*/ 0 w 5107401"/>
                  <a:gd name="connsiteY3" fmla="*/ 3638173 h 3638484"/>
                  <a:gd name="connsiteX4" fmla="*/ 683479 w 5107401"/>
                  <a:gd name="connsiteY4" fmla="*/ 1158607 h 3638484"/>
                  <a:gd name="connsiteX0" fmla="*/ 1716672 w 5030876"/>
                  <a:gd name="connsiteY0" fmla="*/ 981775 h 3755345"/>
                  <a:gd name="connsiteX1" fmla="*/ 4799061 w 5030876"/>
                  <a:gd name="connsiteY1" fmla="*/ 116861 h 3755345"/>
                  <a:gd name="connsiteX2" fmla="*/ 4812411 w 5030876"/>
                  <a:gd name="connsiteY2" fmla="*/ 3755345 h 3755345"/>
                  <a:gd name="connsiteX3" fmla="*/ 0 w 5030876"/>
                  <a:gd name="connsiteY3" fmla="*/ 3755034 h 3755345"/>
                  <a:gd name="connsiteX4" fmla="*/ 1716672 w 5030876"/>
                  <a:gd name="connsiteY4" fmla="*/ 981775 h 3755345"/>
                  <a:gd name="connsiteX0" fmla="*/ 1716672 w 5030876"/>
                  <a:gd name="connsiteY0" fmla="*/ 864914 h 3638484"/>
                  <a:gd name="connsiteX1" fmla="*/ 4799061 w 5030876"/>
                  <a:gd name="connsiteY1" fmla="*/ 0 h 3638484"/>
                  <a:gd name="connsiteX2" fmla="*/ 4812411 w 5030876"/>
                  <a:gd name="connsiteY2" fmla="*/ 3638484 h 3638484"/>
                  <a:gd name="connsiteX3" fmla="*/ 0 w 5030876"/>
                  <a:gd name="connsiteY3" fmla="*/ 3638173 h 3638484"/>
                  <a:gd name="connsiteX4" fmla="*/ 1716672 w 5030876"/>
                  <a:gd name="connsiteY4" fmla="*/ 864914 h 3638484"/>
                  <a:gd name="connsiteX0" fmla="*/ 52408 w 3366612"/>
                  <a:gd name="connsiteY0" fmla="*/ 864914 h 3638484"/>
                  <a:gd name="connsiteX1" fmla="*/ 3134797 w 3366612"/>
                  <a:gd name="connsiteY1" fmla="*/ 0 h 3638484"/>
                  <a:gd name="connsiteX2" fmla="*/ 3148147 w 3366612"/>
                  <a:gd name="connsiteY2" fmla="*/ 3638484 h 3638484"/>
                  <a:gd name="connsiteX3" fmla="*/ 1287717 w 3366612"/>
                  <a:gd name="connsiteY3" fmla="*/ 1964124 h 3638484"/>
                  <a:gd name="connsiteX4" fmla="*/ 52408 w 3366612"/>
                  <a:gd name="connsiteY4" fmla="*/ 864914 h 3638484"/>
                  <a:gd name="connsiteX0" fmla="*/ 47661 w 3361865"/>
                  <a:gd name="connsiteY0" fmla="*/ 864914 h 3638484"/>
                  <a:gd name="connsiteX1" fmla="*/ 3130050 w 3361865"/>
                  <a:gd name="connsiteY1" fmla="*/ 0 h 3638484"/>
                  <a:gd name="connsiteX2" fmla="*/ 3143400 w 3361865"/>
                  <a:gd name="connsiteY2" fmla="*/ 3638484 h 3638484"/>
                  <a:gd name="connsiteX3" fmla="*/ 1342009 w 3361865"/>
                  <a:gd name="connsiteY3" fmla="*/ 1861332 h 3638484"/>
                  <a:gd name="connsiteX4" fmla="*/ 47661 w 3361865"/>
                  <a:gd name="connsiteY4" fmla="*/ 864914 h 3638484"/>
                  <a:gd name="connsiteX0" fmla="*/ 0 w 3314204"/>
                  <a:gd name="connsiteY0" fmla="*/ 864914 h 3638484"/>
                  <a:gd name="connsiteX1" fmla="*/ 3082389 w 3314204"/>
                  <a:gd name="connsiteY1" fmla="*/ 0 h 3638484"/>
                  <a:gd name="connsiteX2" fmla="*/ 3095739 w 3314204"/>
                  <a:gd name="connsiteY2" fmla="*/ 3638484 h 3638484"/>
                  <a:gd name="connsiteX3" fmla="*/ 1294348 w 3314204"/>
                  <a:gd name="connsiteY3" fmla="*/ 1861332 h 3638484"/>
                  <a:gd name="connsiteX4" fmla="*/ 0 w 3314204"/>
                  <a:gd name="connsiteY4" fmla="*/ 864914 h 3638484"/>
                  <a:gd name="connsiteX0" fmla="*/ 0 w 3304443"/>
                  <a:gd name="connsiteY0" fmla="*/ 869433 h 1865852"/>
                  <a:gd name="connsiteX1" fmla="*/ 3082389 w 3304443"/>
                  <a:gd name="connsiteY1" fmla="*/ 4519 h 1865852"/>
                  <a:gd name="connsiteX2" fmla="*/ 3066220 w 3304443"/>
                  <a:gd name="connsiteY2" fmla="*/ 1249406 h 1865852"/>
                  <a:gd name="connsiteX3" fmla="*/ 1294348 w 3304443"/>
                  <a:gd name="connsiteY3" fmla="*/ 1865851 h 1865852"/>
                  <a:gd name="connsiteX4" fmla="*/ 0 w 3304443"/>
                  <a:gd name="connsiteY4" fmla="*/ 869433 h 1865852"/>
                  <a:gd name="connsiteX0" fmla="*/ 0 w 3082389"/>
                  <a:gd name="connsiteY0" fmla="*/ 869433 h 1865851"/>
                  <a:gd name="connsiteX1" fmla="*/ 3082389 w 3082389"/>
                  <a:gd name="connsiteY1" fmla="*/ 4519 h 1865851"/>
                  <a:gd name="connsiteX2" fmla="*/ 3066220 w 3082389"/>
                  <a:gd name="connsiteY2" fmla="*/ 1249406 h 1865851"/>
                  <a:gd name="connsiteX3" fmla="*/ 1294348 w 3082389"/>
                  <a:gd name="connsiteY3" fmla="*/ 1865851 h 1865851"/>
                  <a:gd name="connsiteX4" fmla="*/ 0 w 3082389"/>
                  <a:gd name="connsiteY4" fmla="*/ 869433 h 1865851"/>
                  <a:gd name="connsiteX0" fmla="*/ 0 w 3082389"/>
                  <a:gd name="connsiteY0" fmla="*/ 864914 h 1861332"/>
                  <a:gd name="connsiteX1" fmla="*/ 3082389 w 3082389"/>
                  <a:gd name="connsiteY1" fmla="*/ 0 h 1861332"/>
                  <a:gd name="connsiteX2" fmla="*/ 3066220 w 3082389"/>
                  <a:gd name="connsiteY2" fmla="*/ 1244887 h 1861332"/>
                  <a:gd name="connsiteX3" fmla="*/ 1294348 w 3082389"/>
                  <a:gd name="connsiteY3" fmla="*/ 1861332 h 1861332"/>
                  <a:gd name="connsiteX4" fmla="*/ 0 w 3082389"/>
                  <a:gd name="connsiteY4" fmla="*/ 864914 h 1861332"/>
                  <a:gd name="connsiteX0" fmla="*/ 0 w 3295613"/>
                  <a:gd name="connsiteY0" fmla="*/ 865766 h 1862184"/>
                  <a:gd name="connsiteX1" fmla="*/ 3082389 w 3295613"/>
                  <a:gd name="connsiteY1" fmla="*/ 852 h 1862184"/>
                  <a:gd name="connsiteX2" fmla="*/ 3021941 w 3295613"/>
                  <a:gd name="connsiteY2" fmla="*/ 1025469 h 1862184"/>
                  <a:gd name="connsiteX3" fmla="*/ 1294348 w 3295613"/>
                  <a:gd name="connsiteY3" fmla="*/ 1862184 h 1862184"/>
                  <a:gd name="connsiteX4" fmla="*/ 0 w 3295613"/>
                  <a:gd name="connsiteY4" fmla="*/ 865766 h 1862184"/>
                  <a:gd name="connsiteX0" fmla="*/ 0 w 3323195"/>
                  <a:gd name="connsiteY0" fmla="*/ 865088 h 1861506"/>
                  <a:gd name="connsiteX1" fmla="*/ 3082389 w 3323195"/>
                  <a:gd name="connsiteY1" fmla="*/ 174 h 1861506"/>
                  <a:gd name="connsiteX2" fmla="*/ 3105133 w 3323195"/>
                  <a:gd name="connsiteY2" fmla="*/ 801954 h 1861506"/>
                  <a:gd name="connsiteX3" fmla="*/ 1294348 w 3323195"/>
                  <a:gd name="connsiteY3" fmla="*/ 1861506 h 1861506"/>
                  <a:gd name="connsiteX4" fmla="*/ 0 w 3323195"/>
                  <a:gd name="connsiteY4" fmla="*/ 865088 h 1861506"/>
                  <a:gd name="connsiteX0" fmla="*/ 0 w 3275115"/>
                  <a:gd name="connsiteY0" fmla="*/ 875336 h 1871754"/>
                  <a:gd name="connsiteX1" fmla="*/ 3082389 w 3275115"/>
                  <a:gd name="connsiteY1" fmla="*/ 10422 h 1871754"/>
                  <a:gd name="connsiteX2" fmla="*/ 2951547 w 3275115"/>
                  <a:gd name="connsiteY2" fmla="*/ 506598 h 1871754"/>
                  <a:gd name="connsiteX3" fmla="*/ 1294348 w 3275115"/>
                  <a:gd name="connsiteY3" fmla="*/ 1871754 h 1871754"/>
                  <a:gd name="connsiteX4" fmla="*/ 0 w 3275115"/>
                  <a:gd name="connsiteY4" fmla="*/ 875336 h 1871754"/>
                  <a:gd name="connsiteX0" fmla="*/ 0 w 3312117"/>
                  <a:gd name="connsiteY0" fmla="*/ 865217 h 1861635"/>
                  <a:gd name="connsiteX1" fmla="*/ 3082389 w 3312117"/>
                  <a:gd name="connsiteY1" fmla="*/ 303 h 1861635"/>
                  <a:gd name="connsiteX2" fmla="*/ 3073136 w 3312117"/>
                  <a:gd name="connsiteY2" fmla="*/ 782985 h 1861635"/>
                  <a:gd name="connsiteX3" fmla="*/ 1294348 w 3312117"/>
                  <a:gd name="connsiteY3" fmla="*/ 1861635 h 1861635"/>
                  <a:gd name="connsiteX4" fmla="*/ 0 w 3312117"/>
                  <a:gd name="connsiteY4" fmla="*/ 865217 h 1861635"/>
                  <a:gd name="connsiteX0" fmla="*/ 0 w 3415217"/>
                  <a:gd name="connsiteY0" fmla="*/ 897318 h 1861902"/>
                  <a:gd name="connsiteX1" fmla="*/ 3178380 w 3415217"/>
                  <a:gd name="connsiteY1" fmla="*/ 570 h 1861902"/>
                  <a:gd name="connsiteX2" fmla="*/ 3169127 w 3415217"/>
                  <a:gd name="connsiteY2" fmla="*/ 783252 h 1861902"/>
                  <a:gd name="connsiteX3" fmla="*/ 1390339 w 3415217"/>
                  <a:gd name="connsiteY3" fmla="*/ 1861902 h 1861902"/>
                  <a:gd name="connsiteX4" fmla="*/ 0 w 3415217"/>
                  <a:gd name="connsiteY4" fmla="*/ 897318 h 1861902"/>
                  <a:gd name="connsiteX0" fmla="*/ 0 w 3415218"/>
                  <a:gd name="connsiteY0" fmla="*/ 897318 h 1861902"/>
                  <a:gd name="connsiteX1" fmla="*/ 3178380 w 3415218"/>
                  <a:gd name="connsiteY1" fmla="*/ 570 h 1861902"/>
                  <a:gd name="connsiteX2" fmla="*/ 3169127 w 3415218"/>
                  <a:gd name="connsiteY2" fmla="*/ 783252 h 1861902"/>
                  <a:gd name="connsiteX3" fmla="*/ 1390339 w 3415218"/>
                  <a:gd name="connsiteY3" fmla="*/ 1861902 h 1861902"/>
                  <a:gd name="connsiteX4" fmla="*/ 0 w 3415218"/>
                  <a:gd name="connsiteY4" fmla="*/ 897318 h 1861902"/>
                  <a:gd name="connsiteX0" fmla="*/ 0 w 3178380"/>
                  <a:gd name="connsiteY0" fmla="*/ 896748 h 1861332"/>
                  <a:gd name="connsiteX1" fmla="*/ 3178380 w 3178380"/>
                  <a:gd name="connsiteY1" fmla="*/ 0 h 1861332"/>
                  <a:gd name="connsiteX2" fmla="*/ 3169127 w 3178380"/>
                  <a:gd name="connsiteY2" fmla="*/ 782682 h 1861332"/>
                  <a:gd name="connsiteX3" fmla="*/ 1390339 w 3178380"/>
                  <a:gd name="connsiteY3" fmla="*/ 1861332 h 1861332"/>
                  <a:gd name="connsiteX4" fmla="*/ 0 w 3178380"/>
                  <a:gd name="connsiteY4" fmla="*/ 896748 h 1861332"/>
                  <a:gd name="connsiteX0" fmla="*/ 0 w 3413076"/>
                  <a:gd name="connsiteY0" fmla="*/ 897236 h 1861820"/>
                  <a:gd name="connsiteX1" fmla="*/ 3178380 w 3413076"/>
                  <a:gd name="connsiteY1" fmla="*/ 488 h 1861820"/>
                  <a:gd name="connsiteX2" fmla="*/ 3175527 w 3413076"/>
                  <a:gd name="connsiteY2" fmla="*/ 783170 h 1861820"/>
                  <a:gd name="connsiteX3" fmla="*/ 1390339 w 3413076"/>
                  <a:gd name="connsiteY3" fmla="*/ 1861820 h 1861820"/>
                  <a:gd name="connsiteX4" fmla="*/ 0 w 3413076"/>
                  <a:gd name="connsiteY4" fmla="*/ 897236 h 1861820"/>
                  <a:gd name="connsiteX0" fmla="*/ 0 w 3178380"/>
                  <a:gd name="connsiteY0" fmla="*/ 896748 h 1861332"/>
                  <a:gd name="connsiteX1" fmla="*/ 3178380 w 3178380"/>
                  <a:gd name="connsiteY1" fmla="*/ 0 h 1861332"/>
                  <a:gd name="connsiteX2" fmla="*/ 3175527 w 3178380"/>
                  <a:gd name="connsiteY2" fmla="*/ 782682 h 1861332"/>
                  <a:gd name="connsiteX3" fmla="*/ 1390339 w 3178380"/>
                  <a:gd name="connsiteY3" fmla="*/ 1861332 h 1861332"/>
                  <a:gd name="connsiteX4" fmla="*/ 0 w 3178380"/>
                  <a:gd name="connsiteY4" fmla="*/ 896748 h 1861332"/>
                  <a:gd name="connsiteX0" fmla="*/ 44938 w 3223318"/>
                  <a:gd name="connsiteY0" fmla="*/ 896748 h 1835866"/>
                  <a:gd name="connsiteX1" fmla="*/ 3223318 w 3223318"/>
                  <a:gd name="connsiteY1" fmla="*/ 0 h 1835866"/>
                  <a:gd name="connsiteX2" fmla="*/ 3220465 w 3223318"/>
                  <a:gd name="connsiteY2" fmla="*/ 782682 h 1835866"/>
                  <a:gd name="connsiteX3" fmla="*/ 1454475 w 3223318"/>
                  <a:gd name="connsiteY3" fmla="*/ 1835866 h 1835866"/>
                  <a:gd name="connsiteX4" fmla="*/ 44938 w 3223318"/>
                  <a:gd name="connsiteY4" fmla="*/ 896748 h 1835866"/>
                  <a:gd name="connsiteX0" fmla="*/ 0 w 3178380"/>
                  <a:gd name="connsiteY0" fmla="*/ 896748 h 1835866"/>
                  <a:gd name="connsiteX1" fmla="*/ 3178380 w 3178380"/>
                  <a:gd name="connsiteY1" fmla="*/ 0 h 1835866"/>
                  <a:gd name="connsiteX2" fmla="*/ 3175527 w 3178380"/>
                  <a:gd name="connsiteY2" fmla="*/ 782682 h 1835866"/>
                  <a:gd name="connsiteX3" fmla="*/ 1409537 w 3178380"/>
                  <a:gd name="connsiteY3" fmla="*/ 1835866 h 1835866"/>
                  <a:gd name="connsiteX4" fmla="*/ 0 w 3178380"/>
                  <a:gd name="connsiteY4" fmla="*/ 896748 h 1835866"/>
                  <a:gd name="connsiteX0" fmla="*/ 0 w 3178380"/>
                  <a:gd name="connsiteY0" fmla="*/ 896748 h 1835866"/>
                  <a:gd name="connsiteX1" fmla="*/ 3178380 w 3178380"/>
                  <a:gd name="connsiteY1" fmla="*/ 0 h 1835866"/>
                  <a:gd name="connsiteX2" fmla="*/ 3175527 w 3178380"/>
                  <a:gd name="connsiteY2" fmla="*/ 782682 h 1835866"/>
                  <a:gd name="connsiteX3" fmla="*/ 1409537 w 3178380"/>
                  <a:gd name="connsiteY3" fmla="*/ 1835866 h 1835866"/>
                  <a:gd name="connsiteX4" fmla="*/ 0 w 3178380"/>
                  <a:gd name="connsiteY4" fmla="*/ 896748 h 1835866"/>
                  <a:gd name="connsiteX0" fmla="*/ 0 w 4242796"/>
                  <a:gd name="connsiteY0" fmla="*/ 1113189 h 1839475"/>
                  <a:gd name="connsiteX1" fmla="*/ 3950879 w 4242796"/>
                  <a:gd name="connsiteY1" fmla="*/ 3609 h 1839475"/>
                  <a:gd name="connsiteX2" fmla="*/ 3948026 w 4242796"/>
                  <a:gd name="connsiteY2" fmla="*/ 786291 h 1839475"/>
                  <a:gd name="connsiteX3" fmla="*/ 2182036 w 4242796"/>
                  <a:gd name="connsiteY3" fmla="*/ 1839475 h 1839475"/>
                  <a:gd name="connsiteX4" fmla="*/ 0 w 4242796"/>
                  <a:gd name="connsiteY4" fmla="*/ 1113189 h 1839475"/>
                  <a:gd name="connsiteX0" fmla="*/ 0 w 4242797"/>
                  <a:gd name="connsiteY0" fmla="*/ 1113189 h 1839475"/>
                  <a:gd name="connsiteX1" fmla="*/ 3950879 w 4242797"/>
                  <a:gd name="connsiteY1" fmla="*/ 3609 h 1839475"/>
                  <a:gd name="connsiteX2" fmla="*/ 3948026 w 4242797"/>
                  <a:gd name="connsiteY2" fmla="*/ 786291 h 1839475"/>
                  <a:gd name="connsiteX3" fmla="*/ 2182036 w 4242797"/>
                  <a:gd name="connsiteY3" fmla="*/ 1839475 h 1839475"/>
                  <a:gd name="connsiteX4" fmla="*/ 0 w 4242797"/>
                  <a:gd name="connsiteY4" fmla="*/ 1113189 h 1839475"/>
                  <a:gd name="connsiteX0" fmla="*/ 0 w 3950879"/>
                  <a:gd name="connsiteY0" fmla="*/ 1109580 h 1835866"/>
                  <a:gd name="connsiteX1" fmla="*/ 3950879 w 3950879"/>
                  <a:gd name="connsiteY1" fmla="*/ 0 h 1835866"/>
                  <a:gd name="connsiteX2" fmla="*/ 3948026 w 3950879"/>
                  <a:gd name="connsiteY2" fmla="*/ 782682 h 1835866"/>
                  <a:gd name="connsiteX3" fmla="*/ 2182036 w 3950879"/>
                  <a:gd name="connsiteY3" fmla="*/ 1835866 h 1835866"/>
                  <a:gd name="connsiteX4" fmla="*/ 0 w 3950879"/>
                  <a:gd name="connsiteY4" fmla="*/ 1109580 h 1835866"/>
                  <a:gd name="connsiteX0" fmla="*/ 0 w 4242797"/>
                  <a:gd name="connsiteY0" fmla="*/ 1120320 h 1846606"/>
                  <a:gd name="connsiteX1" fmla="*/ 3950879 w 4242797"/>
                  <a:gd name="connsiteY1" fmla="*/ 10740 h 1846606"/>
                  <a:gd name="connsiteX2" fmla="*/ 3948026 w 4242797"/>
                  <a:gd name="connsiteY2" fmla="*/ 592414 h 1846606"/>
                  <a:gd name="connsiteX3" fmla="*/ 2182036 w 4242797"/>
                  <a:gd name="connsiteY3" fmla="*/ 1846606 h 1846606"/>
                  <a:gd name="connsiteX4" fmla="*/ 0 w 4242797"/>
                  <a:gd name="connsiteY4" fmla="*/ 1120320 h 1846606"/>
                  <a:gd name="connsiteX0" fmla="*/ 0 w 3950879"/>
                  <a:gd name="connsiteY0" fmla="*/ 1109580 h 1835866"/>
                  <a:gd name="connsiteX1" fmla="*/ 3950879 w 3950879"/>
                  <a:gd name="connsiteY1" fmla="*/ 0 h 1835866"/>
                  <a:gd name="connsiteX2" fmla="*/ 3948026 w 3950879"/>
                  <a:gd name="connsiteY2" fmla="*/ 581674 h 1835866"/>
                  <a:gd name="connsiteX3" fmla="*/ 2182036 w 3950879"/>
                  <a:gd name="connsiteY3" fmla="*/ 1835866 h 1835866"/>
                  <a:gd name="connsiteX4" fmla="*/ 0 w 3950879"/>
                  <a:gd name="connsiteY4" fmla="*/ 1109580 h 1835866"/>
                  <a:gd name="connsiteX0" fmla="*/ 0 w 3950879"/>
                  <a:gd name="connsiteY0" fmla="*/ 1109580 h 1835866"/>
                  <a:gd name="connsiteX1" fmla="*/ 3950879 w 3950879"/>
                  <a:gd name="connsiteY1" fmla="*/ 0 h 1835866"/>
                  <a:gd name="connsiteX2" fmla="*/ 3948026 w 3950879"/>
                  <a:gd name="connsiteY2" fmla="*/ 581674 h 1835866"/>
                  <a:gd name="connsiteX3" fmla="*/ 2182036 w 3950879"/>
                  <a:gd name="connsiteY3" fmla="*/ 1835866 h 1835866"/>
                  <a:gd name="connsiteX4" fmla="*/ 0 w 3950879"/>
                  <a:gd name="connsiteY4" fmla="*/ 1109580 h 1835866"/>
                  <a:gd name="connsiteX0" fmla="*/ 38630 w 3989509"/>
                  <a:gd name="connsiteY0" fmla="*/ 1109580 h 1894986"/>
                  <a:gd name="connsiteX1" fmla="*/ 3989509 w 3989509"/>
                  <a:gd name="connsiteY1" fmla="*/ 0 h 1894986"/>
                  <a:gd name="connsiteX2" fmla="*/ 3986656 w 3989509"/>
                  <a:gd name="connsiteY2" fmla="*/ 581674 h 1894986"/>
                  <a:gd name="connsiteX3" fmla="*/ 2101821 w 3989509"/>
                  <a:gd name="connsiteY3" fmla="*/ 1894986 h 1894986"/>
                  <a:gd name="connsiteX4" fmla="*/ 38630 w 3989509"/>
                  <a:gd name="connsiteY4" fmla="*/ 1109580 h 1894986"/>
                  <a:gd name="connsiteX0" fmla="*/ 38630 w 3989509"/>
                  <a:gd name="connsiteY0" fmla="*/ 1109580 h 1894986"/>
                  <a:gd name="connsiteX1" fmla="*/ 3989509 w 3989509"/>
                  <a:gd name="connsiteY1" fmla="*/ 0 h 1894986"/>
                  <a:gd name="connsiteX2" fmla="*/ 3986656 w 3989509"/>
                  <a:gd name="connsiteY2" fmla="*/ 581674 h 1894986"/>
                  <a:gd name="connsiteX3" fmla="*/ 2101821 w 3989509"/>
                  <a:gd name="connsiteY3" fmla="*/ 1894986 h 1894986"/>
                  <a:gd name="connsiteX4" fmla="*/ 38630 w 3989509"/>
                  <a:gd name="connsiteY4" fmla="*/ 1109580 h 1894986"/>
                  <a:gd name="connsiteX0" fmla="*/ 0 w 3950879"/>
                  <a:gd name="connsiteY0" fmla="*/ 1109580 h 1894986"/>
                  <a:gd name="connsiteX1" fmla="*/ 3950879 w 3950879"/>
                  <a:gd name="connsiteY1" fmla="*/ 0 h 1894986"/>
                  <a:gd name="connsiteX2" fmla="*/ 3948026 w 3950879"/>
                  <a:gd name="connsiteY2" fmla="*/ 581674 h 1894986"/>
                  <a:gd name="connsiteX3" fmla="*/ 2063191 w 3950879"/>
                  <a:gd name="connsiteY3" fmla="*/ 1894986 h 1894986"/>
                  <a:gd name="connsiteX4" fmla="*/ 0 w 3950879"/>
                  <a:gd name="connsiteY4" fmla="*/ 1109580 h 1894986"/>
                  <a:gd name="connsiteX0" fmla="*/ 35815 w 3986694"/>
                  <a:gd name="connsiteY0" fmla="*/ 1109580 h 1788570"/>
                  <a:gd name="connsiteX1" fmla="*/ 3986694 w 3986694"/>
                  <a:gd name="connsiteY1" fmla="*/ 0 h 1788570"/>
                  <a:gd name="connsiteX2" fmla="*/ 3983841 w 3986694"/>
                  <a:gd name="connsiteY2" fmla="*/ 581674 h 1788570"/>
                  <a:gd name="connsiteX3" fmla="*/ 2158428 w 3986694"/>
                  <a:gd name="connsiteY3" fmla="*/ 1788570 h 1788570"/>
                  <a:gd name="connsiteX4" fmla="*/ 35815 w 3986694"/>
                  <a:gd name="connsiteY4" fmla="*/ 1109580 h 1788570"/>
                  <a:gd name="connsiteX0" fmla="*/ 0 w 3950879"/>
                  <a:gd name="connsiteY0" fmla="*/ 1109580 h 1788570"/>
                  <a:gd name="connsiteX1" fmla="*/ 3950879 w 3950879"/>
                  <a:gd name="connsiteY1" fmla="*/ 0 h 1788570"/>
                  <a:gd name="connsiteX2" fmla="*/ 3948026 w 3950879"/>
                  <a:gd name="connsiteY2" fmla="*/ 581674 h 1788570"/>
                  <a:gd name="connsiteX3" fmla="*/ 2122613 w 3950879"/>
                  <a:gd name="connsiteY3" fmla="*/ 1788570 h 1788570"/>
                  <a:gd name="connsiteX4" fmla="*/ 0 w 3950879"/>
                  <a:gd name="connsiteY4" fmla="*/ 1109580 h 1788570"/>
                  <a:gd name="connsiteX0" fmla="*/ 0 w 3950879"/>
                  <a:gd name="connsiteY0" fmla="*/ 1109580 h 1788570"/>
                  <a:gd name="connsiteX1" fmla="*/ 3950879 w 3950879"/>
                  <a:gd name="connsiteY1" fmla="*/ 0 h 1788570"/>
                  <a:gd name="connsiteX2" fmla="*/ 3948026 w 3950879"/>
                  <a:gd name="connsiteY2" fmla="*/ 581674 h 1788570"/>
                  <a:gd name="connsiteX3" fmla="*/ 2122613 w 3950879"/>
                  <a:gd name="connsiteY3" fmla="*/ 1788570 h 1788570"/>
                  <a:gd name="connsiteX4" fmla="*/ 0 w 3950879"/>
                  <a:gd name="connsiteY4" fmla="*/ 1109580 h 1788570"/>
                  <a:gd name="connsiteX0" fmla="*/ 1823072 w 1828310"/>
                  <a:gd name="connsiteY0" fmla="*/ 2423973 h 2423973"/>
                  <a:gd name="connsiteX1" fmla="*/ 1828266 w 1828310"/>
                  <a:gd name="connsiteY1" fmla="*/ 72873 h 2423973"/>
                  <a:gd name="connsiteX2" fmla="*/ 1825413 w 1828310"/>
                  <a:gd name="connsiteY2" fmla="*/ 654547 h 2423973"/>
                  <a:gd name="connsiteX3" fmla="*/ 0 w 1828310"/>
                  <a:gd name="connsiteY3" fmla="*/ 1861443 h 2423973"/>
                  <a:gd name="connsiteX4" fmla="*/ 1823072 w 1828310"/>
                  <a:gd name="connsiteY4" fmla="*/ 2423973 h 2423973"/>
                  <a:gd name="connsiteX0" fmla="*/ 1823072 w 1986663"/>
                  <a:gd name="connsiteY0" fmla="*/ 1803297 h 1810602"/>
                  <a:gd name="connsiteX1" fmla="*/ 1899574 w 1986663"/>
                  <a:gd name="connsiteY1" fmla="*/ 823781 h 1810602"/>
                  <a:gd name="connsiteX2" fmla="*/ 1825413 w 1986663"/>
                  <a:gd name="connsiteY2" fmla="*/ 33871 h 1810602"/>
                  <a:gd name="connsiteX3" fmla="*/ 0 w 1986663"/>
                  <a:gd name="connsiteY3" fmla="*/ 1240767 h 1810602"/>
                  <a:gd name="connsiteX4" fmla="*/ 1823072 w 1986663"/>
                  <a:gd name="connsiteY4" fmla="*/ 1803297 h 1810602"/>
                  <a:gd name="connsiteX0" fmla="*/ 1823072 w 2052275"/>
                  <a:gd name="connsiteY0" fmla="*/ 1769426 h 1811451"/>
                  <a:gd name="connsiteX1" fmla="*/ 1825413 w 2052275"/>
                  <a:gd name="connsiteY1" fmla="*/ 0 h 1811451"/>
                  <a:gd name="connsiteX2" fmla="*/ 0 w 2052275"/>
                  <a:gd name="connsiteY2" fmla="*/ 1206896 h 1811451"/>
                  <a:gd name="connsiteX3" fmla="*/ 1823072 w 2052275"/>
                  <a:gd name="connsiteY3" fmla="*/ 1769426 h 1811451"/>
                  <a:gd name="connsiteX0" fmla="*/ 1823072 w 1825413"/>
                  <a:gd name="connsiteY0" fmla="*/ 1769426 h 1811451"/>
                  <a:gd name="connsiteX1" fmla="*/ 1825413 w 1825413"/>
                  <a:gd name="connsiteY1" fmla="*/ 0 h 1811451"/>
                  <a:gd name="connsiteX2" fmla="*/ 0 w 1825413"/>
                  <a:gd name="connsiteY2" fmla="*/ 1206896 h 1811451"/>
                  <a:gd name="connsiteX3" fmla="*/ 1823072 w 1825413"/>
                  <a:gd name="connsiteY3" fmla="*/ 1769426 h 1811451"/>
                  <a:gd name="connsiteX0" fmla="*/ 1823072 w 1825413"/>
                  <a:gd name="connsiteY0" fmla="*/ 1769426 h 1769426"/>
                  <a:gd name="connsiteX1" fmla="*/ 1825413 w 1825413"/>
                  <a:gd name="connsiteY1" fmla="*/ 0 h 1769426"/>
                  <a:gd name="connsiteX2" fmla="*/ 0 w 1825413"/>
                  <a:gd name="connsiteY2" fmla="*/ 1206896 h 1769426"/>
                  <a:gd name="connsiteX3" fmla="*/ 1823072 w 1825413"/>
                  <a:gd name="connsiteY3" fmla="*/ 1769426 h 1769426"/>
                  <a:gd name="connsiteX0" fmla="*/ 1823072 w 1955347"/>
                  <a:gd name="connsiteY0" fmla="*/ 1764339 h 1806094"/>
                  <a:gd name="connsiteX1" fmla="*/ 1815189 w 1955347"/>
                  <a:gd name="connsiteY1" fmla="*/ 0 h 1806094"/>
                  <a:gd name="connsiteX2" fmla="*/ 0 w 1955347"/>
                  <a:gd name="connsiteY2" fmla="*/ 1201809 h 1806094"/>
                  <a:gd name="connsiteX3" fmla="*/ 1823072 w 1955347"/>
                  <a:gd name="connsiteY3" fmla="*/ 1764339 h 1806094"/>
                  <a:gd name="connsiteX0" fmla="*/ 1823072 w 1823072"/>
                  <a:gd name="connsiteY0" fmla="*/ 1764339 h 1806094"/>
                  <a:gd name="connsiteX1" fmla="*/ 1815189 w 1823072"/>
                  <a:gd name="connsiteY1" fmla="*/ 0 h 1806094"/>
                  <a:gd name="connsiteX2" fmla="*/ 0 w 1823072"/>
                  <a:gd name="connsiteY2" fmla="*/ 1201809 h 1806094"/>
                  <a:gd name="connsiteX3" fmla="*/ 1823072 w 1823072"/>
                  <a:gd name="connsiteY3" fmla="*/ 1764339 h 1806094"/>
                  <a:gd name="connsiteX0" fmla="*/ 1838409 w 1972560"/>
                  <a:gd name="connsiteY0" fmla="*/ 1764339 h 1803913"/>
                  <a:gd name="connsiteX1" fmla="*/ 1830526 w 1972560"/>
                  <a:gd name="connsiteY1" fmla="*/ 0 h 1803913"/>
                  <a:gd name="connsiteX2" fmla="*/ 0 w 1972560"/>
                  <a:gd name="connsiteY2" fmla="*/ 1181463 h 1803913"/>
                  <a:gd name="connsiteX3" fmla="*/ 1838409 w 1972560"/>
                  <a:gd name="connsiteY3" fmla="*/ 1764339 h 1803913"/>
                  <a:gd name="connsiteX0" fmla="*/ 1838409 w 1972560"/>
                  <a:gd name="connsiteY0" fmla="*/ 1764339 h 1764339"/>
                  <a:gd name="connsiteX1" fmla="*/ 1830526 w 1972560"/>
                  <a:gd name="connsiteY1" fmla="*/ 0 h 1764339"/>
                  <a:gd name="connsiteX2" fmla="*/ 0 w 1972560"/>
                  <a:gd name="connsiteY2" fmla="*/ 1181463 h 1764339"/>
                  <a:gd name="connsiteX3" fmla="*/ 1838409 w 1972560"/>
                  <a:gd name="connsiteY3" fmla="*/ 1764339 h 1764339"/>
                  <a:gd name="connsiteX0" fmla="*/ 1838409 w 1977699"/>
                  <a:gd name="connsiteY0" fmla="*/ 1779598 h 1820310"/>
                  <a:gd name="connsiteX1" fmla="*/ 1845864 w 1977699"/>
                  <a:gd name="connsiteY1" fmla="*/ 0 h 1820310"/>
                  <a:gd name="connsiteX2" fmla="*/ 0 w 1977699"/>
                  <a:gd name="connsiteY2" fmla="*/ 1196722 h 1820310"/>
                  <a:gd name="connsiteX3" fmla="*/ 1838409 w 1977699"/>
                  <a:gd name="connsiteY3" fmla="*/ 1779598 h 1820310"/>
                  <a:gd name="connsiteX0" fmla="*/ 1838409 w 1845864"/>
                  <a:gd name="connsiteY0" fmla="*/ 1779598 h 1820310"/>
                  <a:gd name="connsiteX1" fmla="*/ 1845864 w 1845864"/>
                  <a:gd name="connsiteY1" fmla="*/ 0 h 1820310"/>
                  <a:gd name="connsiteX2" fmla="*/ 0 w 1845864"/>
                  <a:gd name="connsiteY2" fmla="*/ 1196722 h 1820310"/>
                  <a:gd name="connsiteX3" fmla="*/ 1838409 w 1845864"/>
                  <a:gd name="connsiteY3" fmla="*/ 1779598 h 1820310"/>
                  <a:gd name="connsiteX0" fmla="*/ 1838409 w 1845864"/>
                  <a:gd name="connsiteY0" fmla="*/ 1779598 h 1779598"/>
                  <a:gd name="connsiteX1" fmla="*/ 1845864 w 1845864"/>
                  <a:gd name="connsiteY1" fmla="*/ 0 h 1779598"/>
                  <a:gd name="connsiteX2" fmla="*/ 0 w 1845864"/>
                  <a:gd name="connsiteY2" fmla="*/ 1196722 h 1779598"/>
                  <a:gd name="connsiteX3" fmla="*/ 1838409 w 1845864"/>
                  <a:gd name="connsiteY3" fmla="*/ 1779598 h 1779598"/>
                  <a:gd name="connsiteX0" fmla="*/ 1838409 w 1973871"/>
                  <a:gd name="connsiteY0" fmla="*/ 1749080 h 1788208"/>
                  <a:gd name="connsiteX1" fmla="*/ 1835639 w 1973871"/>
                  <a:gd name="connsiteY1" fmla="*/ 0 h 1788208"/>
                  <a:gd name="connsiteX2" fmla="*/ 0 w 1973871"/>
                  <a:gd name="connsiteY2" fmla="*/ 1166204 h 1788208"/>
                  <a:gd name="connsiteX3" fmla="*/ 1838409 w 1973871"/>
                  <a:gd name="connsiteY3" fmla="*/ 1749080 h 1788208"/>
                  <a:gd name="connsiteX0" fmla="*/ 1838409 w 1838409"/>
                  <a:gd name="connsiteY0" fmla="*/ 1749080 h 1788207"/>
                  <a:gd name="connsiteX1" fmla="*/ 1835639 w 1838409"/>
                  <a:gd name="connsiteY1" fmla="*/ 0 h 1788207"/>
                  <a:gd name="connsiteX2" fmla="*/ 0 w 1838409"/>
                  <a:gd name="connsiteY2" fmla="*/ 1166204 h 1788207"/>
                  <a:gd name="connsiteX3" fmla="*/ 1838409 w 1838409"/>
                  <a:gd name="connsiteY3" fmla="*/ 1749080 h 1788207"/>
                  <a:gd name="connsiteX0" fmla="*/ 1838409 w 1838409"/>
                  <a:gd name="connsiteY0" fmla="*/ 1749080 h 1749080"/>
                  <a:gd name="connsiteX1" fmla="*/ 1835639 w 1838409"/>
                  <a:gd name="connsiteY1" fmla="*/ 0 h 1749080"/>
                  <a:gd name="connsiteX2" fmla="*/ 0 w 1838409"/>
                  <a:gd name="connsiteY2" fmla="*/ 1166204 h 1749080"/>
                  <a:gd name="connsiteX3" fmla="*/ 1838409 w 1838409"/>
                  <a:gd name="connsiteY3" fmla="*/ 1749080 h 1749080"/>
                  <a:gd name="connsiteX0" fmla="*/ 2046389 w 2197256"/>
                  <a:gd name="connsiteY0" fmla="*/ 1749080 h 1782489"/>
                  <a:gd name="connsiteX1" fmla="*/ 2043619 w 2197256"/>
                  <a:gd name="connsiteY1" fmla="*/ 0 h 1782489"/>
                  <a:gd name="connsiteX2" fmla="*/ 0 w 2197256"/>
                  <a:gd name="connsiteY2" fmla="*/ 1097231 h 1782489"/>
                  <a:gd name="connsiteX3" fmla="*/ 2046389 w 2197256"/>
                  <a:gd name="connsiteY3" fmla="*/ 1749080 h 1782489"/>
                  <a:gd name="connsiteX0" fmla="*/ 2046389 w 2201937"/>
                  <a:gd name="connsiteY0" fmla="*/ 1969795 h 2014264"/>
                  <a:gd name="connsiteX1" fmla="*/ 2057484 w 2201937"/>
                  <a:gd name="connsiteY1" fmla="*/ 0 h 2014264"/>
                  <a:gd name="connsiteX2" fmla="*/ 0 w 2201937"/>
                  <a:gd name="connsiteY2" fmla="*/ 1317946 h 2014264"/>
                  <a:gd name="connsiteX3" fmla="*/ 2046389 w 2201937"/>
                  <a:gd name="connsiteY3" fmla="*/ 1969795 h 2014264"/>
                  <a:gd name="connsiteX0" fmla="*/ 2046389 w 2057484"/>
                  <a:gd name="connsiteY0" fmla="*/ 1969795 h 2014264"/>
                  <a:gd name="connsiteX1" fmla="*/ 2057484 w 2057484"/>
                  <a:gd name="connsiteY1" fmla="*/ 0 h 2014264"/>
                  <a:gd name="connsiteX2" fmla="*/ 0 w 2057484"/>
                  <a:gd name="connsiteY2" fmla="*/ 1317946 h 2014264"/>
                  <a:gd name="connsiteX3" fmla="*/ 2046389 w 2057484"/>
                  <a:gd name="connsiteY3" fmla="*/ 1969795 h 2014264"/>
                  <a:gd name="connsiteX0" fmla="*/ 2046389 w 2057484"/>
                  <a:gd name="connsiteY0" fmla="*/ 1969795 h 1969795"/>
                  <a:gd name="connsiteX1" fmla="*/ 2057484 w 2057484"/>
                  <a:gd name="connsiteY1" fmla="*/ 0 h 1969795"/>
                  <a:gd name="connsiteX2" fmla="*/ 0 w 2057484"/>
                  <a:gd name="connsiteY2" fmla="*/ 1317946 h 1969795"/>
                  <a:gd name="connsiteX3" fmla="*/ 2046389 w 2057484"/>
                  <a:gd name="connsiteY3" fmla="*/ 1969795 h 1969795"/>
                  <a:gd name="connsiteX0" fmla="*/ 2046389 w 2196049"/>
                  <a:gd name="connsiteY0" fmla="*/ 2022505 h 2069730"/>
                  <a:gd name="connsiteX1" fmla="*/ 2043035 w 2196049"/>
                  <a:gd name="connsiteY1" fmla="*/ 0 h 2069730"/>
                  <a:gd name="connsiteX2" fmla="*/ 0 w 2196049"/>
                  <a:gd name="connsiteY2" fmla="*/ 1370656 h 2069730"/>
                  <a:gd name="connsiteX3" fmla="*/ 2046389 w 2196049"/>
                  <a:gd name="connsiteY3" fmla="*/ 2022505 h 2069730"/>
                  <a:gd name="connsiteX0" fmla="*/ 2046389 w 2046389"/>
                  <a:gd name="connsiteY0" fmla="*/ 2022505 h 2069730"/>
                  <a:gd name="connsiteX1" fmla="*/ 2043035 w 2046389"/>
                  <a:gd name="connsiteY1" fmla="*/ 0 h 2069730"/>
                  <a:gd name="connsiteX2" fmla="*/ 0 w 2046389"/>
                  <a:gd name="connsiteY2" fmla="*/ 1370656 h 2069730"/>
                  <a:gd name="connsiteX3" fmla="*/ 2046389 w 2046389"/>
                  <a:gd name="connsiteY3" fmla="*/ 2022505 h 2069730"/>
                  <a:gd name="connsiteX0" fmla="*/ 2046389 w 2046389"/>
                  <a:gd name="connsiteY0" fmla="*/ 2022505 h 2022505"/>
                  <a:gd name="connsiteX1" fmla="*/ 2043035 w 2046389"/>
                  <a:gd name="connsiteY1" fmla="*/ 0 h 2022505"/>
                  <a:gd name="connsiteX2" fmla="*/ 0 w 2046389"/>
                  <a:gd name="connsiteY2" fmla="*/ 1370656 h 2022505"/>
                  <a:gd name="connsiteX3" fmla="*/ 2046389 w 2046389"/>
                  <a:gd name="connsiteY3" fmla="*/ 2022505 h 2022505"/>
                  <a:gd name="connsiteX0" fmla="*/ 2031940 w 2181586"/>
                  <a:gd name="connsiteY0" fmla="*/ 2022505 h 2069730"/>
                  <a:gd name="connsiteX1" fmla="*/ 2028586 w 2181586"/>
                  <a:gd name="connsiteY1" fmla="*/ 0 h 2069730"/>
                  <a:gd name="connsiteX2" fmla="*/ 0 w 2181586"/>
                  <a:gd name="connsiteY2" fmla="*/ 1370656 h 2069730"/>
                  <a:gd name="connsiteX3" fmla="*/ 2031940 w 2181586"/>
                  <a:gd name="connsiteY3" fmla="*/ 2022505 h 2069730"/>
                  <a:gd name="connsiteX0" fmla="*/ 2031940 w 2181587"/>
                  <a:gd name="connsiteY0" fmla="*/ 2022505 h 2022505"/>
                  <a:gd name="connsiteX1" fmla="*/ 2028586 w 2181587"/>
                  <a:gd name="connsiteY1" fmla="*/ 0 h 2022505"/>
                  <a:gd name="connsiteX2" fmla="*/ 0 w 2181587"/>
                  <a:gd name="connsiteY2" fmla="*/ 1370656 h 2022505"/>
                  <a:gd name="connsiteX3" fmla="*/ 2031940 w 2181587"/>
                  <a:gd name="connsiteY3" fmla="*/ 2022505 h 2022505"/>
                  <a:gd name="connsiteX0" fmla="*/ 2031940 w 2184817"/>
                  <a:gd name="connsiteY0" fmla="*/ 2036881 h 2084863"/>
                  <a:gd name="connsiteX1" fmla="*/ 2038219 w 2184817"/>
                  <a:gd name="connsiteY1" fmla="*/ 0 h 2084863"/>
                  <a:gd name="connsiteX2" fmla="*/ 0 w 2184817"/>
                  <a:gd name="connsiteY2" fmla="*/ 1385032 h 2084863"/>
                  <a:gd name="connsiteX3" fmla="*/ 2031940 w 2184817"/>
                  <a:gd name="connsiteY3" fmla="*/ 2036881 h 2084863"/>
                  <a:gd name="connsiteX0" fmla="*/ 2031940 w 2038219"/>
                  <a:gd name="connsiteY0" fmla="*/ 2036881 h 2084864"/>
                  <a:gd name="connsiteX1" fmla="*/ 2038219 w 2038219"/>
                  <a:gd name="connsiteY1" fmla="*/ 0 h 2084864"/>
                  <a:gd name="connsiteX2" fmla="*/ 0 w 2038219"/>
                  <a:gd name="connsiteY2" fmla="*/ 1385032 h 2084864"/>
                  <a:gd name="connsiteX3" fmla="*/ 2031940 w 2038219"/>
                  <a:gd name="connsiteY3" fmla="*/ 2036881 h 2084864"/>
                  <a:gd name="connsiteX0" fmla="*/ 2031940 w 2038219"/>
                  <a:gd name="connsiteY0" fmla="*/ 2036881 h 2036881"/>
                  <a:gd name="connsiteX1" fmla="*/ 2038219 w 2038219"/>
                  <a:gd name="connsiteY1" fmla="*/ 0 h 2036881"/>
                  <a:gd name="connsiteX2" fmla="*/ 0 w 2038219"/>
                  <a:gd name="connsiteY2" fmla="*/ 1385032 h 2036881"/>
                  <a:gd name="connsiteX3" fmla="*/ 2031940 w 2038219"/>
                  <a:gd name="connsiteY3" fmla="*/ 2036881 h 2036881"/>
                  <a:gd name="connsiteX0" fmla="*/ 2042280 w 2195197"/>
                  <a:gd name="connsiteY0" fmla="*/ 2036881 h 2086777"/>
                  <a:gd name="connsiteX1" fmla="*/ 2048559 w 2195197"/>
                  <a:gd name="connsiteY1" fmla="*/ 0 h 2086777"/>
                  <a:gd name="connsiteX2" fmla="*/ 0 w 2195197"/>
                  <a:gd name="connsiteY2" fmla="*/ 1405607 h 2086777"/>
                  <a:gd name="connsiteX3" fmla="*/ 2042280 w 2195197"/>
                  <a:gd name="connsiteY3" fmla="*/ 2036881 h 2086777"/>
                  <a:gd name="connsiteX0" fmla="*/ 2042280 w 2195197"/>
                  <a:gd name="connsiteY0" fmla="*/ 2036881 h 2036881"/>
                  <a:gd name="connsiteX1" fmla="*/ 2048559 w 2195197"/>
                  <a:gd name="connsiteY1" fmla="*/ 0 h 2036881"/>
                  <a:gd name="connsiteX2" fmla="*/ 0 w 2195197"/>
                  <a:gd name="connsiteY2" fmla="*/ 1405607 h 2036881"/>
                  <a:gd name="connsiteX3" fmla="*/ 2042280 w 2195197"/>
                  <a:gd name="connsiteY3" fmla="*/ 2036881 h 2036881"/>
                  <a:gd name="connsiteX0" fmla="*/ 2042280 w 2048559"/>
                  <a:gd name="connsiteY0" fmla="*/ 2036881 h 2036881"/>
                  <a:gd name="connsiteX1" fmla="*/ 2048559 w 2048559"/>
                  <a:gd name="connsiteY1" fmla="*/ 0 h 2036881"/>
                  <a:gd name="connsiteX2" fmla="*/ 0 w 2048559"/>
                  <a:gd name="connsiteY2" fmla="*/ 1405607 h 2036881"/>
                  <a:gd name="connsiteX3" fmla="*/ 2042280 w 2048559"/>
                  <a:gd name="connsiteY3" fmla="*/ 2036881 h 2036881"/>
                  <a:gd name="connsiteX0" fmla="*/ 2042280 w 2195197"/>
                  <a:gd name="connsiteY0" fmla="*/ 2062600 h 2113884"/>
                  <a:gd name="connsiteX1" fmla="*/ 2048559 w 2195197"/>
                  <a:gd name="connsiteY1" fmla="*/ 0 h 2113884"/>
                  <a:gd name="connsiteX2" fmla="*/ 0 w 2195197"/>
                  <a:gd name="connsiteY2" fmla="*/ 1431326 h 2113884"/>
                  <a:gd name="connsiteX3" fmla="*/ 2042280 w 2195197"/>
                  <a:gd name="connsiteY3" fmla="*/ 2062600 h 2113884"/>
                  <a:gd name="connsiteX0" fmla="*/ 2042280 w 2191754"/>
                  <a:gd name="connsiteY0" fmla="*/ 2134612 h 2189824"/>
                  <a:gd name="connsiteX1" fmla="*/ 2038218 w 2191754"/>
                  <a:gd name="connsiteY1" fmla="*/ 0 h 2189824"/>
                  <a:gd name="connsiteX2" fmla="*/ 0 w 2191754"/>
                  <a:gd name="connsiteY2" fmla="*/ 1503338 h 2189824"/>
                  <a:gd name="connsiteX3" fmla="*/ 2042280 w 2191754"/>
                  <a:gd name="connsiteY3" fmla="*/ 2134612 h 2189824"/>
                  <a:gd name="connsiteX0" fmla="*/ 2042280 w 2191754"/>
                  <a:gd name="connsiteY0" fmla="*/ 2114037 h 2168120"/>
                  <a:gd name="connsiteX1" fmla="*/ 2038218 w 2191754"/>
                  <a:gd name="connsiteY1" fmla="*/ 0 h 2168120"/>
                  <a:gd name="connsiteX2" fmla="*/ 0 w 2191754"/>
                  <a:gd name="connsiteY2" fmla="*/ 1482763 h 2168120"/>
                  <a:gd name="connsiteX3" fmla="*/ 2042280 w 2191754"/>
                  <a:gd name="connsiteY3" fmla="*/ 2114037 h 2168120"/>
                  <a:gd name="connsiteX0" fmla="*/ 2042280 w 2042280"/>
                  <a:gd name="connsiteY0" fmla="*/ 2114037 h 2168120"/>
                  <a:gd name="connsiteX1" fmla="*/ 2038218 w 2042280"/>
                  <a:gd name="connsiteY1" fmla="*/ 0 h 2168120"/>
                  <a:gd name="connsiteX2" fmla="*/ 0 w 2042280"/>
                  <a:gd name="connsiteY2" fmla="*/ 1482763 h 2168120"/>
                  <a:gd name="connsiteX3" fmla="*/ 2042280 w 2042280"/>
                  <a:gd name="connsiteY3" fmla="*/ 2114037 h 2168120"/>
                  <a:gd name="connsiteX0" fmla="*/ 2042280 w 2042280"/>
                  <a:gd name="connsiteY0" fmla="*/ 2114037 h 2114037"/>
                  <a:gd name="connsiteX1" fmla="*/ 2038218 w 2042280"/>
                  <a:gd name="connsiteY1" fmla="*/ 0 h 2114037"/>
                  <a:gd name="connsiteX2" fmla="*/ 0 w 2042280"/>
                  <a:gd name="connsiteY2" fmla="*/ 1482763 h 2114037"/>
                  <a:gd name="connsiteX3" fmla="*/ 2042280 w 2042280"/>
                  <a:gd name="connsiteY3" fmla="*/ 2114037 h 2114037"/>
                  <a:gd name="connsiteX0" fmla="*/ 2037110 w 2186957"/>
                  <a:gd name="connsiteY0" fmla="*/ 2114037 h 2166629"/>
                  <a:gd name="connsiteX1" fmla="*/ 2033048 w 2186957"/>
                  <a:gd name="connsiteY1" fmla="*/ 0 h 2166629"/>
                  <a:gd name="connsiteX2" fmla="*/ 0 w 2186957"/>
                  <a:gd name="connsiteY2" fmla="*/ 1467331 h 2166629"/>
                  <a:gd name="connsiteX3" fmla="*/ 2037110 w 2186957"/>
                  <a:gd name="connsiteY3" fmla="*/ 2114037 h 2166629"/>
                  <a:gd name="connsiteX0" fmla="*/ 2037110 w 2186957"/>
                  <a:gd name="connsiteY0" fmla="*/ 2114037 h 2114037"/>
                  <a:gd name="connsiteX1" fmla="*/ 2033048 w 2186957"/>
                  <a:gd name="connsiteY1" fmla="*/ 0 h 2114037"/>
                  <a:gd name="connsiteX2" fmla="*/ 0 w 2186957"/>
                  <a:gd name="connsiteY2" fmla="*/ 1467331 h 2114037"/>
                  <a:gd name="connsiteX3" fmla="*/ 2037110 w 2186957"/>
                  <a:gd name="connsiteY3" fmla="*/ 2114037 h 2114037"/>
                  <a:gd name="connsiteX0" fmla="*/ 2037110 w 2192192"/>
                  <a:gd name="connsiteY0" fmla="*/ 2119181 h 2172051"/>
                  <a:gd name="connsiteX1" fmla="*/ 2048558 w 2192192"/>
                  <a:gd name="connsiteY1" fmla="*/ 0 h 2172051"/>
                  <a:gd name="connsiteX2" fmla="*/ 0 w 2192192"/>
                  <a:gd name="connsiteY2" fmla="*/ 1472475 h 2172051"/>
                  <a:gd name="connsiteX3" fmla="*/ 2037110 w 2192192"/>
                  <a:gd name="connsiteY3" fmla="*/ 2119181 h 2172051"/>
                  <a:gd name="connsiteX0" fmla="*/ 2037110 w 2048558"/>
                  <a:gd name="connsiteY0" fmla="*/ 2119181 h 2172051"/>
                  <a:gd name="connsiteX1" fmla="*/ 2048558 w 2048558"/>
                  <a:gd name="connsiteY1" fmla="*/ 0 h 2172051"/>
                  <a:gd name="connsiteX2" fmla="*/ 0 w 2048558"/>
                  <a:gd name="connsiteY2" fmla="*/ 1472475 h 2172051"/>
                  <a:gd name="connsiteX3" fmla="*/ 2037110 w 2048558"/>
                  <a:gd name="connsiteY3" fmla="*/ 2119181 h 2172051"/>
                  <a:gd name="connsiteX0" fmla="*/ 2037110 w 2048558"/>
                  <a:gd name="connsiteY0" fmla="*/ 2119181 h 2119181"/>
                  <a:gd name="connsiteX1" fmla="*/ 2048558 w 2048558"/>
                  <a:gd name="connsiteY1" fmla="*/ 0 h 2119181"/>
                  <a:gd name="connsiteX2" fmla="*/ 0 w 2048558"/>
                  <a:gd name="connsiteY2" fmla="*/ 1472475 h 2119181"/>
                  <a:gd name="connsiteX3" fmla="*/ 2037110 w 2048558"/>
                  <a:gd name="connsiteY3" fmla="*/ 2119181 h 2119181"/>
                  <a:gd name="connsiteX0" fmla="*/ 2037110 w 2189709"/>
                  <a:gd name="connsiteY0" fmla="*/ 2104497 h 2156573"/>
                  <a:gd name="connsiteX1" fmla="*/ 2043637 w 2189709"/>
                  <a:gd name="connsiteY1" fmla="*/ 0 h 2156573"/>
                  <a:gd name="connsiteX2" fmla="*/ 0 w 2189709"/>
                  <a:gd name="connsiteY2" fmla="*/ 1457791 h 2156573"/>
                  <a:gd name="connsiteX3" fmla="*/ 2037110 w 2189709"/>
                  <a:gd name="connsiteY3" fmla="*/ 2104497 h 2156573"/>
                  <a:gd name="connsiteX0" fmla="*/ 2037110 w 2043637"/>
                  <a:gd name="connsiteY0" fmla="*/ 2104497 h 2156573"/>
                  <a:gd name="connsiteX1" fmla="*/ 2043637 w 2043637"/>
                  <a:gd name="connsiteY1" fmla="*/ 0 h 2156573"/>
                  <a:gd name="connsiteX2" fmla="*/ 0 w 2043637"/>
                  <a:gd name="connsiteY2" fmla="*/ 1457791 h 2156573"/>
                  <a:gd name="connsiteX3" fmla="*/ 2037110 w 2043637"/>
                  <a:gd name="connsiteY3" fmla="*/ 2104497 h 2156573"/>
                  <a:gd name="connsiteX0" fmla="*/ 2037110 w 2043637"/>
                  <a:gd name="connsiteY0" fmla="*/ 2104497 h 2104497"/>
                  <a:gd name="connsiteX1" fmla="*/ 2043637 w 2043637"/>
                  <a:gd name="connsiteY1" fmla="*/ 0 h 2104497"/>
                  <a:gd name="connsiteX2" fmla="*/ 0 w 2043637"/>
                  <a:gd name="connsiteY2" fmla="*/ 1457791 h 2104497"/>
                  <a:gd name="connsiteX3" fmla="*/ 2037110 w 2043637"/>
                  <a:gd name="connsiteY3" fmla="*/ 2104497 h 2104497"/>
                  <a:gd name="connsiteX0" fmla="*/ 2047475 w 2047846"/>
                  <a:gd name="connsiteY0" fmla="*/ 1945040 h 1945040"/>
                  <a:gd name="connsiteX1" fmla="*/ 2043637 w 2047846"/>
                  <a:gd name="connsiteY1" fmla="*/ 0 h 1945040"/>
                  <a:gd name="connsiteX2" fmla="*/ 0 w 2047846"/>
                  <a:gd name="connsiteY2" fmla="*/ 1457791 h 1945040"/>
                  <a:gd name="connsiteX3" fmla="*/ 2047475 w 2047846"/>
                  <a:gd name="connsiteY3" fmla="*/ 1945040 h 1945040"/>
                  <a:gd name="connsiteX0" fmla="*/ 2078569 w 2230786"/>
                  <a:gd name="connsiteY0" fmla="*/ 1945040 h 2008829"/>
                  <a:gd name="connsiteX1" fmla="*/ 2074731 w 2230786"/>
                  <a:gd name="connsiteY1" fmla="*/ 0 h 2008829"/>
                  <a:gd name="connsiteX2" fmla="*/ 0 w 2230786"/>
                  <a:gd name="connsiteY2" fmla="*/ 1493798 h 2008829"/>
                  <a:gd name="connsiteX3" fmla="*/ 2078569 w 2230786"/>
                  <a:gd name="connsiteY3" fmla="*/ 1945040 h 2008829"/>
                  <a:gd name="connsiteX0" fmla="*/ 2078569 w 2230786"/>
                  <a:gd name="connsiteY0" fmla="*/ 1945040 h 1945040"/>
                  <a:gd name="connsiteX1" fmla="*/ 2074731 w 2230786"/>
                  <a:gd name="connsiteY1" fmla="*/ 0 h 1945040"/>
                  <a:gd name="connsiteX2" fmla="*/ 0 w 2230786"/>
                  <a:gd name="connsiteY2" fmla="*/ 1493798 h 1945040"/>
                  <a:gd name="connsiteX3" fmla="*/ 2078569 w 2230786"/>
                  <a:gd name="connsiteY3" fmla="*/ 1945040 h 1945040"/>
                  <a:gd name="connsiteX0" fmla="*/ 2078569 w 2078569"/>
                  <a:gd name="connsiteY0" fmla="*/ 1945040 h 1945040"/>
                  <a:gd name="connsiteX1" fmla="*/ 2074731 w 2078569"/>
                  <a:gd name="connsiteY1" fmla="*/ 0 h 1945040"/>
                  <a:gd name="connsiteX2" fmla="*/ 0 w 2078569"/>
                  <a:gd name="connsiteY2" fmla="*/ 1493798 h 1945040"/>
                  <a:gd name="connsiteX3" fmla="*/ 2078569 w 2078569"/>
                  <a:gd name="connsiteY3" fmla="*/ 1945040 h 1945040"/>
                  <a:gd name="connsiteX0" fmla="*/ 2063022 w 2214846"/>
                  <a:gd name="connsiteY0" fmla="*/ 1945040 h 2007006"/>
                  <a:gd name="connsiteX1" fmla="*/ 2059184 w 2214846"/>
                  <a:gd name="connsiteY1" fmla="*/ 0 h 2007006"/>
                  <a:gd name="connsiteX2" fmla="*/ 0 w 2214846"/>
                  <a:gd name="connsiteY2" fmla="*/ 1478367 h 2007006"/>
                  <a:gd name="connsiteX3" fmla="*/ 2063022 w 2214846"/>
                  <a:gd name="connsiteY3" fmla="*/ 1945040 h 2007006"/>
                  <a:gd name="connsiteX0" fmla="*/ 2063022 w 2214846"/>
                  <a:gd name="connsiteY0" fmla="*/ 1945040 h 1945040"/>
                  <a:gd name="connsiteX1" fmla="*/ 2059184 w 2214846"/>
                  <a:gd name="connsiteY1" fmla="*/ 0 h 1945040"/>
                  <a:gd name="connsiteX2" fmla="*/ 0 w 2214846"/>
                  <a:gd name="connsiteY2" fmla="*/ 1478367 h 1945040"/>
                  <a:gd name="connsiteX3" fmla="*/ 2063022 w 2214846"/>
                  <a:gd name="connsiteY3" fmla="*/ 1945040 h 1945040"/>
                  <a:gd name="connsiteX0" fmla="*/ 2063022 w 2063022"/>
                  <a:gd name="connsiteY0" fmla="*/ 1945040 h 1945040"/>
                  <a:gd name="connsiteX1" fmla="*/ 2059184 w 2063022"/>
                  <a:gd name="connsiteY1" fmla="*/ 0 h 1945040"/>
                  <a:gd name="connsiteX2" fmla="*/ 0 w 2063022"/>
                  <a:gd name="connsiteY2" fmla="*/ 1478367 h 1945040"/>
                  <a:gd name="connsiteX3" fmla="*/ 2063022 w 2063022"/>
                  <a:gd name="connsiteY3" fmla="*/ 1945040 h 1945040"/>
                  <a:gd name="connsiteX0" fmla="*/ 2057840 w 2209280"/>
                  <a:gd name="connsiteY0" fmla="*/ 1945040 h 2008216"/>
                  <a:gd name="connsiteX1" fmla="*/ 2054002 w 2209280"/>
                  <a:gd name="connsiteY1" fmla="*/ 0 h 2008216"/>
                  <a:gd name="connsiteX2" fmla="*/ 0 w 2209280"/>
                  <a:gd name="connsiteY2" fmla="*/ 1488654 h 2008216"/>
                  <a:gd name="connsiteX3" fmla="*/ 2057840 w 2209280"/>
                  <a:gd name="connsiteY3" fmla="*/ 1945040 h 2008216"/>
                  <a:gd name="connsiteX0" fmla="*/ 2057840 w 2209281"/>
                  <a:gd name="connsiteY0" fmla="*/ 1909035 h 1975410"/>
                  <a:gd name="connsiteX1" fmla="*/ 2054002 w 2209281"/>
                  <a:gd name="connsiteY1" fmla="*/ 0 h 1975410"/>
                  <a:gd name="connsiteX2" fmla="*/ 0 w 2209281"/>
                  <a:gd name="connsiteY2" fmla="*/ 1488654 h 1975410"/>
                  <a:gd name="connsiteX3" fmla="*/ 2057840 w 2209281"/>
                  <a:gd name="connsiteY3" fmla="*/ 1909035 h 1975410"/>
                  <a:gd name="connsiteX0" fmla="*/ 2057840 w 2209281"/>
                  <a:gd name="connsiteY0" fmla="*/ 1909035 h 1975410"/>
                  <a:gd name="connsiteX1" fmla="*/ 2054002 w 2209281"/>
                  <a:gd name="connsiteY1" fmla="*/ 0 h 1975410"/>
                  <a:gd name="connsiteX2" fmla="*/ 0 w 2209281"/>
                  <a:gd name="connsiteY2" fmla="*/ 1488654 h 1975410"/>
                  <a:gd name="connsiteX3" fmla="*/ 2057840 w 2209281"/>
                  <a:gd name="connsiteY3" fmla="*/ 1909035 h 1975410"/>
                  <a:gd name="connsiteX0" fmla="*/ 2057840 w 2209281"/>
                  <a:gd name="connsiteY0" fmla="*/ 1909035 h 1909035"/>
                  <a:gd name="connsiteX1" fmla="*/ 2054002 w 2209281"/>
                  <a:gd name="connsiteY1" fmla="*/ 0 h 1909035"/>
                  <a:gd name="connsiteX2" fmla="*/ 0 w 2209281"/>
                  <a:gd name="connsiteY2" fmla="*/ 1488654 h 1909035"/>
                  <a:gd name="connsiteX3" fmla="*/ 2057840 w 2209281"/>
                  <a:gd name="connsiteY3" fmla="*/ 1909035 h 1909035"/>
                  <a:gd name="connsiteX0" fmla="*/ 2057840 w 2057840"/>
                  <a:gd name="connsiteY0" fmla="*/ 1909035 h 1909035"/>
                  <a:gd name="connsiteX1" fmla="*/ 2054002 w 2057840"/>
                  <a:gd name="connsiteY1" fmla="*/ 0 h 1909035"/>
                  <a:gd name="connsiteX2" fmla="*/ 0 w 2057840"/>
                  <a:gd name="connsiteY2" fmla="*/ 1488654 h 1909035"/>
                  <a:gd name="connsiteX3" fmla="*/ 2057840 w 2057840"/>
                  <a:gd name="connsiteY3" fmla="*/ 1909035 h 1909035"/>
                  <a:gd name="connsiteX0" fmla="*/ 2057840 w 2209281"/>
                  <a:gd name="connsiteY0" fmla="*/ 1798677 h 1857297"/>
                  <a:gd name="connsiteX1" fmla="*/ 2054002 w 2209281"/>
                  <a:gd name="connsiteY1" fmla="*/ 0 h 1857297"/>
                  <a:gd name="connsiteX2" fmla="*/ 0 w 2209281"/>
                  <a:gd name="connsiteY2" fmla="*/ 1378296 h 1857297"/>
                  <a:gd name="connsiteX3" fmla="*/ 2057840 w 2209281"/>
                  <a:gd name="connsiteY3" fmla="*/ 1798677 h 1857297"/>
                  <a:gd name="connsiteX0" fmla="*/ 2057840 w 2057840"/>
                  <a:gd name="connsiteY0" fmla="*/ 1798677 h 1857297"/>
                  <a:gd name="connsiteX1" fmla="*/ 2054002 w 2057840"/>
                  <a:gd name="connsiteY1" fmla="*/ 0 h 1857297"/>
                  <a:gd name="connsiteX2" fmla="*/ 0 w 2057840"/>
                  <a:gd name="connsiteY2" fmla="*/ 1378296 h 1857297"/>
                  <a:gd name="connsiteX3" fmla="*/ 2057840 w 2057840"/>
                  <a:gd name="connsiteY3" fmla="*/ 1798677 h 1857297"/>
                  <a:gd name="connsiteX0" fmla="*/ 2057840 w 2057840"/>
                  <a:gd name="connsiteY0" fmla="*/ 1798677 h 1798677"/>
                  <a:gd name="connsiteX1" fmla="*/ 2054002 w 2057840"/>
                  <a:gd name="connsiteY1" fmla="*/ 0 h 1798677"/>
                  <a:gd name="connsiteX2" fmla="*/ 0 w 2057840"/>
                  <a:gd name="connsiteY2" fmla="*/ 1378296 h 1798677"/>
                  <a:gd name="connsiteX3" fmla="*/ 2057840 w 2057840"/>
                  <a:gd name="connsiteY3" fmla="*/ 1798677 h 1798677"/>
                  <a:gd name="connsiteX0" fmla="*/ 2057840 w 2057840"/>
                  <a:gd name="connsiteY0" fmla="*/ 1789193 h 1789193"/>
                  <a:gd name="connsiteX1" fmla="*/ 2057187 w 2057840"/>
                  <a:gd name="connsiteY1" fmla="*/ 0 h 1789193"/>
                  <a:gd name="connsiteX2" fmla="*/ 0 w 2057840"/>
                  <a:gd name="connsiteY2" fmla="*/ 1368812 h 1789193"/>
                  <a:gd name="connsiteX3" fmla="*/ 2057840 w 2057840"/>
                  <a:gd name="connsiteY3" fmla="*/ 1789193 h 1789193"/>
                  <a:gd name="connsiteX0" fmla="*/ 2061025 w 2061025"/>
                  <a:gd name="connsiteY0" fmla="*/ 1792354 h 1792354"/>
                  <a:gd name="connsiteX1" fmla="*/ 2057187 w 2061025"/>
                  <a:gd name="connsiteY1" fmla="*/ 0 h 1792354"/>
                  <a:gd name="connsiteX2" fmla="*/ 0 w 2061025"/>
                  <a:gd name="connsiteY2" fmla="*/ 1368812 h 1792354"/>
                  <a:gd name="connsiteX3" fmla="*/ 2061025 w 2061025"/>
                  <a:gd name="connsiteY3" fmla="*/ 1792354 h 1792354"/>
                  <a:gd name="connsiteX0" fmla="*/ 2061025 w 2073191"/>
                  <a:gd name="connsiteY0" fmla="*/ 1817644 h 1817644"/>
                  <a:gd name="connsiteX1" fmla="*/ 2073112 w 2073191"/>
                  <a:gd name="connsiteY1" fmla="*/ 0 h 1817644"/>
                  <a:gd name="connsiteX2" fmla="*/ 0 w 2073191"/>
                  <a:gd name="connsiteY2" fmla="*/ 1394102 h 1817644"/>
                  <a:gd name="connsiteX3" fmla="*/ 2061025 w 2073191"/>
                  <a:gd name="connsiteY3" fmla="*/ 1817644 h 1817644"/>
                  <a:gd name="connsiteX0" fmla="*/ 2067396 w 2073246"/>
                  <a:gd name="connsiteY0" fmla="*/ 1827128 h 1827128"/>
                  <a:gd name="connsiteX1" fmla="*/ 2073112 w 2073246"/>
                  <a:gd name="connsiteY1" fmla="*/ 0 h 1827128"/>
                  <a:gd name="connsiteX2" fmla="*/ 0 w 2073246"/>
                  <a:gd name="connsiteY2" fmla="*/ 1394102 h 1827128"/>
                  <a:gd name="connsiteX3" fmla="*/ 2067396 w 2073246"/>
                  <a:gd name="connsiteY3" fmla="*/ 1827128 h 1827128"/>
                </a:gdLst>
                <a:ahLst/>
                <a:cxnLst>
                  <a:cxn ang="0">
                    <a:pos x="connsiteX0" y="connsiteY0"/>
                  </a:cxn>
                  <a:cxn ang="0">
                    <a:pos x="connsiteX1" y="connsiteY1"/>
                  </a:cxn>
                  <a:cxn ang="0">
                    <a:pos x="connsiteX2" y="connsiteY2"/>
                  </a:cxn>
                  <a:cxn ang="0">
                    <a:pos x="connsiteX3" y="connsiteY3"/>
                  </a:cxn>
                </a:cxnLst>
                <a:rect l="l" t="t" r="r" b="b"/>
                <a:pathLst>
                  <a:path w="2073246" h="1827128">
                    <a:moveTo>
                      <a:pt x="2067396" y="1827128"/>
                    </a:moveTo>
                    <a:cubicBezTo>
                      <a:pt x="2066117" y="1227569"/>
                      <a:pt x="2074391" y="599559"/>
                      <a:pt x="2073112" y="0"/>
                    </a:cubicBezTo>
                    <a:lnTo>
                      <a:pt x="0" y="1394102"/>
                    </a:lnTo>
                    <a:lnTo>
                      <a:pt x="2067396" y="1827128"/>
                    </a:lnTo>
                    <a:close/>
                  </a:path>
                </a:pathLst>
              </a:custGeom>
              <a:gradFill flip="none" rotWithShape="1">
                <a:gsLst>
                  <a:gs pos="29000">
                    <a:srgbClr val="044C72"/>
                  </a:gs>
                  <a:gs pos="73000">
                    <a:srgbClr val="054463"/>
                  </a:gs>
                  <a:gs pos="0">
                    <a:schemeClr val="tx2"/>
                  </a:gs>
                </a:gsLst>
                <a:lin ang="96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sp>
            <p:nvSpPr>
              <p:cNvPr id="22" name="Rectangle 5">
                <a:extLst>
                  <a:ext uri="{FF2B5EF4-FFF2-40B4-BE49-F238E27FC236}">
                    <a16:creationId xmlns:a16="http://schemas.microsoft.com/office/drawing/2014/main" id="{2B9BDA1C-F084-4642-9AD6-1DD3D1AEEFEB}"/>
                  </a:ext>
                </a:extLst>
              </p:cNvPr>
              <p:cNvSpPr/>
              <p:nvPr userDrawn="1"/>
            </p:nvSpPr>
            <p:spPr>
              <a:xfrm>
                <a:off x="11302145" y="5603133"/>
                <a:ext cx="913472" cy="1281238"/>
              </a:xfrm>
              <a:custGeom>
                <a:avLst/>
                <a:gdLst>
                  <a:gd name="connsiteX0" fmla="*/ 0 w 12191999"/>
                  <a:gd name="connsiteY0" fmla="*/ 0 h 2044957"/>
                  <a:gd name="connsiteX1" fmla="*/ 12191999 w 12191999"/>
                  <a:gd name="connsiteY1" fmla="*/ 0 h 2044957"/>
                  <a:gd name="connsiteX2" fmla="*/ 12191999 w 12191999"/>
                  <a:gd name="connsiteY2" fmla="*/ 2044957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922739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659502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867320 h 2044957"/>
                  <a:gd name="connsiteX3" fmla="*/ 0 w 12191999"/>
                  <a:gd name="connsiteY3" fmla="*/ 2044957 h 2044957"/>
                  <a:gd name="connsiteX4" fmla="*/ 0 w 12191999"/>
                  <a:gd name="connsiteY4" fmla="*/ 0 h 2044957"/>
                  <a:gd name="connsiteX0" fmla="*/ 0 w 12191999"/>
                  <a:gd name="connsiteY0" fmla="*/ 0 h 1726302"/>
                  <a:gd name="connsiteX1" fmla="*/ 12191999 w 12191999"/>
                  <a:gd name="connsiteY1" fmla="*/ 0 h 1726302"/>
                  <a:gd name="connsiteX2" fmla="*/ 12178145 w 12191999"/>
                  <a:gd name="connsiteY2" fmla="*/ 867320 h 1726302"/>
                  <a:gd name="connsiteX3" fmla="*/ 27709 w 12191999"/>
                  <a:gd name="connsiteY3" fmla="*/ 1726302 h 1726302"/>
                  <a:gd name="connsiteX4" fmla="*/ 0 w 12191999"/>
                  <a:gd name="connsiteY4" fmla="*/ 0 h 1726302"/>
                  <a:gd name="connsiteX0" fmla="*/ 0 w 12191999"/>
                  <a:gd name="connsiteY0" fmla="*/ 0 h 1504629"/>
                  <a:gd name="connsiteX1" fmla="*/ 12191999 w 12191999"/>
                  <a:gd name="connsiteY1" fmla="*/ 0 h 1504629"/>
                  <a:gd name="connsiteX2" fmla="*/ 12178145 w 12191999"/>
                  <a:gd name="connsiteY2" fmla="*/ 867320 h 1504629"/>
                  <a:gd name="connsiteX3" fmla="*/ 0 w 12191999"/>
                  <a:gd name="connsiteY3" fmla="*/ 1504629 h 1504629"/>
                  <a:gd name="connsiteX4" fmla="*/ 0 w 12191999"/>
                  <a:gd name="connsiteY4" fmla="*/ 0 h 1504629"/>
                  <a:gd name="connsiteX0" fmla="*/ 0 w 12191999"/>
                  <a:gd name="connsiteY0" fmla="*/ 0 h 1726302"/>
                  <a:gd name="connsiteX1" fmla="*/ 12191999 w 12191999"/>
                  <a:gd name="connsiteY1" fmla="*/ 0 h 1726302"/>
                  <a:gd name="connsiteX2" fmla="*/ 12178145 w 12191999"/>
                  <a:gd name="connsiteY2" fmla="*/ 867320 h 1726302"/>
                  <a:gd name="connsiteX3" fmla="*/ 0 w 12191999"/>
                  <a:gd name="connsiteY3" fmla="*/ 1726302 h 1726302"/>
                  <a:gd name="connsiteX4" fmla="*/ 0 w 12191999"/>
                  <a:gd name="connsiteY4" fmla="*/ 0 h 1726302"/>
                  <a:gd name="connsiteX0" fmla="*/ 0 w 12191999"/>
                  <a:gd name="connsiteY0" fmla="*/ 0 h 1726302"/>
                  <a:gd name="connsiteX1" fmla="*/ 12191999 w 12191999"/>
                  <a:gd name="connsiteY1" fmla="*/ 0 h 1726302"/>
                  <a:gd name="connsiteX2" fmla="*/ 12184869 w 12191999"/>
                  <a:gd name="connsiteY2" fmla="*/ 863958 h 1726302"/>
                  <a:gd name="connsiteX3" fmla="*/ 0 w 12191999"/>
                  <a:gd name="connsiteY3" fmla="*/ 1726302 h 1726302"/>
                  <a:gd name="connsiteX4" fmla="*/ 0 w 12191999"/>
                  <a:gd name="connsiteY4" fmla="*/ 0 h 1726302"/>
                  <a:gd name="connsiteX0" fmla="*/ 0 w 12191999"/>
                  <a:gd name="connsiteY0" fmla="*/ 0 h 6894650"/>
                  <a:gd name="connsiteX1" fmla="*/ 12191999 w 12191999"/>
                  <a:gd name="connsiteY1" fmla="*/ 0 h 6894650"/>
                  <a:gd name="connsiteX2" fmla="*/ 12184869 w 12191999"/>
                  <a:gd name="connsiteY2" fmla="*/ 863958 h 6894650"/>
                  <a:gd name="connsiteX3" fmla="*/ 0 w 12191999"/>
                  <a:gd name="connsiteY3" fmla="*/ 6894650 h 6894650"/>
                  <a:gd name="connsiteX4" fmla="*/ 0 w 12191999"/>
                  <a:gd name="connsiteY4" fmla="*/ 0 h 6894650"/>
                  <a:gd name="connsiteX0" fmla="*/ 0 w 12191999"/>
                  <a:gd name="connsiteY0" fmla="*/ 0 h 6894650"/>
                  <a:gd name="connsiteX1" fmla="*/ 12191999 w 12191999"/>
                  <a:gd name="connsiteY1" fmla="*/ 0 h 6894650"/>
                  <a:gd name="connsiteX2" fmla="*/ 3676973 w 12191999"/>
                  <a:gd name="connsiteY2" fmla="*/ 6867193 h 6894650"/>
                  <a:gd name="connsiteX3" fmla="*/ 0 w 12191999"/>
                  <a:gd name="connsiteY3" fmla="*/ 6894650 h 6894650"/>
                  <a:gd name="connsiteX4" fmla="*/ 0 w 12191999"/>
                  <a:gd name="connsiteY4" fmla="*/ 0 h 6894650"/>
                  <a:gd name="connsiteX0" fmla="*/ 0 w 12191999"/>
                  <a:gd name="connsiteY0" fmla="*/ 0 h 6868146"/>
                  <a:gd name="connsiteX1" fmla="*/ 12191999 w 12191999"/>
                  <a:gd name="connsiteY1" fmla="*/ 0 h 6868146"/>
                  <a:gd name="connsiteX2" fmla="*/ 3676973 w 12191999"/>
                  <a:gd name="connsiteY2" fmla="*/ 6867193 h 6868146"/>
                  <a:gd name="connsiteX3" fmla="*/ 13253 w 12191999"/>
                  <a:gd name="connsiteY3" fmla="*/ 6868146 h 6868146"/>
                  <a:gd name="connsiteX4" fmla="*/ 0 w 12191999"/>
                  <a:gd name="connsiteY4" fmla="*/ 0 h 6868146"/>
                  <a:gd name="connsiteX0" fmla="*/ 0 w 7765773"/>
                  <a:gd name="connsiteY0" fmla="*/ 26504 h 6894650"/>
                  <a:gd name="connsiteX1" fmla="*/ 7765773 w 7765773"/>
                  <a:gd name="connsiteY1" fmla="*/ 0 h 6894650"/>
                  <a:gd name="connsiteX2" fmla="*/ 3676973 w 7765773"/>
                  <a:gd name="connsiteY2" fmla="*/ 6893697 h 6894650"/>
                  <a:gd name="connsiteX3" fmla="*/ 13253 w 7765773"/>
                  <a:gd name="connsiteY3" fmla="*/ 6894650 h 6894650"/>
                  <a:gd name="connsiteX4" fmla="*/ 0 w 7765773"/>
                  <a:gd name="connsiteY4" fmla="*/ 26504 h 6894650"/>
                  <a:gd name="connsiteX0" fmla="*/ 0 w 7487477"/>
                  <a:gd name="connsiteY0" fmla="*/ 39757 h 6907903"/>
                  <a:gd name="connsiteX1" fmla="*/ 7487477 w 7487477"/>
                  <a:gd name="connsiteY1" fmla="*/ 0 h 6907903"/>
                  <a:gd name="connsiteX2" fmla="*/ 3676973 w 7487477"/>
                  <a:gd name="connsiteY2" fmla="*/ 6906950 h 6907903"/>
                  <a:gd name="connsiteX3" fmla="*/ 13253 w 7487477"/>
                  <a:gd name="connsiteY3" fmla="*/ 6907903 h 6907903"/>
                  <a:gd name="connsiteX4" fmla="*/ 0 w 7487477"/>
                  <a:gd name="connsiteY4" fmla="*/ 39757 h 6907903"/>
                  <a:gd name="connsiteX0" fmla="*/ 0 w 7839763"/>
                  <a:gd name="connsiteY0" fmla="*/ 39757 h 6907903"/>
                  <a:gd name="connsiteX1" fmla="*/ 7487477 w 7839763"/>
                  <a:gd name="connsiteY1" fmla="*/ 0 h 6907903"/>
                  <a:gd name="connsiteX2" fmla="*/ 6321287 w 7839763"/>
                  <a:gd name="connsiteY2" fmla="*/ 2166765 h 6907903"/>
                  <a:gd name="connsiteX3" fmla="*/ 3676973 w 7839763"/>
                  <a:gd name="connsiteY3" fmla="*/ 6906950 h 6907903"/>
                  <a:gd name="connsiteX4" fmla="*/ 13253 w 7839763"/>
                  <a:gd name="connsiteY4" fmla="*/ 6907903 h 6907903"/>
                  <a:gd name="connsiteX5" fmla="*/ 0 w 7839763"/>
                  <a:gd name="connsiteY5" fmla="*/ 39757 h 6907903"/>
                  <a:gd name="connsiteX0" fmla="*/ 0 w 8275157"/>
                  <a:gd name="connsiteY0" fmla="*/ 39757 h 6907903"/>
                  <a:gd name="connsiteX1" fmla="*/ 7487477 w 8275157"/>
                  <a:gd name="connsiteY1" fmla="*/ 0 h 6907903"/>
                  <a:gd name="connsiteX2" fmla="*/ 7792278 w 8275157"/>
                  <a:gd name="connsiteY2" fmla="*/ 629513 h 6907903"/>
                  <a:gd name="connsiteX3" fmla="*/ 3676973 w 8275157"/>
                  <a:gd name="connsiteY3" fmla="*/ 6906950 h 6907903"/>
                  <a:gd name="connsiteX4" fmla="*/ 13253 w 8275157"/>
                  <a:gd name="connsiteY4" fmla="*/ 6907903 h 6907903"/>
                  <a:gd name="connsiteX5" fmla="*/ 0 w 8275157"/>
                  <a:gd name="connsiteY5" fmla="*/ 39757 h 6907903"/>
                  <a:gd name="connsiteX0" fmla="*/ 0 w 8365192"/>
                  <a:gd name="connsiteY0" fmla="*/ 119833 h 6987979"/>
                  <a:gd name="connsiteX1" fmla="*/ 7487477 w 8365192"/>
                  <a:gd name="connsiteY1" fmla="*/ 80076 h 6987979"/>
                  <a:gd name="connsiteX2" fmla="*/ 7792278 w 8365192"/>
                  <a:gd name="connsiteY2" fmla="*/ 709589 h 6987979"/>
                  <a:gd name="connsiteX3" fmla="*/ 3676973 w 8365192"/>
                  <a:gd name="connsiteY3" fmla="*/ 6987026 h 6987979"/>
                  <a:gd name="connsiteX4" fmla="*/ 13253 w 8365192"/>
                  <a:gd name="connsiteY4" fmla="*/ 6987979 h 6987979"/>
                  <a:gd name="connsiteX5" fmla="*/ 0 w 8365192"/>
                  <a:gd name="connsiteY5" fmla="*/ 119833 h 6987979"/>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8056113"/>
                  <a:gd name="connsiteY0" fmla="*/ 60031 h 6928177"/>
                  <a:gd name="connsiteX1" fmla="*/ 7621484 w 8056113"/>
                  <a:gd name="connsiteY1" fmla="*/ 67570 h 6928177"/>
                  <a:gd name="connsiteX2" fmla="*/ 7792278 w 8056113"/>
                  <a:gd name="connsiteY2" fmla="*/ 649787 h 6928177"/>
                  <a:gd name="connsiteX3" fmla="*/ 3676973 w 8056113"/>
                  <a:gd name="connsiteY3" fmla="*/ 6927224 h 6928177"/>
                  <a:gd name="connsiteX4" fmla="*/ 13253 w 8056113"/>
                  <a:gd name="connsiteY4" fmla="*/ 6928177 h 6928177"/>
                  <a:gd name="connsiteX5" fmla="*/ 0 w 8056113"/>
                  <a:gd name="connsiteY5" fmla="*/ 60031 h 6928177"/>
                  <a:gd name="connsiteX0" fmla="*/ 0 w 7792278"/>
                  <a:gd name="connsiteY0" fmla="*/ 0 h 6868146"/>
                  <a:gd name="connsiteX1" fmla="*/ 7621484 w 7792278"/>
                  <a:gd name="connsiteY1" fmla="*/ 7539 h 6868146"/>
                  <a:gd name="connsiteX2" fmla="*/ 7792278 w 7792278"/>
                  <a:gd name="connsiteY2" fmla="*/ 589756 h 6868146"/>
                  <a:gd name="connsiteX3" fmla="*/ 3676973 w 7792278"/>
                  <a:gd name="connsiteY3" fmla="*/ 6867193 h 6868146"/>
                  <a:gd name="connsiteX4" fmla="*/ 13253 w 7792278"/>
                  <a:gd name="connsiteY4" fmla="*/ 6868146 h 6868146"/>
                  <a:gd name="connsiteX5" fmla="*/ 0 w 7792278"/>
                  <a:gd name="connsiteY5" fmla="*/ 0 h 6868146"/>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7792278"/>
                  <a:gd name="connsiteY0" fmla="*/ 0 h 6868146"/>
                  <a:gd name="connsiteX1" fmla="*/ 7621484 w 7792278"/>
                  <a:gd name="connsiteY1" fmla="*/ 7539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8055290"/>
                  <a:gd name="connsiteY0" fmla="*/ 57343 h 6925489"/>
                  <a:gd name="connsiteX1" fmla="*/ 7633208 w 8055290"/>
                  <a:gd name="connsiteY1" fmla="*/ 70743 h 6925489"/>
                  <a:gd name="connsiteX2" fmla="*/ 7792278 w 8055290"/>
                  <a:gd name="connsiteY2" fmla="*/ 647099 h 6925489"/>
                  <a:gd name="connsiteX3" fmla="*/ 3723865 w 8055290"/>
                  <a:gd name="connsiteY3" fmla="*/ 6918675 h 6925489"/>
                  <a:gd name="connsiteX4" fmla="*/ 13253 w 8055290"/>
                  <a:gd name="connsiteY4" fmla="*/ 6925489 h 6925489"/>
                  <a:gd name="connsiteX5" fmla="*/ 0 w 8055290"/>
                  <a:gd name="connsiteY5" fmla="*/ 57343 h 6925489"/>
                  <a:gd name="connsiteX0" fmla="*/ 0 w 7792278"/>
                  <a:gd name="connsiteY0" fmla="*/ 0 h 6868146"/>
                  <a:gd name="connsiteX1" fmla="*/ 7633208 w 7792278"/>
                  <a:gd name="connsiteY1" fmla="*/ 13400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7774488"/>
                  <a:gd name="connsiteY0" fmla="*/ 0 h 6868146"/>
                  <a:gd name="connsiteX1" fmla="*/ 7633208 w 7774488"/>
                  <a:gd name="connsiteY1" fmla="*/ 13400 h 6868146"/>
                  <a:gd name="connsiteX2" fmla="*/ 7774488 w 7774488"/>
                  <a:gd name="connsiteY2" fmla="*/ 600430 h 6868146"/>
                  <a:gd name="connsiteX3" fmla="*/ 3723865 w 7774488"/>
                  <a:gd name="connsiteY3" fmla="*/ 6861332 h 6868146"/>
                  <a:gd name="connsiteX4" fmla="*/ 13253 w 7774488"/>
                  <a:gd name="connsiteY4" fmla="*/ 6868146 h 6868146"/>
                  <a:gd name="connsiteX5" fmla="*/ 0 w 7774488"/>
                  <a:gd name="connsiteY5" fmla="*/ 0 h 6868146"/>
                  <a:gd name="connsiteX0" fmla="*/ 0 w 8042550"/>
                  <a:gd name="connsiteY0" fmla="*/ 53203 h 6960233"/>
                  <a:gd name="connsiteX1" fmla="*/ 7633208 w 8042550"/>
                  <a:gd name="connsiteY1" fmla="*/ 66603 h 6960233"/>
                  <a:gd name="connsiteX2" fmla="*/ 7774488 w 8042550"/>
                  <a:gd name="connsiteY2" fmla="*/ 653633 h 6960233"/>
                  <a:gd name="connsiteX3" fmla="*/ 3692066 w 8042550"/>
                  <a:gd name="connsiteY3" fmla="*/ 6960233 h 6960233"/>
                  <a:gd name="connsiteX4" fmla="*/ 13253 w 8042550"/>
                  <a:gd name="connsiteY4" fmla="*/ 6921349 h 6960233"/>
                  <a:gd name="connsiteX5" fmla="*/ 0 w 8042550"/>
                  <a:gd name="connsiteY5" fmla="*/ 53203 h 6960233"/>
                  <a:gd name="connsiteX0" fmla="*/ 5328 w 8047878"/>
                  <a:gd name="connsiteY0" fmla="*/ 53203 h 6963532"/>
                  <a:gd name="connsiteX1" fmla="*/ 7638536 w 8047878"/>
                  <a:gd name="connsiteY1" fmla="*/ 66603 h 6963532"/>
                  <a:gd name="connsiteX2" fmla="*/ 7779816 w 8047878"/>
                  <a:gd name="connsiteY2" fmla="*/ 653633 h 6963532"/>
                  <a:gd name="connsiteX3" fmla="*/ 3697394 w 8047878"/>
                  <a:gd name="connsiteY3" fmla="*/ 6960233 h 6963532"/>
                  <a:gd name="connsiteX4" fmla="*/ 915 w 8047878"/>
                  <a:gd name="connsiteY4" fmla="*/ 6963532 h 6963532"/>
                  <a:gd name="connsiteX5" fmla="*/ 5328 w 8047878"/>
                  <a:gd name="connsiteY5" fmla="*/ 53203 h 6963532"/>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8047878"/>
                  <a:gd name="connsiteY0" fmla="*/ 36922 h 6947251"/>
                  <a:gd name="connsiteX1" fmla="*/ 7638536 w 8047878"/>
                  <a:gd name="connsiteY1" fmla="*/ 92506 h 6947251"/>
                  <a:gd name="connsiteX2" fmla="*/ 7779816 w 8047878"/>
                  <a:gd name="connsiteY2" fmla="*/ 637352 h 6947251"/>
                  <a:gd name="connsiteX3" fmla="*/ 3697394 w 8047878"/>
                  <a:gd name="connsiteY3" fmla="*/ 6943952 h 6947251"/>
                  <a:gd name="connsiteX4" fmla="*/ 915 w 8047878"/>
                  <a:gd name="connsiteY4" fmla="*/ 6947251 h 6947251"/>
                  <a:gd name="connsiteX5" fmla="*/ 5328 w 8047878"/>
                  <a:gd name="connsiteY5" fmla="*/ 36922 h 6947251"/>
                  <a:gd name="connsiteX0" fmla="*/ 5328 w 7779816"/>
                  <a:gd name="connsiteY0" fmla="*/ 0 h 6910329"/>
                  <a:gd name="connsiteX1" fmla="*/ 7638536 w 7779816"/>
                  <a:gd name="connsiteY1" fmla="*/ 55584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0 w 7787198"/>
                  <a:gd name="connsiteY0" fmla="*/ 3851755 h 6854745"/>
                  <a:gd name="connsiteX1" fmla="*/ 7645918 w 7787198"/>
                  <a:gd name="connsiteY1" fmla="*/ 0 h 6854745"/>
                  <a:gd name="connsiteX2" fmla="*/ 7787198 w 7787198"/>
                  <a:gd name="connsiteY2" fmla="*/ 544846 h 6854745"/>
                  <a:gd name="connsiteX3" fmla="*/ 3704776 w 7787198"/>
                  <a:gd name="connsiteY3" fmla="*/ 6851446 h 6854745"/>
                  <a:gd name="connsiteX4" fmla="*/ 8297 w 7787198"/>
                  <a:gd name="connsiteY4" fmla="*/ 6854745 h 6854745"/>
                  <a:gd name="connsiteX5" fmla="*/ 0 w 7787198"/>
                  <a:gd name="connsiteY5" fmla="*/ 3851755 h 6854745"/>
                  <a:gd name="connsiteX0" fmla="*/ 2824 w 7790022"/>
                  <a:gd name="connsiteY0" fmla="*/ 3851755 h 6854745"/>
                  <a:gd name="connsiteX1" fmla="*/ 7648742 w 7790022"/>
                  <a:gd name="connsiteY1" fmla="*/ 0 h 6854745"/>
                  <a:gd name="connsiteX2" fmla="*/ 7790022 w 7790022"/>
                  <a:gd name="connsiteY2" fmla="*/ 544846 h 6854745"/>
                  <a:gd name="connsiteX3" fmla="*/ 3707600 w 7790022"/>
                  <a:gd name="connsiteY3" fmla="*/ 6851446 h 6854745"/>
                  <a:gd name="connsiteX4" fmla="*/ 11121 w 7790022"/>
                  <a:gd name="connsiteY4" fmla="*/ 6854745 h 6854745"/>
                  <a:gd name="connsiteX5" fmla="*/ 2824 w 7790022"/>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3707600 w 12289333"/>
                  <a:gd name="connsiteY3" fmla="*/ 6851446 h 6854745"/>
                  <a:gd name="connsiteX4" fmla="*/ 11121 w 12289333"/>
                  <a:gd name="connsiteY4" fmla="*/ 6854745 h 6854745"/>
                  <a:gd name="connsiteX5" fmla="*/ 2824 w 12289333"/>
                  <a:gd name="connsiteY5" fmla="*/ 3851755 h 6854745"/>
                  <a:gd name="connsiteX0" fmla="*/ 2824 w 13061836"/>
                  <a:gd name="connsiteY0" fmla="*/ 3851755 h 6854745"/>
                  <a:gd name="connsiteX1" fmla="*/ 7648742 w 13061836"/>
                  <a:gd name="connsiteY1" fmla="*/ 0 h 6854745"/>
                  <a:gd name="connsiteX2" fmla="*/ 12289333 w 13061836"/>
                  <a:gd name="connsiteY2" fmla="*/ 3364705 h 6854745"/>
                  <a:gd name="connsiteX3" fmla="*/ 12223245 w 13061836"/>
                  <a:gd name="connsiteY3" fmla="*/ 6826156 h 6854745"/>
                  <a:gd name="connsiteX4" fmla="*/ 11121 w 13061836"/>
                  <a:gd name="connsiteY4" fmla="*/ 6854745 h 6854745"/>
                  <a:gd name="connsiteX5" fmla="*/ 2824 w 13061836"/>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12223245 w 12289333"/>
                  <a:gd name="connsiteY3" fmla="*/ 6826156 h 6854745"/>
                  <a:gd name="connsiteX4" fmla="*/ 11121 w 12289333"/>
                  <a:gd name="connsiteY4" fmla="*/ 6854745 h 6854745"/>
                  <a:gd name="connsiteX5" fmla="*/ 2824 w 12289333"/>
                  <a:gd name="connsiteY5" fmla="*/ 3851755 h 6854745"/>
                  <a:gd name="connsiteX0" fmla="*/ 2824 w 12238493"/>
                  <a:gd name="connsiteY0" fmla="*/ 3851755 h 6854745"/>
                  <a:gd name="connsiteX1" fmla="*/ 7648742 w 12238493"/>
                  <a:gd name="connsiteY1" fmla="*/ 0 h 6854745"/>
                  <a:gd name="connsiteX2" fmla="*/ 12238493 w 12238493"/>
                  <a:gd name="connsiteY2" fmla="*/ 5489083 h 6854745"/>
                  <a:gd name="connsiteX3" fmla="*/ 12223245 w 12238493"/>
                  <a:gd name="connsiteY3" fmla="*/ 6826156 h 6854745"/>
                  <a:gd name="connsiteX4" fmla="*/ 11121 w 12238493"/>
                  <a:gd name="connsiteY4" fmla="*/ 6854745 h 6854745"/>
                  <a:gd name="connsiteX5" fmla="*/ 2824 w 12238493"/>
                  <a:gd name="connsiteY5" fmla="*/ 3851755 h 6854745"/>
                  <a:gd name="connsiteX0" fmla="*/ 2824 w 12223245"/>
                  <a:gd name="connsiteY0" fmla="*/ 3851755 h 6854745"/>
                  <a:gd name="connsiteX1" fmla="*/ 7648742 w 12223245"/>
                  <a:gd name="connsiteY1" fmla="*/ 0 h 6854745"/>
                  <a:gd name="connsiteX2" fmla="*/ 12213073 w 12223245"/>
                  <a:gd name="connsiteY2" fmla="*/ 3212964 h 6854745"/>
                  <a:gd name="connsiteX3" fmla="*/ 12223245 w 12223245"/>
                  <a:gd name="connsiteY3" fmla="*/ 6826156 h 6854745"/>
                  <a:gd name="connsiteX4" fmla="*/ 11121 w 12223245"/>
                  <a:gd name="connsiteY4" fmla="*/ 6854745 h 6854745"/>
                  <a:gd name="connsiteX5" fmla="*/ 2824 w 12223245"/>
                  <a:gd name="connsiteY5" fmla="*/ 3851755 h 6854745"/>
                  <a:gd name="connsiteX0" fmla="*/ 2824 w 12223245"/>
                  <a:gd name="connsiteY0" fmla="*/ 638791 h 3641781"/>
                  <a:gd name="connsiteX1" fmla="*/ 12213073 w 12223245"/>
                  <a:gd name="connsiteY1" fmla="*/ 0 h 3641781"/>
                  <a:gd name="connsiteX2" fmla="*/ 12223245 w 12223245"/>
                  <a:gd name="connsiteY2" fmla="*/ 3613192 h 3641781"/>
                  <a:gd name="connsiteX3" fmla="*/ 11121 w 12223245"/>
                  <a:gd name="connsiteY3" fmla="*/ 3641781 h 3641781"/>
                  <a:gd name="connsiteX4" fmla="*/ 2824 w 12223245"/>
                  <a:gd name="connsiteY4" fmla="*/ 638791 h 3641781"/>
                  <a:gd name="connsiteX0" fmla="*/ 18003 w 13108053"/>
                  <a:gd name="connsiteY0" fmla="*/ 1462624 h 3706908"/>
                  <a:gd name="connsiteX1" fmla="*/ 12202832 w 13108053"/>
                  <a:gd name="connsiteY1" fmla="*/ 65127 h 3706908"/>
                  <a:gd name="connsiteX2" fmla="*/ 12213004 w 13108053"/>
                  <a:gd name="connsiteY2" fmla="*/ 3678319 h 3706908"/>
                  <a:gd name="connsiteX3" fmla="*/ 880 w 13108053"/>
                  <a:gd name="connsiteY3" fmla="*/ 3706908 h 3706908"/>
                  <a:gd name="connsiteX4" fmla="*/ 18003 w 13108053"/>
                  <a:gd name="connsiteY4" fmla="*/ 1462624 h 3706908"/>
                  <a:gd name="connsiteX0" fmla="*/ 18003 w 13108053"/>
                  <a:gd name="connsiteY0" fmla="*/ 1447901 h 3692185"/>
                  <a:gd name="connsiteX1" fmla="*/ 12202832 w 13108053"/>
                  <a:gd name="connsiteY1" fmla="*/ 50404 h 3692185"/>
                  <a:gd name="connsiteX2" fmla="*/ 12213004 w 13108053"/>
                  <a:gd name="connsiteY2" fmla="*/ 3663596 h 3692185"/>
                  <a:gd name="connsiteX3" fmla="*/ 880 w 13108053"/>
                  <a:gd name="connsiteY3" fmla="*/ 3692185 h 3692185"/>
                  <a:gd name="connsiteX4" fmla="*/ 18003 w 13108053"/>
                  <a:gd name="connsiteY4" fmla="*/ 1447901 h 3692185"/>
                  <a:gd name="connsiteX0" fmla="*/ 1135609 w 13024337"/>
                  <a:gd name="connsiteY0" fmla="*/ 1819470 h 3671756"/>
                  <a:gd name="connsiteX1" fmla="*/ 12201965 w 13024337"/>
                  <a:gd name="connsiteY1" fmla="*/ 29975 h 3671756"/>
                  <a:gd name="connsiteX2" fmla="*/ 12212137 w 13024337"/>
                  <a:gd name="connsiteY2" fmla="*/ 3643167 h 3671756"/>
                  <a:gd name="connsiteX3" fmla="*/ 13 w 13024337"/>
                  <a:gd name="connsiteY3" fmla="*/ 3671756 h 3671756"/>
                  <a:gd name="connsiteX4" fmla="*/ 1135609 w 13024337"/>
                  <a:gd name="connsiteY4" fmla="*/ 1819470 h 3671756"/>
                  <a:gd name="connsiteX0" fmla="*/ 881414 w 13043169"/>
                  <a:gd name="connsiteY0" fmla="*/ 2631068 h 3648777"/>
                  <a:gd name="connsiteX1" fmla="*/ 12201968 w 13043169"/>
                  <a:gd name="connsiteY1" fmla="*/ 6996 h 3648777"/>
                  <a:gd name="connsiteX2" fmla="*/ 12212140 w 13043169"/>
                  <a:gd name="connsiteY2" fmla="*/ 3620188 h 3648777"/>
                  <a:gd name="connsiteX3" fmla="*/ 16 w 13043169"/>
                  <a:gd name="connsiteY3" fmla="*/ 3648777 h 3648777"/>
                  <a:gd name="connsiteX4" fmla="*/ 881414 w 13043169"/>
                  <a:gd name="connsiteY4" fmla="*/ 2631068 h 3648777"/>
                  <a:gd name="connsiteX0" fmla="*/ 881398 w 13043153"/>
                  <a:gd name="connsiteY0" fmla="*/ 2631068 h 3648777"/>
                  <a:gd name="connsiteX1" fmla="*/ 12201952 w 13043153"/>
                  <a:gd name="connsiteY1" fmla="*/ 6996 h 3648777"/>
                  <a:gd name="connsiteX2" fmla="*/ 12212124 w 13043153"/>
                  <a:gd name="connsiteY2" fmla="*/ 3620188 h 3648777"/>
                  <a:gd name="connsiteX3" fmla="*/ 0 w 13043153"/>
                  <a:gd name="connsiteY3" fmla="*/ 3648777 h 3648777"/>
                  <a:gd name="connsiteX4" fmla="*/ 881398 w 13043153"/>
                  <a:gd name="connsiteY4" fmla="*/ 2631068 h 3648777"/>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1571238 w 14647636"/>
                  <a:gd name="connsiteY0" fmla="*/ 3433552 h 3641974"/>
                  <a:gd name="connsiteX1" fmla="*/ 13743357 w 14647636"/>
                  <a:gd name="connsiteY1" fmla="*/ 193 h 3641974"/>
                  <a:gd name="connsiteX2" fmla="*/ 13753529 w 14647636"/>
                  <a:gd name="connsiteY2" fmla="*/ 3613385 h 3641974"/>
                  <a:gd name="connsiteX3" fmla="*/ 1541405 w 14647636"/>
                  <a:gd name="connsiteY3" fmla="*/ 3641974 h 3641974"/>
                  <a:gd name="connsiteX4" fmla="*/ 1571238 w 14647636"/>
                  <a:gd name="connsiteY4" fmla="*/ 3433552 h 3641974"/>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29833 w 13106231"/>
                  <a:gd name="connsiteY0" fmla="*/ 3433359 h 3641781"/>
                  <a:gd name="connsiteX1" fmla="*/ 12201952 w 13106231"/>
                  <a:gd name="connsiteY1" fmla="*/ 0 h 3641781"/>
                  <a:gd name="connsiteX2" fmla="*/ 12212124 w 13106231"/>
                  <a:gd name="connsiteY2" fmla="*/ 3613192 h 3641781"/>
                  <a:gd name="connsiteX3" fmla="*/ 0 w 13106231"/>
                  <a:gd name="connsiteY3" fmla="*/ 3641781 h 3641781"/>
                  <a:gd name="connsiteX4" fmla="*/ 29833 w 13106231"/>
                  <a:gd name="connsiteY4" fmla="*/ 3433359 h 3641781"/>
                  <a:gd name="connsiteX0" fmla="*/ 29833 w 12212124"/>
                  <a:gd name="connsiteY0" fmla="*/ 3433359 h 3641781"/>
                  <a:gd name="connsiteX1" fmla="*/ 12201952 w 12212124"/>
                  <a:gd name="connsiteY1" fmla="*/ 0 h 3641781"/>
                  <a:gd name="connsiteX2" fmla="*/ 12212124 w 12212124"/>
                  <a:gd name="connsiteY2" fmla="*/ 3613192 h 3641781"/>
                  <a:gd name="connsiteX3" fmla="*/ 0 w 12212124"/>
                  <a:gd name="connsiteY3" fmla="*/ 3641781 h 3641781"/>
                  <a:gd name="connsiteX4" fmla="*/ 29833 w 12212124"/>
                  <a:gd name="connsiteY4" fmla="*/ 3433359 h 3641781"/>
                  <a:gd name="connsiteX0" fmla="*/ 0 w 13116591"/>
                  <a:gd name="connsiteY0" fmla="*/ 3443767 h 3642036"/>
                  <a:gd name="connsiteX1" fmla="*/ 12209540 w 13116591"/>
                  <a:gd name="connsiteY1" fmla="*/ 255 h 3642036"/>
                  <a:gd name="connsiteX2" fmla="*/ 12219712 w 13116591"/>
                  <a:gd name="connsiteY2" fmla="*/ 3613447 h 3642036"/>
                  <a:gd name="connsiteX3" fmla="*/ 7588 w 13116591"/>
                  <a:gd name="connsiteY3" fmla="*/ 3642036 h 3642036"/>
                  <a:gd name="connsiteX4" fmla="*/ 0 w 13116591"/>
                  <a:gd name="connsiteY4" fmla="*/ 3443767 h 3642036"/>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4914 w 14021505"/>
                  <a:gd name="connsiteY0" fmla="*/ 3443720 h 3755501"/>
                  <a:gd name="connsiteX1" fmla="*/ 13114454 w 14021505"/>
                  <a:gd name="connsiteY1" fmla="*/ 208 h 3755501"/>
                  <a:gd name="connsiteX2" fmla="*/ 13124626 w 14021505"/>
                  <a:gd name="connsiteY2" fmla="*/ 3613400 h 3755501"/>
                  <a:gd name="connsiteX3" fmla="*/ 902969 w 14021505"/>
                  <a:gd name="connsiteY3" fmla="*/ 3638381 h 3755501"/>
                  <a:gd name="connsiteX4" fmla="*/ 904914 w 14021505"/>
                  <a:gd name="connsiteY4" fmla="*/ 3443720 h 3755501"/>
                  <a:gd name="connsiteX0" fmla="*/ 1945 w 13118536"/>
                  <a:gd name="connsiteY0" fmla="*/ 3443720 h 3638381"/>
                  <a:gd name="connsiteX1" fmla="*/ 12211485 w 13118536"/>
                  <a:gd name="connsiteY1" fmla="*/ 208 h 3638381"/>
                  <a:gd name="connsiteX2" fmla="*/ 12221657 w 13118536"/>
                  <a:gd name="connsiteY2" fmla="*/ 3613400 h 3638381"/>
                  <a:gd name="connsiteX3" fmla="*/ 0 w 13118536"/>
                  <a:gd name="connsiteY3" fmla="*/ 3638381 h 3638381"/>
                  <a:gd name="connsiteX4" fmla="*/ 1945 w 13118536"/>
                  <a:gd name="connsiteY4" fmla="*/ 3443720 h 3638381"/>
                  <a:gd name="connsiteX0" fmla="*/ 1945 w 12221657"/>
                  <a:gd name="connsiteY0" fmla="*/ 3443720 h 3638381"/>
                  <a:gd name="connsiteX1" fmla="*/ 12211485 w 12221657"/>
                  <a:gd name="connsiteY1" fmla="*/ 208 h 3638381"/>
                  <a:gd name="connsiteX2" fmla="*/ 12221657 w 12221657"/>
                  <a:gd name="connsiteY2" fmla="*/ 3613400 h 3638381"/>
                  <a:gd name="connsiteX3" fmla="*/ 0 w 12221657"/>
                  <a:gd name="connsiteY3" fmla="*/ 3638381 h 3638381"/>
                  <a:gd name="connsiteX4" fmla="*/ 1945 w 12221657"/>
                  <a:gd name="connsiteY4" fmla="*/ 3443720 h 3638381"/>
                  <a:gd name="connsiteX0" fmla="*/ 1945 w 13118536"/>
                  <a:gd name="connsiteY0" fmla="*/ 3443705 h 3638366"/>
                  <a:gd name="connsiteX1" fmla="*/ 12211485 w 13118536"/>
                  <a:gd name="connsiteY1" fmla="*/ 193 h 3638366"/>
                  <a:gd name="connsiteX2" fmla="*/ 12221657 w 13118536"/>
                  <a:gd name="connsiteY2" fmla="*/ 3607063 h 3638366"/>
                  <a:gd name="connsiteX3" fmla="*/ 0 w 13118536"/>
                  <a:gd name="connsiteY3" fmla="*/ 3638366 h 3638366"/>
                  <a:gd name="connsiteX4" fmla="*/ 1945 w 13118536"/>
                  <a:gd name="connsiteY4" fmla="*/ 3443705 h 3638366"/>
                  <a:gd name="connsiteX0" fmla="*/ 1945 w 13119600"/>
                  <a:gd name="connsiteY0" fmla="*/ 3443727 h 3638388"/>
                  <a:gd name="connsiteX1" fmla="*/ 12211485 w 13119600"/>
                  <a:gd name="connsiteY1" fmla="*/ 215 h 3638388"/>
                  <a:gd name="connsiteX2" fmla="*/ 12224835 w 13119600"/>
                  <a:gd name="connsiteY2" fmla="*/ 3616569 h 3638388"/>
                  <a:gd name="connsiteX3" fmla="*/ 0 w 13119600"/>
                  <a:gd name="connsiteY3" fmla="*/ 3638388 h 3638388"/>
                  <a:gd name="connsiteX4" fmla="*/ 1945 w 13119600"/>
                  <a:gd name="connsiteY4" fmla="*/ 3443727 h 3638388"/>
                  <a:gd name="connsiteX0" fmla="*/ 1945 w 12224835"/>
                  <a:gd name="connsiteY0" fmla="*/ 3443727 h 3638388"/>
                  <a:gd name="connsiteX1" fmla="*/ 12211485 w 12224835"/>
                  <a:gd name="connsiteY1" fmla="*/ 215 h 3638388"/>
                  <a:gd name="connsiteX2" fmla="*/ 12224835 w 12224835"/>
                  <a:gd name="connsiteY2" fmla="*/ 3616569 h 3638388"/>
                  <a:gd name="connsiteX3" fmla="*/ 0 w 12224835"/>
                  <a:gd name="connsiteY3" fmla="*/ 3638388 h 3638388"/>
                  <a:gd name="connsiteX4" fmla="*/ 1945 w 12224835"/>
                  <a:gd name="connsiteY4" fmla="*/ 3443727 h 3638388"/>
                  <a:gd name="connsiteX0" fmla="*/ 1945 w 12224835"/>
                  <a:gd name="connsiteY0" fmla="*/ 3443512 h 3638173"/>
                  <a:gd name="connsiteX1" fmla="*/ 12211485 w 12224835"/>
                  <a:gd name="connsiteY1" fmla="*/ 0 h 3638173"/>
                  <a:gd name="connsiteX2" fmla="*/ 12224835 w 12224835"/>
                  <a:gd name="connsiteY2" fmla="*/ 3616354 h 3638173"/>
                  <a:gd name="connsiteX3" fmla="*/ 0 w 12224835"/>
                  <a:gd name="connsiteY3" fmla="*/ 3638173 h 3638173"/>
                  <a:gd name="connsiteX4" fmla="*/ 1945 w 12224835"/>
                  <a:gd name="connsiteY4" fmla="*/ 3443512 h 3638173"/>
                  <a:gd name="connsiteX0" fmla="*/ 1945 w 13119363"/>
                  <a:gd name="connsiteY0" fmla="*/ 3443806 h 3638467"/>
                  <a:gd name="connsiteX1" fmla="*/ 12211485 w 13119363"/>
                  <a:gd name="connsiteY1" fmla="*/ 294 h 3638467"/>
                  <a:gd name="connsiteX2" fmla="*/ 12224835 w 13119363"/>
                  <a:gd name="connsiteY2" fmla="*/ 3626132 h 3638467"/>
                  <a:gd name="connsiteX3" fmla="*/ 0 w 13119363"/>
                  <a:gd name="connsiteY3" fmla="*/ 3638467 h 3638467"/>
                  <a:gd name="connsiteX4" fmla="*/ 1945 w 13119363"/>
                  <a:gd name="connsiteY4" fmla="*/ 3443806 h 3638467"/>
                  <a:gd name="connsiteX0" fmla="*/ 1945 w 13119363"/>
                  <a:gd name="connsiteY0" fmla="*/ 3443848 h 3638819"/>
                  <a:gd name="connsiteX1" fmla="*/ 12211485 w 13119363"/>
                  <a:gd name="connsiteY1" fmla="*/ 336 h 3638819"/>
                  <a:gd name="connsiteX2" fmla="*/ 12224835 w 13119363"/>
                  <a:gd name="connsiteY2" fmla="*/ 3638820 h 3638819"/>
                  <a:gd name="connsiteX3" fmla="*/ 0 w 13119363"/>
                  <a:gd name="connsiteY3" fmla="*/ 3638509 h 3638819"/>
                  <a:gd name="connsiteX4" fmla="*/ 1945 w 13119363"/>
                  <a:gd name="connsiteY4" fmla="*/ 3443848 h 3638819"/>
                  <a:gd name="connsiteX0" fmla="*/ 1945 w 12224835"/>
                  <a:gd name="connsiteY0" fmla="*/ 3443848 h 3638820"/>
                  <a:gd name="connsiteX1" fmla="*/ 12211485 w 12224835"/>
                  <a:gd name="connsiteY1" fmla="*/ 336 h 3638820"/>
                  <a:gd name="connsiteX2" fmla="*/ 12224835 w 12224835"/>
                  <a:gd name="connsiteY2" fmla="*/ 3638820 h 3638820"/>
                  <a:gd name="connsiteX3" fmla="*/ 0 w 12224835"/>
                  <a:gd name="connsiteY3" fmla="*/ 3638509 h 3638820"/>
                  <a:gd name="connsiteX4" fmla="*/ 1945 w 12224835"/>
                  <a:gd name="connsiteY4" fmla="*/ 3443848 h 3638820"/>
                  <a:gd name="connsiteX0" fmla="*/ 1945 w 12224835"/>
                  <a:gd name="connsiteY0" fmla="*/ 3443512 h 3638484"/>
                  <a:gd name="connsiteX1" fmla="*/ 12211485 w 12224835"/>
                  <a:gd name="connsiteY1" fmla="*/ 0 h 3638484"/>
                  <a:gd name="connsiteX2" fmla="*/ 12224835 w 12224835"/>
                  <a:gd name="connsiteY2" fmla="*/ 3638484 h 3638484"/>
                  <a:gd name="connsiteX3" fmla="*/ 0 w 12224835"/>
                  <a:gd name="connsiteY3" fmla="*/ 3638173 h 3638484"/>
                  <a:gd name="connsiteX4" fmla="*/ 1945 w 12224835"/>
                  <a:gd name="connsiteY4" fmla="*/ 3443512 h 3638484"/>
                  <a:gd name="connsiteX0" fmla="*/ 54858 w 12277748"/>
                  <a:gd name="connsiteY0" fmla="*/ 3443512 h 3755293"/>
                  <a:gd name="connsiteX1" fmla="*/ 12264398 w 12277748"/>
                  <a:gd name="connsiteY1" fmla="*/ 0 h 3755293"/>
                  <a:gd name="connsiteX2" fmla="*/ 12277748 w 12277748"/>
                  <a:gd name="connsiteY2" fmla="*/ 3638484 h 3755293"/>
                  <a:gd name="connsiteX3" fmla="*/ 7465337 w 12277748"/>
                  <a:gd name="connsiteY3" fmla="*/ 3638173 h 3755293"/>
                  <a:gd name="connsiteX4" fmla="*/ 54858 w 12277748"/>
                  <a:gd name="connsiteY4" fmla="*/ 3443512 h 3755293"/>
                  <a:gd name="connsiteX0" fmla="*/ 147208 w 7367230"/>
                  <a:gd name="connsiteY0" fmla="*/ 1845227 h 3679005"/>
                  <a:gd name="connsiteX1" fmla="*/ 6866064 w 7367230"/>
                  <a:gd name="connsiteY1" fmla="*/ 40521 h 3679005"/>
                  <a:gd name="connsiteX2" fmla="*/ 6879414 w 7367230"/>
                  <a:gd name="connsiteY2" fmla="*/ 3679005 h 3679005"/>
                  <a:gd name="connsiteX3" fmla="*/ 2067003 w 7367230"/>
                  <a:gd name="connsiteY3" fmla="*/ 3678694 h 3679005"/>
                  <a:gd name="connsiteX4" fmla="*/ 147208 w 7367230"/>
                  <a:gd name="connsiteY4" fmla="*/ 1845227 h 3679005"/>
                  <a:gd name="connsiteX0" fmla="*/ 151451 w 7273184"/>
                  <a:gd name="connsiteY0" fmla="*/ 1955670 h 3672390"/>
                  <a:gd name="connsiteX1" fmla="*/ 6778796 w 7273184"/>
                  <a:gd name="connsiteY1" fmla="*/ 33906 h 3672390"/>
                  <a:gd name="connsiteX2" fmla="*/ 6792146 w 7273184"/>
                  <a:gd name="connsiteY2" fmla="*/ 3672390 h 3672390"/>
                  <a:gd name="connsiteX3" fmla="*/ 1979735 w 7273184"/>
                  <a:gd name="connsiteY3" fmla="*/ 3672079 h 3672390"/>
                  <a:gd name="connsiteX4" fmla="*/ 151451 w 7273184"/>
                  <a:gd name="connsiteY4" fmla="*/ 1955670 h 3672390"/>
                  <a:gd name="connsiteX0" fmla="*/ 179531 w 6767691"/>
                  <a:gd name="connsiteY0" fmla="*/ 1992683 h 3670383"/>
                  <a:gd name="connsiteX1" fmla="*/ 6310099 w 6767691"/>
                  <a:gd name="connsiteY1" fmla="*/ 31899 h 3670383"/>
                  <a:gd name="connsiteX2" fmla="*/ 6323449 w 6767691"/>
                  <a:gd name="connsiteY2" fmla="*/ 3670383 h 3670383"/>
                  <a:gd name="connsiteX3" fmla="*/ 1511038 w 6767691"/>
                  <a:gd name="connsiteY3" fmla="*/ 3670072 h 3670383"/>
                  <a:gd name="connsiteX4" fmla="*/ 179531 w 6767691"/>
                  <a:gd name="connsiteY4" fmla="*/ 1992683 h 3670383"/>
                  <a:gd name="connsiteX0" fmla="*/ 157278 w 7152638"/>
                  <a:gd name="connsiteY0" fmla="*/ 1918753 h 3674491"/>
                  <a:gd name="connsiteX1" fmla="*/ 6666965 w 7152638"/>
                  <a:gd name="connsiteY1" fmla="*/ 36007 h 3674491"/>
                  <a:gd name="connsiteX2" fmla="*/ 6680315 w 7152638"/>
                  <a:gd name="connsiteY2" fmla="*/ 3674491 h 3674491"/>
                  <a:gd name="connsiteX3" fmla="*/ 1867904 w 7152638"/>
                  <a:gd name="connsiteY3" fmla="*/ 3674180 h 3674491"/>
                  <a:gd name="connsiteX4" fmla="*/ 157278 w 7152638"/>
                  <a:gd name="connsiteY4" fmla="*/ 1918753 h 3674491"/>
                  <a:gd name="connsiteX0" fmla="*/ 0 w 6995360"/>
                  <a:gd name="connsiteY0" fmla="*/ 1918753 h 3674491"/>
                  <a:gd name="connsiteX1" fmla="*/ 6509687 w 6995360"/>
                  <a:gd name="connsiteY1" fmla="*/ 36007 h 3674491"/>
                  <a:gd name="connsiteX2" fmla="*/ 6523037 w 6995360"/>
                  <a:gd name="connsiteY2" fmla="*/ 3674491 h 3674491"/>
                  <a:gd name="connsiteX3" fmla="*/ 1710626 w 6995360"/>
                  <a:gd name="connsiteY3" fmla="*/ 3674180 h 3674491"/>
                  <a:gd name="connsiteX4" fmla="*/ 0 w 6995360"/>
                  <a:gd name="connsiteY4" fmla="*/ 1918753 h 3674491"/>
                  <a:gd name="connsiteX0" fmla="*/ 0 w 6995360"/>
                  <a:gd name="connsiteY0" fmla="*/ 1882746 h 3638484"/>
                  <a:gd name="connsiteX1" fmla="*/ 6509687 w 6995360"/>
                  <a:gd name="connsiteY1" fmla="*/ 0 h 3638484"/>
                  <a:gd name="connsiteX2" fmla="*/ 6523037 w 6995360"/>
                  <a:gd name="connsiteY2" fmla="*/ 3638484 h 3638484"/>
                  <a:gd name="connsiteX3" fmla="*/ 1710626 w 6995360"/>
                  <a:gd name="connsiteY3" fmla="*/ 3638173 h 3638484"/>
                  <a:gd name="connsiteX4" fmla="*/ 0 w 6995360"/>
                  <a:gd name="connsiteY4" fmla="*/ 1882746 h 3638484"/>
                  <a:gd name="connsiteX0" fmla="*/ 0 w 6523037"/>
                  <a:gd name="connsiteY0" fmla="*/ 1882746 h 3638484"/>
                  <a:gd name="connsiteX1" fmla="*/ 6509687 w 6523037"/>
                  <a:gd name="connsiteY1" fmla="*/ 0 h 3638484"/>
                  <a:gd name="connsiteX2" fmla="*/ 6523037 w 6523037"/>
                  <a:gd name="connsiteY2" fmla="*/ 3638484 h 3638484"/>
                  <a:gd name="connsiteX3" fmla="*/ 1710626 w 6523037"/>
                  <a:gd name="connsiteY3" fmla="*/ 3638173 h 3638484"/>
                  <a:gd name="connsiteX4" fmla="*/ 0 w 6523037"/>
                  <a:gd name="connsiteY4" fmla="*/ 1882746 h 3638484"/>
                  <a:gd name="connsiteX0" fmla="*/ 0 w 7809763"/>
                  <a:gd name="connsiteY0" fmla="*/ 2092990 h 3666638"/>
                  <a:gd name="connsiteX1" fmla="*/ 7267925 w 7809763"/>
                  <a:gd name="connsiteY1" fmla="*/ 28154 h 3666638"/>
                  <a:gd name="connsiteX2" fmla="*/ 7281275 w 7809763"/>
                  <a:gd name="connsiteY2" fmla="*/ 3666638 h 3666638"/>
                  <a:gd name="connsiteX3" fmla="*/ 2468864 w 7809763"/>
                  <a:gd name="connsiteY3" fmla="*/ 3666327 h 3666638"/>
                  <a:gd name="connsiteX4" fmla="*/ 0 w 7809763"/>
                  <a:gd name="connsiteY4" fmla="*/ 2092990 h 3666638"/>
                  <a:gd name="connsiteX0" fmla="*/ 0 w 7809763"/>
                  <a:gd name="connsiteY0" fmla="*/ 2064836 h 3638484"/>
                  <a:gd name="connsiteX1" fmla="*/ 7267925 w 7809763"/>
                  <a:gd name="connsiteY1" fmla="*/ 0 h 3638484"/>
                  <a:gd name="connsiteX2" fmla="*/ 7281275 w 7809763"/>
                  <a:gd name="connsiteY2" fmla="*/ 3638484 h 3638484"/>
                  <a:gd name="connsiteX3" fmla="*/ 2468864 w 7809763"/>
                  <a:gd name="connsiteY3" fmla="*/ 3638173 h 3638484"/>
                  <a:gd name="connsiteX4" fmla="*/ 0 w 7809763"/>
                  <a:gd name="connsiteY4" fmla="*/ 2064836 h 3638484"/>
                  <a:gd name="connsiteX0" fmla="*/ 0 w 7832358"/>
                  <a:gd name="connsiteY0" fmla="*/ 2082962 h 3667076"/>
                  <a:gd name="connsiteX1" fmla="*/ 7288961 w 7832358"/>
                  <a:gd name="connsiteY1" fmla="*/ 28592 h 3667076"/>
                  <a:gd name="connsiteX2" fmla="*/ 7302311 w 7832358"/>
                  <a:gd name="connsiteY2" fmla="*/ 3667076 h 3667076"/>
                  <a:gd name="connsiteX3" fmla="*/ 2489900 w 7832358"/>
                  <a:gd name="connsiteY3" fmla="*/ 3666765 h 3667076"/>
                  <a:gd name="connsiteX4" fmla="*/ 0 w 7832358"/>
                  <a:gd name="connsiteY4" fmla="*/ 2082962 h 3667076"/>
                  <a:gd name="connsiteX0" fmla="*/ 0 w 7832357"/>
                  <a:gd name="connsiteY0" fmla="*/ 2054370 h 3638484"/>
                  <a:gd name="connsiteX1" fmla="*/ 7288961 w 7832357"/>
                  <a:gd name="connsiteY1" fmla="*/ 0 h 3638484"/>
                  <a:gd name="connsiteX2" fmla="*/ 7302311 w 7832357"/>
                  <a:gd name="connsiteY2" fmla="*/ 3638484 h 3638484"/>
                  <a:gd name="connsiteX3" fmla="*/ 2489900 w 7832357"/>
                  <a:gd name="connsiteY3" fmla="*/ 3638173 h 3638484"/>
                  <a:gd name="connsiteX4" fmla="*/ 0 w 7832357"/>
                  <a:gd name="connsiteY4" fmla="*/ 2054370 h 3638484"/>
                  <a:gd name="connsiteX0" fmla="*/ 0 w 7302311"/>
                  <a:gd name="connsiteY0" fmla="*/ 2054370 h 3638484"/>
                  <a:gd name="connsiteX1" fmla="*/ 7288961 w 7302311"/>
                  <a:gd name="connsiteY1" fmla="*/ 0 h 3638484"/>
                  <a:gd name="connsiteX2" fmla="*/ 7302311 w 7302311"/>
                  <a:gd name="connsiteY2" fmla="*/ 3638484 h 3638484"/>
                  <a:gd name="connsiteX3" fmla="*/ 2489900 w 7302311"/>
                  <a:gd name="connsiteY3" fmla="*/ 3638173 h 3638484"/>
                  <a:gd name="connsiteX4" fmla="*/ 0 w 7302311"/>
                  <a:gd name="connsiteY4" fmla="*/ 2054370 h 3638484"/>
                  <a:gd name="connsiteX0" fmla="*/ 0 w 4812411"/>
                  <a:gd name="connsiteY0" fmla="*/ 3638173 h 3638484"/>
                  <a:gd name="connsiteX1" fmla="*/ 4799061 w 4812411"/>
                  <a:gd name="connsiteY1" fmla="*/ 0 h 3638484"/>
                  <a:gd name="connsiteX2" fmla="*/ 4812411 w 4812411"/>
                  <a:gd name="connsiteY2" fmla="*/ 3638484 h 3638484"/>
                  <a:gd name="connsiteX3" fmla="*/ 0 w 4812411"/>
                  <a:gd name="connsiteY3" fmla="*/ 3638173 h 3638484"/>
                  <a:gd name="connsiteX0" fmla="*/ 0 w 4812411"/>
                  <a:gd name="connsiteY0" fmla="*/ 2922821 h 2923132"/>
                  <a:gd name="connsiteX1" fmla="*/ 4777273 w 4812411"/>
                  <a:gd name="connsiteY1" fmla="*/ 0 h 2923132"/>
                  <a:gd name="connsiteX2" fmla="*/ 4812411 w 4812411"/>
                  <a:gd name="connsiteY2" fmla="*/ 2923132 h 2923132"/>
                  <a:gd name="connsiteX3" fmla="*/ 0 w 4812411"/>
                  <a:gd name="connsiteY3" fmla="*/ 2922821 h 2923132"/>
                  <a:gd name="connsiteX0" fmla="*/ 0 w 4812411"/>
                  <a:gd name="connsiteY0" fmla="*/ 2803596 h 2803907"/>
                  <a:gd name="connsiteX1" fmla="*/ 4788168 w 4812411"/>
                  <a:gd name="connsiteY1" fmla="*/ 0 h 2803907"/>
                  <a:gd name="connsiteX2" fmla="*/ 4812411 w 4812411"/>
                  <a:gd name="connsiteY2" fmla="*/ 2803907 h 2803907"/>
                  <a:gd name="connsiteX3" fmla="*/ 0 w 4812411"/>
                  <a:gd name="connsiteY3" fmla="*/ 2803596 h 2803907"/>
                  <a:gd name="connsiteX0" fmla="*/ 0 w 4820851"/>
                  <a:gd name="connsiteY0" fmla="*/ 2868628 h 2868939"/>
                  <a:gd name="connsiteX1" fmla="*/ 4820851 w 4820851"/>
                  <a:gd name="connsiteY1" fmla="*/ 0 h 2868939"/>
                  <a:gd name="connsiteX2" fmla="*/ 4812411 w 4820851"/>
                  <a:gd name="connsiteY2" fmla="*/ 2868939 h 2868939"/>
                  <a:gd name="connsiteX3" fmla="*/ 0 w 4820851"/>
                  <a:gd name="connsiteY3" fmla="*/ 2868628 h 2868939"/>
                  <a:gd name="connsiteX0" fmla="*/ 0 w 4820851"/>
                  <a:gd name="connsiteY0" fmla="*/ 3045988 h 3046299"/>
                  <a:gd name="connsiteX1" fmla="*/ 4820851 w 4820851"/>
                  <a:gd name="connsiteY1" fmla="*/ 0 h 3046299"/>
                  <a:gd name="connsiteX2" fmla="*/ 4812411 w 4820851"/>
                  <a:gd name="connsiteY2" fmla="*/ 3046299 h 3046299"/>
                  <a:gd name="connsiteX3" fmla="*/ 0 w 4820851"/>
                  <a:gd name="connsiteY3" fmla="*/ 3045988 h 3046299"/>
                  <a:gd name="connsiteX0" fmla="*/ 0 w 4813060"/>
                  <a:gd name="connsiteY0" fmla="*/ 3015470 h 3015781"/>
                  <a:gd name="connsiteX1" fmla="*/ 4810626 w 4813060"/>
                  <a:gd name="connsiteY1" fmla="*/ 0 h 3015781"/>
                  <a:gd name="connsiteX2" fmla="*/ 4812411 w 4813060"/>
                  <a:gd name="connsiteY2" fmla="*/ 3015781 h 3015781"/>
                  <a:gd name="connsiteX3" fmla="*/ 0 w 4813060"/>
                  <a:gd name="connsiteY3" fmla="*/ 3015470 h 3015781"/>
                  <a:gd name="connsiteX0" fmla="*/ 0 w 4813060"/>
                  <a:gd name="connsiteY0" fmla="*/ 2995124 h 2995435"/>
                  <a:gd name="connsiteX1" fmla="*/ 4810626 w 4813060"/>
                  <a:gd name="connsiteY1" fmla="*/ 0 h 2995435"/>
                  <a:gd name="connsiteX2" fmla="*/ 4812411 w 4813060"/>
                  <a:gd name="connsiteY2" fmla="*/ 2995435 h 2995435"/>
                  <a:gd name="connsiteX3" fmla="*/ 0 w 4813060"/>
                  <a:gd name="connsiteY3" fmla="*/ 2995124 h 2995435"/>
                  <a:gd name="connsiteX0" fmla="*/ 0 w 4812411"/>
                  <a:gd name="connsiteY0" fmla="*/ 2995124 h 2995435"/>
                  <a:gd name="connsiteX1" fmla="*/ 4810626 w 4812411"/>
                  <a:gd name="connsiteY1" fmla="*/ 0 h 2995435"/>
                  <a:gd name="connsiteX2" fmla="*/ 4812411 w 4812411"/>
                  <a:gd name="connsiteY2" fmla="*/ 2995435 h 2995435"/>
                  <a:gd name="connsiteX3" fmla="*/ 0 w 4812411"/>
                  <a:gd name="connsiteY3" fmla="*/ 2995124 h 2995435"/>
                  <a:gd name="connsiteX0" fmla="*/ 0 w 2000309"/>
                  <a:gd name="connsiteY0" fmla="*/ 3005241 h 3005241"/>
                  <a:gd name="connsiteX1" fmla="*/ 1861926 w 2000309"/>
                  <a:gd name="connsiteY1" fmla="*/ 1 h 3005241"/>
                  <a:gd name="connsiteX2" fmla="*/ 1863711 w 2000309"/>
                  <a:gd name="connsiteY2" fmla="*/ 2995436 h 3005241"/>
                  <a:gd name="connsiteX3" fmla="*/ 0 w 2000309"/>
                  <a:gd name="connsiteY3" fmla="*/ 3005241 h 3005241"/>
                  <a:gd name="connsiteX0" fmla="*/ 0 w 1017410"/>
                  <a:gd name="connsiteY0" fmla="*/ 2985009 h 2995436"/>
                  <a:gd name="connsiteX1" fmla="*/ 946812 w 1017410"/>
                  <a:gd name="connsiteY1" fmla="*/ 1 h 2995436"/>
                  <a:gd name="connsiteX2" fmla="*/ 948597 w 1017410"/>
                  <a:gd name="connsiteY2" fmla="*/ 2995436 h 2995436"/>
                  <a:gd name="connsiteX3" fmla="*/ 0 w 1017410"/>
                  <a:gd name="connsiteY3" fmla="*/ 2985009 h 2995436"/>
                  <a:gd name="connsiteX0" fmla="*/ 0 w 1065356"/>
                  <a:gd name="connsiteY0" fmla="*/ 1275398 h 1285825"/>
                  <a:gd name="connsiteX1" fmla="*/ 1007820 w 1065356"/>
                  <a:gd name="connsiteY1" fmla="*/ 9 h 1285825"/>
                  <a:gd name="connsiteX2" fmla="*/ 948597 w 1065356"/>
                  <a:gd name="connsiteY2" fmla="*/ 1285825 h 1285825"/>
                  <a:gd name="connsiteX3" fmla="*/ 0 w 1065356"/>
                  <a:gd name="connsiteY3" fmla="*/ 1275398 h 1285825"/>
                  <a:gd name="connsiteX0" fmla="*/ 0 w 982871"/>
                  <a:gd name="connsiteY0" fmla="*/ 1275398 h 1285825"/>
                  <a:gd name="connsiteX1" fmla="*/ 895973 w 982871"/>
                  <a:gd name="connsiteY1" fmla="*/ 9 h 1285825"/>
                  <a:gd name="connsiteX2" fmla="*/ 948597 w 982871"/>
                  <a:gd name="connsiteY2" fmla="*/ 1285825 h 1285825"/>
                  <a:gd name="connsiteX3" fmla="*/ 0 w 982871"/>
                  <a:gd name="connsiteY3" fmla="*/ 1275398 h 1285825"/>
                  <a:gd name="connsiteX0" fmla="*/ 0 w 982871"/>
                  <a:gd name="connsiteY0" fmla="*/ 1275389 h 1285816"/>
                  <a:gd name="connsiteX1" fmla="*/ 895973 w 982871"/>
                  <a:gd name="connsiteY1" fmla="*/ 0 h 1285816"/>
                  <a:gd name="connsiteX2" fmla="*/ 948597 w 982871"/>
                  <a:gd name="connsiteY2" fmla="*/ 1285816 h 1285816"/>
                  <a:gd name="connsiteX3" fmla="*/ 0 w 982871"/>
                  <a:gd name="connsiteY3" fmla="*/ 1275389 h 1285816"/>
                  <a:gd name="connsiteX0" fmla="*/ 0 w 948597"/>
                  <a:gd name="connsiteY0" fmla="*/ 1275389 h 1285816"/>
                  <a:gd name="connsiteX1" fmla="*/ 895973 w 948597"/>
                  <a:gd name="connsiteY1" fmla="*/ 0 h 1285816"/>
                  <a:gd name="connsiteX2" fmla="*/ 948597 w 948597"/>
                  <a:gd name="connsiteY2" fmla="*/ 1285816 h 1285816"/>
                  <a:gd name="connsiteX3" fmla="*/ 0 w 948597"/>
                  <a:gd name="connsiteY3" fmla="*/ 1275389 h 1285816"/>
                  <a:gd name="connsiteX0" fmla="*/ 0 w 956981"/>
                  <a:gd name="connsiteY0" fmla="*/ 1265273 h 1275700"/>
                  <a:gd name="connsiteX1" fmla="*/ 956981 w 956981"/>
                  <a:gd name="connsiteY1" fmla="*/ 0 h 1275700"/>
                  <a:gd name="connsiteX2" fmla="*/ 948597 w 956981"/>
                  <a:gd name="connsiteY2" fmla="*/ 1275700 h 1275700"/>
                  <a:gd name="connsiteX3" fmla="*/ 0 w 956981"/>
                  <a:gd name="connsiteY3" fmla="*/ 1265273 h 1275700"/>
                  <a:gd name="connsiteX0" fmla="*/ 0 w 956981"/>
                  <a:gd name="connsiteY0" fmla="*/ 1265273 h 1275700"/>
                  <a:gd name="connsiteX1" fmla="*/ 956981 w 956981"/>
                  <a:gd name="connsiteY1" fmla="*/ 0 h 1275700"/>
                  <a:gd name="connsiteX2" fmla="*/ 948597 w 956981"/>
                  <a:gd name="connsiteY2" fmla="*/ 1275700 h 1275700"/>
                  <a:gd name="connsiteX3" fmla="*/ 0 w 956981"/>
                  <a:gd name="connsiteY3" fmla="*/ 1265273 h 1275700"/>
                  <a:gd name="connsiteX0" fmla="*/ 0 w 807317"/>
                  <a:gd name="connsiteY0" fmla="*/ 1255167 h 1275710"/>
                  <a:gd name="connsiteX1" fmla="*/ 753622 w 807317"/>
                  <a:gd name="connsiteY1" fmla="*/ 10 h 1275710"/>
                  <a:gd name="connsiteX2" fmla="*/ 745238 w 807317"/>
                  <a:gd name="connsiteY2" fmla="*/ 1275710 h 1275710"/>
                  <a:gd name="connsiteX3" fmla="*/ 0 w 807317"/>
                  <a:gd name="connsiteY3" fmla="*/ 1255167 h 1275710"/>
                  <a:gd name="connsiteX0" fmla="*/ 0 w 753622"/>
                  <a:gd name="connsiteY0" fmla="*/ 1255167 h 1275710"/>
                  <a:gd name="connsiteX1" fmla="*/ 753622 w 753622"/>
                  <a:gd name="connsiteY1" fmla="*/ 10 h 1275710"/>
                  <a:gd name="connsiteX2" fmla="*/ 745238 w 753622"/>
                  <a:gd name="connsiteY2" fmla="*/ 1275710 h 1275710"/>
                  <a:gd name="connsiteX3" fmla="*/ 0 w 753622"/>
                  <a:gd name="connsiteY3" fmla="*/ 1255167 h 1275710"/>
                  <a:gd name="connsiteX0" fmla="*/ 0 w 753622"/>
                  <a:gd name="connsiteY0" fmla="*/ 1255157 h 1275700"/>
                  <a:gd name="connsiteX1" fmla="*/ 753622 w 753622"/>
                  <a:gd name="connsiteY1" fmla="*/ 0 h 1275700"/>
                  <a:gd name="connsiteX2" fmla="*/ 745238 w 753622"/>
                  <a:gd name="connsiteY2" fmla="*/ 1275700 h 1275700"/>
                  <a:gd name="connsiteX3" fmla="*/ 0 w 753622"/>
                  <a:gd name="connsiteY3" fmla="*/ 1255157 h 1275700"/>
                  <a:gd name="connsiteX0" fmla="*/ 0 w 807317"/>
                  <a:gd name="connsiteY0" fmla="*/ 1265275 h 1275702"/>
                  <a:gd name="connsiteX1" fmla="*/ 753622 w 807317"/>
                  <a:gd name="connsiteY1" fmla="*/ 2 h 1275702"/>
                  <a:gd name="connsiteX2" fmla="*/ 745238 w 807317"/>
                  <a:gd name="connsiteY2" fmla="*/ 1275702 h 1275702"/>
                  <a:gd name="connsiteX3" fmla="*/ 0 w 807317"/>
                  <a:gd name="connsiteY3" fmla="*/ 1265275 h 1275702"/>
                  <a:gd name="connsiteX0" fmla="*/ 0 w 753622"/>
                  <a:gd name="connsiteY0" fmla="*/ 1265275 h 1275702"/>
                  <a:gd name="connsiteX1" fmla="*/ 753622 w 753622"/>
                  <a:gd name="connsiteY1" fmla="*/ 2 h 1275702"/>
                  <a:gd name="connsiteX2" fmla="*/ 745238 w 753622"/>
                  <a:gd name="connsiteY2" fmla="*/ 1275702 h 1275702"/>
                  <a:gd name="connsiteX3" fmla="*/ 0 w 753622"/>
                  <a:gd name="connsiteY3" fmla="*/ 1265275 h 1275702"/>
                  <a:gd name="connsiteX0" fmla="*/ 0 w 753622"/>
                  <a:gd name="connsiteY0" fmla="*/ 1265273 h 1275700"/>
                  <a:gd name="connsiteX1" fmla="*/ 753622 w 753622"/>
                  <a:gd name="connsiteY1" fmla="*/ 0 h 1275700"/>
                  <a:gd name="connsiteX2" fmla="*/ 745238 w 753622"/>
                  <a:gd name="connsiteY2" fmla="*/ 1275700 h 1275700"/>
                  <a:gd name="connsiteX3" fmla="*/ 0 w 753622"/>
                  <a:gd name="connsiteY3" fmla="*/ 1265273 h 1275700"/>
                  <a:gd name="connsiteX0" fmla="*/ 0 w 971126"/>
                  <a:gd name="connsiteY0" fmla="*/ 1265275 h 1275702"/>
                  <a:gd name="connsiteX1" fmla="*/ 906141 w 971126"/>
                  <a:gd name="connsiteY1" fmla="*/ 2 h 1275702"/>
                  <a:gd name="connsiteX2" fmla="*/ 897757 w 971126"/>
                  <a:gd name="connsiteY2" fmla="*/ 1275702 h 1275702"/>
                  <a:gd name="connsiteX3" fmla="*/ 0 w 971126"/>
                  <a:gd name="connsiteY3" fmla="*/ 1265275 h 1275702"/>
                  <a:gd name="connsiteX0" fmla="*/ 0 w 906141"/>
                  <a:gd name="connsiteY0" fmla="*/ 1265275 h 1275702"/>
                  <a:gd name="connsiteX1" fmla="*/ 906141 w 906141"/>
                  <a:gd name="connsiteY1" fmla="*/ 2 h 1275702"/>
                  <a:gd name="connsiteX2" fmla="*/ 897757 w 906141"/>
                  <a:gd name="connsiteY2" fmla="*/ 1275702 h 1275702"/>
                  <a:gd name="connsiteX3" fmla="*/ 0 w 906141"/>
                  <a:gd name="connsiteY3" fmla="*/ 1265275 h 1275702"/>
                  <a:gd name="connsiteX0" fmla="*/ 0 w 906141"/>
                  <a:gd name="connsiteY0" fmla="*/ 1265273 h 1275700"/>
                  <a:gd name="connsiteX1" fmla="*/ 906141 w 906141"/>
                  <a:gd name="connsiteY1" fmla="*/ 0 h 1275700"/>
                  <a:gd name="connsiteX2" fmla="*/ 897757 w 906141"/>
                  <a:gd name="connsiteY2" fmla="*/ 1275700 h 1275700"/>
                  <a:gd name="connsiteX3" fmla="*/ 0 w 906141"/>
                  <a:gd name="connsiteY3" fmla="*/ 1265273 h 1275700"/>
                  <a:gd name="connsiteX0" fmla="*/ 0 w 910998"/>
                  <a:gd name="connsiteY0" fmla="*/ 1265273 h 1275700"/>
                  <a:gd name="connsiteX1" fmla="*/ 906141 w 910998"/>
                  <a:gd name="connsiteY1" fmla="*/ 0 h 1275700"/>
                  <a:gd name="connsiteX2" fmla="*/ 910498 w 910998"/>
                  <a:gd name="connsiteY2" fmla="*/ 1275700 h 1275700"/>
                  <a:gd name="connsiteX3" fmla="*/ 0 w 910998"/>
                  <a:gd name="connsiteY3" fmla="*/ 1265273 h 1275700"/>
                  <a:gd name="connsiteX0" fmla="*/ 0 w 914183"/>
                  <a:gd name="connsiteY0" fmla="*/ 1274757 h 1275700"/>
                  <a:gd name="connsiteX1" fmla="*/ 909326 w 914183"/>
                  <a:gd name="connsiteY1" fmla="*/ 0 h 1275700"/>
                  <a:gd name="connsiteX2" fmla="*/ 913683 w 914183"/>
                  <a:gd name="connsiteY2" fmla="*/ 1275700 h 1275700"/>
                  <a:gd name="connsiteX3" fmla="*/ 0 w 914183"/>
                  <a:gd name="connsiteY3" fmla="*/ 1274757 h 1275700"/>
                </a:gdLst>
                <a:ahLst/>
                <a:cxnLst>
                  <a:cxn ang="0">
                    <a:pos x="connsiteX0" y="connsiteY0"/>
                  </a:cxn>
                  <a:cxn ang="0">
                    <a:pos x="connsiteX1" y="connsiteY1"/>
                  </a:cxn>
                  <a:cxn ang="0">
                    <a:pos x="connsiteX2" y="connsiteY2"/>
                  </a:cxn>
                  <a:cxn ang="0">
                    <a:pos x="connsiteX3" y="connsiteY3"/>
                  </a:cxn>
                </a:cxnLst>
                <a:rect l="l" t="t" r="r" b="b"/>
                <a:pathLst>
                  <a:path w="914183" h="1275700">
                    <a:moveTo>
                      <a:pt x="0" y="1274757"/>
                    </a:moveTo>
                    <a:lnTo>
                      <a:pt x="909326" y="0"/>
                    </a:lnTo>
                    <a:cubicBezTo>
                      <a:pt x="906531" y="425233"/>
                      <a:pt x="916478" y="850467"/>
                      <a:pt x="913683" y="1275700"/>
                    </a:cubicBezTo>
                    <a:lnTo>
                      <a:pt x="0" y="1274757"/>
                    </a:lnTo>
                    <a:close/>
                  </a:path>
                </a:pathLst>
              </a:custGeom>
              <a:gradFill flip="none" rotWithShape="1">
                <a:gsLst>
                  <a:gs pos="28000">
                    <a:srgbClr val="034F7A"/>
                  </a:gs>
                  <a:gs pos="76000">
                    <a:srgbClr val="04476A"/>
                  </a:gs>
                  <a:gs pos="0">
                    <a:schemeClr val="tx2"/>
                  </a:gs>
                </a:gsLst>
                <a:lin ang="102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grpSp>
        <p:sp>
          <p:nvSpPr>
            <p:cNvPr id="16" name="Rectangle 5">
              <a:extLst>
                <a:ext uri="{FF2B5EF4-FFF2-40B4-BE49-F238E27FC236}">
                  <a16:creationId xmlns:a16="http://schemas.microsoft.com/office/drawing/2014/main" id="{784FBA7D-30B6-1C4F-8935-C8CF8512756C}"/>
                </a:ext>
              </a:extLst>
            </p:cNvPr>
            <p:cNvSpPr/>
            <p:nvPr userDrawn="1"/>
          </p:nvSpPr>
          <p:spPr>
            <a:xfrm>
              <a:off x="-6646" y="4176034"/>
              <a:ext cx="1790990" cy="1207407"/>
            </a:xfrm>
            <a:custGeom>
              <a:avLst/>
              <a:gdLst>
                <a:gd name="connsiteX0" fmla="*/ 0 w 12191999"/>
                <a:gd name="connsiteY0" fmla="*/ 0 h 2044957"/>
                <a:gd name="connsiteX1" fmla="*/ 12191999 w 12191999"/>
                <a:gd name="connsiteY1" fmla="*/ 0 h 2044957"/>
                <a:gd name="connsiteX2" fmla="*/ 12191999 w 12191999"/>
                <a:gd name="connsiteY2" fmla="*/ 2044957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922739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659502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867320 h 2044957"/>
                <a:gd name="connsiteX3" fmla="*/ 0 w 12191999"/>
                <a:gd name="connsiteY3" fmla="*/ 2044957 h 2044957"/>
                <a:gd name="connsiteX4" fmla="*/ 0 w 12191999"/>
                <a:gd name="connsiteY4" fmla="*/ 0 h 2044957"/>
                <a:gd name="connsiteX0" fmla="*/ 0 w 12191999"/>
                <a:gd name="connsiteY0" fmla="*/ 0 h 1726302"/>
                <a:gd name="connsiteX1" fmla="*/ 12191999 w 12191999"/>
                <a:gd name="connsiteY1" fmla="*/ 0 h 1726302"/>
                <a:gd name="connsiteX2" fmla="*/ 12178145 w 12191999"/>
                <a:gd name="connsiteY2" fmla="*/ 867320 h 1726302"/>
                <a:gd name="connsiteX3" fmla="*/ 27709 w 12191999"/>
                <a:gd name="connsiteY3" fmla="*/ 1726302 h 1726302"/>
                <a:gd name="connsiteX4" fmla="*/ 0 w 12191999"/>
                <a:gd name="connsiteY4" fmla="*/ 0 h 1726302"/>
                <a:gd name="connsiteX0" fmla="*/ 0 w 12191999"/>
                <a:gd name="connsiteY0" fmla="*/ 0 h 1504629"/>
                <a:gd name="connsiteX1" fmla="*/ 12191999 w 12191999"/>
                <a:gd name="connsiteY1" fmla="*/ 0 h 1504629"/>
                <a:gd name="connsiteX2" fmla="*/ 12178145 w 12191999"/>
                <a:gd name="connsiteY2" fmla="*/ 867320 h 1504629"/>
                <a:gd name="connsiteX3" fmla="*/ 0 w 12191999"/>
                <a:gd name="connsiteY3" fmla="*/ 1504629 h 1504629"/>
                <a:gd name="connsiteX4" fmla="*/ 0 w 12191999"/>
                <a:gd name="connsiteY4" fmla="*/ 0 h 1504629"/>
                <a:gd name="connsiteX0" fmla="*/ 0 w 12191999"/>
                <a:gd name="connsiteY0" fmla="*/ 0 h 1726302"/>
                <a:gd name="connsiteX1" fmla="*/ 12191999 w 12191999"/>
                <a:gd name="connsiteY1" fmla="*/ 0 h 1726302"/>
                <a:gd name="connsiteX2" fmla="*/ 12178145 w 12191999"/>
                <a:gd name="connsiteY2" fmla="*/ 867320 h 1726302"/>
                <a:gd name="connsiteX3" fmla="*/ 0 w 12191999"/>
                <a:gd name="connsiteY3" fmla="*/ 1726302 h 1726302"/>
                <a:gd name="connsiteX4" fmla="*/ 0 w 12191999"/>
                <a:gd name="connsiteY4" fmla="*/ 0 h 1726302"/>
                <a:gd name="connsiteX0" fmla="*/ 0 w 12191999"/>
                <a:gd name="connsiteY0" fmla="*/ 0 h 1726302"/>
                <a:gd name="connsiteX1" fmla="*/ 12191999 w 12191999"/>
                <a:gd name="connsiteY1" fmla="*/ 0 h 1726302"/>
                <a:gd name="connsiteX2" fmla="*/ 12184869 w 12191999"/>
                <a:gd name="connsiteY2" fmla="*/ 863958 h 1726302"/>
                <a:gd name="connsiteX3" fmla="*/ 0 w 12191999"/>
                <a:gd name="connsiteY3" fmla="*/ 1726302 h 1726302"/>
                <a:gd name="connsiteX4" fmla="*/ 0 w 12191999"/>
                <a:gd name="connsiteY4" fmla="*/ 0 h 1726302"/>
                <a:gd name="connsiteX0" fmla="*/ 0 w 12191999"/>
                <a:gd name="connsiteY0" fmla="*/ 0 h 6894650"/>
                <a:gd name="connsiteX1" fmla="*/ 12191999 w 12191999"/>
                <a:gd name="connsiteY1" fmla="*/ 0 h 6894650"/>
                <a:gd name="connsiteX2" fmla="*/ 12184869 w 12191999"/>
                <a:gd name="connsiteY2" fmla="*/ 863958 h 6894650"/>
                <a:gd name="connsiteX3" fmla="*/ 0 w 12191999"/>
                <a:gd name="connsiteY3" fmla="*/ 6894650 h 6894650"/>
                <a:gd name="connsiteX4" fmla="*/ 0 w 12191999"/>
                <a:gd name="connsiteY4" fmla="*/ 0 h 6894650"/>
                <a:gd name="connsiteX0" fmla="*/ 0 w 12191999"/>
                <a:gd name="connsiteY0" fmla="*/ 0 h 6894650"/>
                <a:gd name="connsiteX1" fmla="*/ 12191999 w 12191999"/>
                <a:gd name="connsiteY1" fmla="*/ 0 h 6894650"/>
                <a:gd name="connsiteX2" fmla="*/ 3676973 w 12191999"/>
                <a:gd name="connsiteY2" fmla="*/ 6867193 h 6894650"/>
                <a:gd name="connsiteX3" fmla="*/ 0 w 12191999"/>
                <a:gd name="connsiteY3" fmla="*/ 6894650 h 6894650"/>
                <a:gd name="connsiteX4" fmla="*/ 0 w 12191999"/>
                <a:gd name="connsiteY4" fmla="*/ 0 h 6894650"/>
                <a:gd name="connsiteX0" fmla="*/ 0 w 12191999"/>
                <a:gd name="connsiteY0" fmla="*/ 0 h 6868146"/>
                <a:gd name="connsiteX1" fmla="*/ 12191999 w 12191999"/>
                <a:gd name="connsiteY1" fmla="*/ 0 h 6868146"/>
                <a:gd name="connsiteX2" fmla="*/ 3676973 w 12191999"/>
                <a:gd name="connsiteY2" fmla="*/ 6867193 h 6868146"/>
                <a:gd name="connsiteX3" fmla="*/ 13253 w 12191999"/>
                <a:gd name="connsiteY3" fmla="*/ 6868146 h 6868146"/>
                <a:gd name="connsiteX4" fmla="*/ 0 w 12191999"/>
                <a:gd name="connsiteY4" fmla="*/ 0 h 6868146"/>
                <a:gd name="connsiteX0" fmla="*/ 0 w 7765773"/>
                <a:gd name="connsiteY0" fmla="*/ 26504 h 6894650"/>
                <a:gd name="connsiteX1" fmla="*/ 7765773 w 7765773"/>
                <a:gd name="connsiteY1" fmla="*/ 0 h 6894650"/>
                <a:gd name="connsiteX2" fmla="*/ 3676973 w 7765773"/>
                <a:gd name="connsiteY2" fmla="*/ 6893697 h 6894650"/>
                <a:gd name="connsiteX3" fmla="*/ 13253 w 7765773"/>
                <a:gd name="connsiteY3" fmla="*/ 6894650 h 6894650"/>
                <a:gd name="connsiteX4" fmla="*/ 0 w 7765773"/>
                <a:gd name="connsiteY4" fmla="*/ 26504 h 6894650"/>
                <a:gd name="connsiteX0" fmla="*/ 0 w 7487477"/>
                <a:gd name="connsiteY0" fmla="*/ 39757 h 6907903"/>
                <a:gd name="connsiteX1" fmla="*/ 7487477 w 7487477"/>
                <a:gd name="connsiteY1" fmla="*/ 0 h 6907903"/>
                <a:gd name="connsiteX2" fmla="*/ 3676973 w 7487477"/>
                <a:gd name="connsiteY2" fmla="*/ 6906950 h 6907903"/>
                <a:gd name="connsiteX3" fmla="*/ 13253 w 7487477"/>
                <a:gd name="connsiteY3" fmla="*/ 6907903 h 6907903"/>
                <a:gd name="connsiteX4" fmla="*/ 0 w 7487477"/>
                <a:gd name="connsiteY4" fmla="*/ 39757 h 6907903"/>
                <a:gd name="connsiteX0" fmla="*/ 0 w 7839763"/>
                <a:gd name="connsiteY0" fmla="*/ 39757 h 6907903"/>
                <a:gd name="connsiteX1" fmla="*/ 7487477 w 7839763"/>
                <a:gd name="connsiteY1" fmla="*/ 0 h 6907903"/>
                <a:gd name="connsiteX2" fmla="*/ 6321287 w 7839763"/>
                <a:gd name="connsiteY2" fmla="*/ 2166765 h 6907903"/>
                <a:gd name="connsiteX3" fmla="*/ 3676973 w 7839763"/>
                <a:gd name="connsiteY3" fmla="*/ 6906950 h 6907903"/>
                <a:gd name="connsiteX4" fmla="*/ 13253 w 7839763"/>
                <a:gd name="connsiteY4" fmla="*/ 6907903 h 6907903"/>
                <a:gd name="connsiteX5" fmla="*/ 0 w 7839763"/>
                <a:gd name="connsiteY5" fmla="*/ 39757 h 6907903"/>
                <a:gd name="connsiteX0" fmla="*/ 0 w 8275157"/>
                <a:gd name="connsiteY0" fmla="*/ 39757 h 6907903"/>
                <a:gd name="connsiteX1" fmla="*/ 7487477 w 8275157"/>
                <a:gd name="connsiteY1" fmla="*/ 0 h 6907903"/>
                <a:gd name="connsiteX2" fmla="*/ 7792278 w 8275157"/>
                <a:gd name="connsiteY2" fmla="*/ 629513 h 6907903"/>
                <a:gd name="connsiteX3" fmla="*/ 3676973 w 8275157"/>
                <a:gd name="connsiteY3" fmla="*/ 6906950 h 6907903"/>
                <a:gd name="connsiteX4" fmla="*/ 13253 w 8275157"/>
                <a:gd name="connsiteY4" fmla="*/ 6907903 h 6907903"/>
                <a:gd name="connsiteX5" fmla="*/ 0 w 8275157"/>
                <a:gd name="connsiteY5" fmla="*/ 39757 h 6907903"/>
                <a:gd name="connsiteX0" fmla="*/ 0 w 8365192"/>
                <a:gd name="connsiteY0" fmla="*/ 119833 h 6987979"/>
                <a:gd name="connsiteX1" fmla="*/ 7487477 w 8365192"/>
                <a:gd name="connsiteY1" fmla="*/ 80076 h 6987979"/>
                <a:gd name="connsiteX2" fmla="*/ 7792278 w 8365192"/>
                <a:gd name="connsiteY2" fmla="*/ 709589 h 6987979"/>
                <a:gd name="connsiteX3" fmla="*/ 3676973 w 8365192"/>
                <a:gd name="connsiteY3" fmla="*/ 6987026 h 6987979"/>
                <a:gd name="connsiteX4" fmla="*/ 13253 w 8365192"/>
                <a:gd name="connsiteY4" fmla="*/ 6987979 h 6987979"/>
                <a:gd name="connsiteX5" fmla="*/ 0 w 8365192"/>
                <a:gd name="connsiteY5" fmla="*/ 119833 h 6987979"/>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8056113"/>
                <a:gd name="connsiteY0" fmla="*/ 60031 h 6928177"/>
                <a:gd name="connsiteX1" fmla="*/ 7621484 w 8056113"/>
                <a:gd name="connsiteY1" fmla="*/ 67570 h 6928177"/>
                <a:gd name="connsiteX2" fmla="*/ 7792278 w 8056113"/>
                <a:gd name="connsiteY2" fmla="*/ 649787 h 6928177"/>
                <a:gd name="connsiteX3" fmla="*/ 3676973 w 8056113"/>
                <a:gd name="connsiteY3" fmla="*/ 6927224 h 6928177"/>
                <a:gd name="connsiteX4" fmla="*/ 13253 w 8056113"/>
                <a:gd name="connsiteY4" fmla="*/ 6928177 h 6928177"/>
                <a:gd name="connsiteX5" fmla="*/ 0 w 8056113"/>
                <a:gd name="connsiteY5" fmla="*/ 60031 h 6928177"/>
                <a:gd name="connsiteX0" fmla="*/ 0 w 7792278"/>
                <a:gd name="connsiteY0" fmla="*/ 0 h 6868146"/>
                <a:gd name="connsiteX1" fmla="*/ 7621484 w 7792278"/>
                <a:gd name="connsiteY1" fmla="*/ 7539 h 6868146"/>
                <a:gd name="connsiteX2" fmla="*/ 7792278 w 7792278"/>
                <a:gd name="connsiteY2" fmla="*/ 589756 h 6868146"/>
                <a:gd name="connsiteX3" fmla="*/ 3676973 w 7792278"/>
                <a:gd name="connsiteY3" fmla="*/ 6867193 h 6868146"/>
                <a:gd name="connsiteX4" fmla="*/ 13253 w 7792278"/>
                <a:gd name="connsiteY4" fmla="*/ 6868146 h 6868146"/>
                <a:gd name="connsiteX5" fmla="*/ 0 w 7792278"/>
                <a:gd name="connsiteY5" fmla="*/ 0 h 6868146"/>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7792278"/>
                <a:gd name="connsiteY0" fmla="*/ 0 h 6868146"/>
                <a:gd name="connsiteX1" fmla="*/ 7621484 w 7792278"/>
                <a:gd name="connsiteY1" fmla="*/ 7539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8055290"/>
                <a:gd name="connsiteY0" fmla="*/ 57343 h 6925489"/>
                <a:gd name="connsiteX1" fmla="*/ 7633208 w 8055290"/>
                <a:gd name="connsiteY1" fmla="*/ 70743 h 6925489"/>
                <a:gd name="connsiteX2" fmla="*/ 7792278 w 8055290"/>
                <a:gd name="connsiteY2" fmla="*/ 647099 h 6925489"/>
                <a:gd name="connsiteX3" fmla="*/ 3723865 w 8055290"/>
                <a:gd name="connsiteY3" fmla="*/ 6918675 h 6925489"/>
                <a:gd name="connsiteX4" fmla="*/ 13253 w 8055290"/>
                <a:gd name="connsiteY4" fmla="*/ 6925489 h 6925489"/>
                <a:gd name="connsiteX5" fmla="*/ 0 w 8055290"/>
                <a:gd name="connsiteY5" fmla="*/ 57343 h 6925489"/>
                <a:gd name="connsiteX0" fmla="*/ 0 w 7792278"/>
                <a:gd name="connsiteY0" fmla="*/ 0 h 6868146"/>
                <a:gd name="connsiteX1" fmla="*/ 7633208 w 7792278"/>
                <a:gd name="connsiteY1" fmla="*/ 13400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7774488"/>
                <a:gd name="connsiteY0" fmla="*/ 0 h 6868146"/>
                <a:gd name="connsiteX1" fmla="*/ 7633208 w 7774488"/>
                <a:gd name="connsiteY1" fmla="*/ 13400 h 6868146"/>
                <a:gd name="connsiteX2" fmla="*/ 7774488 w 7774488"/>
                <a:gd name="connsiteY2" fmla="*/ 600430 h 6868146"/>
                <a:gd name="connsiteX3" fmla="*/ 3723865 w 7774488"/>
                <a:gd name="connsiteY3" fmla="*/ 6861332 h 6868146"/>
                <a:gd name="connsiteX4" fmla="*/ 13253 w 7774488"/>
                <a:gd name="connsiteY4" fmla="*/ 6868146 h 6868146"/>
                <a:gd name="connsiteX5" fmla="*/ 0 w 7774488"/>
                <a:gd name="connsiteY5" fmla="*/ 0 h 6868146"/>
                <a:gd name="connsiteX0" fmla="*/ 0 w 8042550"/>
                <a:gd name="connsiteY0" fmla="*/ 53203 h 6960233"/>
                <a:gd name="connsiteX1" fmla="*/ 7633208 w 8042550"/>
                <a:gd name="connsiteY1" fmla="*/ 66603 h 6960233"/>
                <a:gd name="connsiteX2" fmla="*/ 7774488 w 8042550"/>
                <a:gd name="connsiteY2" fmla="*/ 653633 h 6960233"/>
                <a:gd name="connsiteX3" fmla="*/ 3692066 w 8042550"/>
                <a:gd name="connsiteY3" fmla="*/ 6960233 h 6960233"/>
                <a:gd name="connsiteX4" fmla="*/ 13253 w 8042550"/>
                <a:gd name="connsiteY4" fmla="*/ 6921349 h 6960233"/>
                <a:gd name="connsiteX5" fmla="*/ 0 w 8042550"/>
                <a:gd name="connsiteY5" fmla="*/ 53203 h 6960233"/>
                <a:gd name="connsiteX0" fmla="*/ 5328 w 8047878"/>
                <a:gd name="connsiteY0" fmla="*/ 53203 h 6963532"/>
                <a:gd name="connsiteX1" fmla="*/ 7638536 w 8047878"/>
                <a:gd name="connsiteY1" fmla="*/ 66603 h 6963532"/>
                <a:gd name="connsiteX2" fmla="*/ 7779816 w 8047878"/>
                <a:gd name="connsiteY2" fmla="*/ 653633 h 6963532"/>
                <a:gd name="connsiteX3" fmla="*/ 3697394 w 8047878"/>
                <a:gd name="connsiteY3" fmla="*/ 6960233 h 6963532"/>
                <a:gd name="connsiteX4" fmla="*/ 915 w 8047878"/>
                <a:gd name="connsiteY4" fmla="*/ 6963532 h 6963532"/>
                <a:gd name="connsiteX5" fmla="*/ 5328 w 8047878"/>
                <a:gd name="connsiteY5" fmla="*/ 53203 h 6963532"/>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8047878"/>
                <a:gd name="connsiteY0" fmla="*/ 36922 h 6947251"/>
                <a:gd name="connsiteX1" fmla="*/ 7638536 w 8047878"/>
                <a:gd name="connsiteY1" fmla="*/ 92506 h 6947251"/>
                <a:gd name="connsiteX2" fmla="*/ 7779816 w 8047878"/>
                <a:gd name="connsiteY2" fmla="*/ 637352 h 6947251"/>
                <a:gd name="connsiteX3" fmla="*/ 3697394 w 8047878"/>
                <a:gd name="connsiteY3" fmla="*/ 6943952 h 6947251"/>
                <a:gd name="connsiteX4" fmla="*/ 915 w 8047878"/>
                <a:gd name="connsiteY4" fmla="*/ 6947251 h 6947251"/>
                <a:gd name="connsiteX5" fmla="*/ 5328 w 8047878"/>
                <a:gd name="connsiteY5" fmla="*/ 36922 h 6947251"/>
                <a:gd name="connsiteX0" fmla="*/ 5328 w 7779816"/>
                <a:gd name="connsiteY0" fmla="*/ 0 h 6910329"/>
                <a:gd name="connsiteX1" fmla="*/ 7638536 w 7779816"/>
                <a:gd name="connsiteY1" fmla="*/ 55584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0 w 7787198"/>
                <a:gd name="connsiteY0" fmla="*/ 3851755 h 6854745"/>
                <a:gd name="connsiteX1" fmla="*/ 7645918 w 7787198"/>
                <a:gd name="connsiteY1" fmla="*/ 0 h 6854745"/>
                <a:gd name="connsiteX2" fmla="*/ 7787198 w 7787198"/>
                <a:gd name="connsiteY2" fmla="*/ 544846 h 6854745"/>
                <a:gd name="connsiteX3" fmla="*/ 3704776 w 7787198"/>
                <a:gd name="connsiteY3" fmla="*/ 6851446 h 6854745"/>
                <a:gd name="connsiteX4" fmla="*/ 8297 w 7787198"/>
                <a:gd name="connsiteY4" fmla="*/ 6854745 h 6854745"/>
                <a:gd name="connsiteX5" fmla="*/ 0 w 7787198"/>
                <a:gd name="connsiteY5" fmla="*/ 3851755 h 6854745"/>
                <a:gd name="connsiteX0" fmla="*/ 2824 w 7790022"/>
                <a:gd name="connsiteY0" fmla="*/ 3851755 h 6854745"/>
                <a:gd name="connsiteX1" fmla="*/ 7648742 w 7790022"/>
                <a:gd name="connsiteY1" fmla="*/ 0 h 6854745"/>
                <a:gd name="connsiteX2" fmla="*/ 7790022 w 7790022"/>
                <a:gd name="connsiteY2" fmla="*/ 544846 h 6854745"/>
                <a:gd name="connsiteX3" fmla="*/ 3707600 w 7790022"/>
                <a:gd name="connsiteY3" fmla="*/ 6851446 h 6854745"/>
                <a:gd name="connsiteX4" fmla="*/ 11121 w 7790022"/>
                <a:gd name="connsiteY4" fmla="*/ 6854745 h 6854745"/>
                <a:gd name="connsiteX5" fmla="*/ 2824 w 7790022"/>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3707600 w 12289333"/>
                <a:gd name="connsiteY3" fmla="*/ 6851446 h 6854745"/>
                <a:gd name="connsiteX4" fmla="*/ 11121 w 12289333"/>
                <a:gd name="connsiteY4" fmla="*/ 6854745 h 6854745"/>
                <a:gd name="connsiteX5" fmla="*/ 2824 w 12289333"/>
                <a:gd name="connsiteY5" fmla="*/ 3851755 h 6854745"/>
                <a:gd name="connsiteX0" fmla="*/ 2824 w 13061836"/>
                <a:gd name="connsiteY0" fmla="*/ 3851755 h 6854745"/>
                <a:gd name="connsiteX1" fmla="*/ 7648742 w 13061836"/>
                <a:gd name="connsiteY1" fmla="*/ 0 h 6854745"/>
                <a:gd name="connsiteX2" fmla="*/ 12289333 w 13061836"/>
                <a:gd name="connsiteY2" fmla="*/ 3364705 h 6854745"/>
                <a:gd name="connsiteX3" fmla="*/ 12223245 w 13061836"/>
                <a:gd name="connsiteY3" fmla="*/ 6826156 h 6854745"/>
                <a:gd name="connsiteX4" fmla="*/ 11121 w 13061836"/>
                <a:gd name="connsiteY4" fmla="*/ 6854745 h 6854745"/>
                <a:gd name="connsiteX5" fmla="*/ 2824 w 13061836"/>
                <a:gd name="connsiteY5" fmla="*/ 3851755 h 6854745"/>
                <a:gd name="connsiteX0" fmla="*/ 2824 w 12289333"/>
                <a:gd name="connsiteY0" fmla="*/ 3851755 h 6854745"/>
                <a:gd name="connsiteX1" fmla="*/ 7648742 w 12289333"/>
                <a:gd name="connsiteY1" fmla="*/ 0 h 6854745"/>
                <a:gd name="connsiteX2" fmla="*/ 12289333 w 12289333"/>
                <a:gd name="connsiteY2" fmla="*/ 3364705 h 6854745"/>
                <a:gd name="connsiteX3" fmla="*/ 12223245 w 12289333"/>
                <a:gd name="connsiteY3" fmla="*/ 6826156 h 6854745"/>
                <a:gd name="connsiteX4" fmla="*/ 11121 w 12289333"/>
                <a:gd name="connsiteY4" fmla="*/ 6854745 h 6854745"/>
                <a:gd name="connsiteX5" fmla="*/ 2824 w 12289333"/>
                <a:gd name="connsiteY5" fmla="*/ 3851755 h 6854745"/>
                <a:gd name="connsiteX0" fmla="*/ 2824 w 12238493"/>
                <a:gd name="connsiteY0" fmla="*/ 3851755 h 6854745"/>
                <a:gd name="connsiteX1" fmla="*/ 7648742 w 12238493"/>
                <a:gd name="connsiteY1" fmla="*/ 0 h 6854745"/>
                <a:gd name="connsiteX2" fmla="*/ 12238493 w 12238493"/>
                <a:gd name="connsiteY2" fmla="*/ 5489083 h 6854745"/>
                <a:gd name="connsiteX3" fmla="*/ 12223245 w 12238493"/>
                <a:gd name="connsiteY3" fmla="*/ 6826156 h 6854745"/>
                <a:gd name="connsiteX4" fmla="*/ 11121 w 12238493"/>
                <a:gd name="connsiteY4" fmla="*/ 6854745 h 6854745"/>
                <a:gd name="connsiteX5" fmla="*/ 2824 w 12238493"/>
                <a:gd name="connsiteY5" fmla="*/ 3851755 h 6854745"/>
                <a:gd name="connsiteX0" fmla="*/ 2824 w 12223245"/>
                <a:gd name="connsiteY0" fmla="*/ 3851755 h 6854745"/>
                <a:gd name="connsiteX1" fmla="*/ 7648742 w 12223245"/>
                <a:gd name="connsiteY1" fmla="*/ 0 h 6854745"/>
                <a:gd name="connsiteX2" fmla="*/ 12213073 w 12223245"/>
                <a:gd name="connsiteY2" fmla="*/ 3212964 h 6854745"/>
                <a:gd name="connsiteX3" fmla="*/ 12223245 w 12223245"/>
                <a:gd name="connsiteY3" fmla="*/ 6826156 h 6854745"/>
                <a:gd name="connsiteX4" fmla="*/ 11121 w 12223245"/>
                <a:gd name="connsiteY4" fmla="*/ 6854745 h 6854745"/>
                <a:gd name="connsiteX5" fmla="*/ 2824 w 12223245"/>
                <a:gd name="connsiteY5" fmla="*/ 3851755 h 6854745"/>
                <a:gd name="connsiteX0" fmla="*/ 2824 w 12223245"/>
                <a:gd name="connsiteY0" fmla="*/ 638791 h 3641781"/>
                <a:gd name="connsiteX1" fmla="*/ 12213073 w 12223245"/>
                <a:gd name="connsiteY1" fmla="*/ 0 h 3641781"/>
                <a:gd name="connsiteX2" fmla="*/ 12223245 w 12223245"/>
                <a:gd name="connsiteY2" fmla="*/ 3613192 h 3641781"/>
                <a:gd name="connsiteX3" fmla="*/ 11121 w 12223245"/>
                <a:gd name="connsiteY3" fmla="*/ 3641781 h 3641781"/>
                <a:gd name="connsiteX4" fmla="*/ 2824 w 12223245"/>
                <a:gd name="connsiteY4" fmla="*/ 638791 h 3641781"/>
                <a:gd name="connsiteX0" fmla="*/ 18003 w 13108053"/>
                <a:gd name="connsiteY0" fmla="*/ 1462624 h 3706908"/>
                <a:gd name="connsiteX1" fmla="*/ 12202832 w 13108053"/>
                <a:gd name="connsiteY1" fmla="*/ 65127 h 3706908"/>
                <a:gd name="connsiteX2" fmla="*/ 12213004 w 13108053"/>
                <a:gd name="connsiteY2" fmla="*/ 3678319 h 3706908"/>
                <a:gd name="connsiteX3" fmla="*/ 880 w 13108053"/>
                <a:gd name="connsiteY3" fmla="*/ 3706908 h 3706908"/>
                <a:gd name="connsiteX4" fmla="*/ 18003 w 13108053"/>
                <a:gd name="connsiteY4" fmla="*/ 1462624 h 3706908"/>
                <a:gd name="connsiteX0" fmla="*/ 18003 w 13108053"/>
                <a:gd name="connsiteY0" fmla="*/ 1447901 h 3692185"/>
                <a:gd name="connsiteX1" fmla="*/ 12202832 w 13108053"/>
                <a:gd name="connsiteY1" fmla="*/ 50404 h 3692185"/>
                <a:gd name="connsiteX2" fmla="*/ 12213004 w 13108053"/>
                <a:gd name="connsiteY2" fmla="*/ 3663596 h 3692185"/>
                <a:gd name="connsiteX3" fmla="*/ 880 w 13108053"/>
                <a:gd name="connsiteY3" fmla="*/ 3692185 h 3692185"/>
                <a:gd name="connsiteX4" fmla="*/ 18003 w 13108053"/>
                <a:gd name="connsiteY4" fmla="*/ 1447901 h 3692185"/>
                <a:gd name="connsiteX0" fmla="*/ 1135609 w 13024337"/>
                <a:gd name="connsiteY0" fmla="*/ 1819470 h 3671756"/>
                <a:gd name="connsiteX1" fmla="*/ 12201965 w 13024337"/>
                <a:gd name="connsiteY1" fmla="*/ 29975 h 3671756"/>
                <a:gd name="connsiteX2" fmla="*/ 12212137 w 13024337"/>
                <a:gd name="connsiteY2" fmla="*/ 3643167 h 3671756"/>
                <a:gd name="connsiteX3" fmla="*/ 13 w 13024337"/>
                <a:gd name="connsiteY3" fmla="*/ 3671756 h 3671756"/>
                <a:gd name="connsiteX4" fmla="*/ 1135609 w 13024337"/>
                <a:gd name="connsiteY4" fmla="*/ 1819470 h 3671756"/>
                <a:gd name="connsiteX0" fmla="*/ 881414 w 13043169"/>
                <a:gd name="connsiteY0" fmla="*/ 2631068 h 3648777"/>
                <a:gd name="connsiteX1" fmla="*/ 12201968 w 13043169"/>
                <a:gd name="connsiteY1" fmla="*/ 6996 h 3648777"/>
                <a:gd name="connsiteX2" fmla="*/ 12212140 w 13043169"/>
                <a:gd name="connsiteY2" fmla="*/ 3620188 h 3648777"/>
                <a:gd name="connsiteX3" fmla="*/ 16 w 13043169"/>
                <a:gd name="connsiteY3" fmla="*/ 3648777 h 3648777"/>
                <a:gd name="connsiteX4" fmla="*/ 881414 w 13043169"/>
                <a:gd name="connsiteY4" fmla="*/ 2631068 h 3648777"/>
                <a:gd name="connsiteX0" fmla="*/ 881398 w 13043153"/>
                <a:gd name="connsiteY0" fmla="*/ 2631068 h 3648777"/>
                <a:gd name="connsiteX1" fmla="*/ 12201952 w 13043153"/>
                <a:gd name="connsiteY1" fmla="*/ 6996 h 3648777"/>
                <a:gd name="connsiteX2" fmla="*/ 12212124 w 13043153"/>
                <a:gd name="connsiteY2" fmla="*/ 3620188 h 3648777"/>
                <a:gd name="connsiteX3" fmla="*/ 0 w 13043153"/>
                <a:gd name="connsiteY3" fmla="*/ 3648777 h 3648777"/>
                <a:gd name="connsiteX4" fmla="*/ 881398 w 13043153"/>
                <a:gd name="connsiteY4" fmla="*/ 2631068 h 3648777"/>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1571238 w 14647636"/>
                <a:gd name="connsiteY0" fmla="*/ 3433552 h 3641974"/>
                <a:gd name="connsiteX1" fmla="*/ 13743357 w 14647636"/>
                <a:gd name="connsiteY1" fmla="*/ 193 h 3641974"/>
                <a:gd name="connsiteX2" fmla="*/ 13753529 w 14647636"/>
                <a:gd name="connsiteY2" fmla="*/ 3613385 h 3641974"/>
                <a:gd name="connsiteX3" fmla="*/ 1541405 w 14647636"/>
                <a:gd name="connsiteY3" fmla="*/ 3641974 h 3641974"/>
                <a:gd name="connsiteX4" fmla="*/ 1571238 w 14647636"/>
                <a:gd name="connsiteY4" fmla="*/ 3433552 h 3641974"/>
                <a:gd name="connsiteX0" fmla="*/ 29833 w 13106231"/>
                <a:gd name="connsiteY0" fmla="*/ 3433552 h 3641974"/>
                <a:gd name="connsiteX1" fmla="*/ 12201952 w 13106231"/>
                <a:gd name="connsiteY1" fmla="*/ 193 h 3641974"/>
                <a:gd name="connsiteX2" fmla="*/ 12212124 w 13106231"/>
                <a:gd name="connsiteY2" fmla="*/ 3613385 h 3641974"/>
                <a:gd name="connsiteX3" fmla="*/ 0 w 13106231"/>
                <a:gd name="connsiteY3" fmla="*/ 3641974 h 3641974"/>
                <a:gd name="connsiteX4" fmla="*/ 29833 w 13106231"/>
                <a:gd name="connsiteY4" fmla="*/ 3433552 h 3641974"/>
                <a:gd name="connsiteX0" fmla="*/ 29833 w 13106231"/>
                <a:gd name="connsiteY0" fmla="*/ 3433359 h 3641781"/>
                <a:gd name="connsiteX1" fmla="*/ 12201952 w 13106231"/>
                <a:gd name="connsiteY1" fmla="*/ 0 h 3641781"/>
                <a:gd name="connsiteX2" fmla="*/ 12212124 w 13106231"/>
                <a:gd name="connsiteY2" fmla="*/ 3613192 h 3641781"/>
                <a:gd name="connsiteX3" fmla="*/ 0 w 13106231"/>
                <a:gd name="connsiteY3" fmla="*/ 3641781 h 3641781"/>
                <a:gd name="connsiteX4" fmla="*/ 29833 w 13106231"/>
                <a:gd name="connsiteY4" fmla="*/ 3433359 h 3641781"/>
                <a:gd name="connsiteX0" fmla="*/ 29833 w 12212124"/>
                <a:gd name="connsiteY0" fmla="*/ 3433359 h 3641781"/>
                <a:gd name="connsiteX1" fmla="*/ 12201952 w 12212124"/>
                <a:gd name="connsiteY1" fmla="*/ 0 h 3641781"/>
                <a:gd name="connsiteX2" fmla="*/ 12212124 w 12212124"/>
                <a:gd name="connsiteY2" fmla="*/ 3613192 h 3641781"/>
                <a:gd name="connsiteX3" fmla="*/ 0 w 12212124"/>
                <a:gd name="connsiteY3" fmla="*/ 3641781 h 3641781"/>
                <a:gd name="connsiteX4" fmla="*/ 29833 w 12212124"/>
                <a:gd name="connsiteY4" fmla="*/ 3433359 h 3641781"/>
                <a:gd name="connsiteX0" fmla="*/ 0 w 13116591"/>
                <a:gd name="connsiteY0" fmla="*/ 3443767 h 3642036"/>
                <a:gd name="connsiteX1" fmla="*/ 12209540 w 13116591"/>
                <a:gd name="connsiteY1" fmla="*/ 255 h 3642036"/>
                <a:gd name="connsiteX2" fmla="*/ 12219712 w 13116591"/>
                <a:gd name="connsiteY2" fmla="*/ 3613447 h 3642036"/>
                <a:gd name="connsiteX3" fmla="*/ 7588 w 13116591"/>
                <a:gd name="connsiteY3" fmla="*/ 3642036 h 3642036"/>
                <a:gd name="connsiteX4" fmla="*/ 0 w 13116591"/>
                <a:gd name="connsiteY4" fmla="*/ 3443767 h 3642036"/>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2445 w 14019036"/>
                <a:gd name="connsiteY0" fmla="*/ 3443720 h 3754467"/>
                <a:gd name="connsiteX1" fmla="*/ 13111985 w 14019036"/>
                <a:gd name="connsiteY1" fmla="*/ 208 h 3754467"/>
                <a:gd name="connsiteX2" fmla="*/ 13122157 w 14019036"/>
                <a:gd name="connsiteY2" fmla="*/ 3613400 h 3754467"/>
                <a:gd name="connsiteX3" fmla="*/ 910033 w 14019036"/>
                <a:gd name="connsiteY3" fmla="*/ 3635220 h 3754467"/>
                <a:gd name="connsiteX4" fmla="*/ 902445 w 14019036"/>
                <a:gd name="connsiteY4" fmla="*/ 3443720 h 3754467"/>
                <a:gd name="connsiteX0" fmla="*/ 0 w 13116591"/>
                <a:gd name="connsiteY0" fmla="*/ 3443720 h 3635220"/>
                <a:gd name="connsiteX1" fmla="*/ 12209540 w 13116591"/>
                <a:gd name="connsiteY1" fmla="*/ 208 h 3635220"/>
                <a:gd name="connsiteX2" fmla="*/ 12219712 w 13116591"/>
                <a:gd name="connsiteY2" fmla="*/ 3613400 h 3635220"/>
                <a:gd name="connsiteX3" fmla="*/ 7588 w 13116591"/>
                <a:gd name="connsiteY3" fmla="*/ 3635220 h 3635220"/>
                <a:gd name="connsiteX4" fmla="*/ 0 w 13116591"/>
                <a:gd name="connsiteY4" fmla="*/ 3443720 h 3635220"/>
                <a:gd name="connsiteX0" fmla="*/ 904914 w 14021505"/>
                <a:gd name="connsiteY0" fmla="*/ 3443720 h 3755501"/>
                <a:gd name="connsiteX1" fmla="*/ 13114454 w 14021505"/>
                <a:gd name="connsiteY1" fmla="*/ 208 h 3755501"/>
                <a:gd name="connsiteX2" fmla="*/ 13124626 w 14021505"/>
                <a:gd name="connsiteY2" fmla="*/ 3613400 h 3755501"/>
                <a:gd name="connsiteX3" fmla="*/ 902969 w 14021505"/>
                <a:gd name="connsiteY3" fmla="*/ 3638381 h 3755501"/>
                <a:gd name="connsiteX4" fmla="*/ 904914 w 14021505"/>
                <a:gd name="connsiteY4" fmla="*/ 3443720 h 3755501"/>
                <a:gd name="connsiteX0" fmla="*/ 1945 w 13118536"/>
                <a:gd name="connsiteY0" fmla="*/ 3443720 h 3638381"/>
                <a:gd name="connsiteX1" fmla="*/ 12211485 w 13118536"/>
                <a:gd name="connsiteY1" fmla="*/ 208 h 3638381"/>
                <a:gd name="connsiteX2" fmla="*/ 12221657 w 13118536"/>
                <a:gd name="connsiteY2" fmla="*/ 3613400 h 3638381"/>
                <a:gd name="connsiteX3" fmla="*/ 0 w 13118536"/>
                <a:gd name="connsiteY3" fmla="*/ 3638381 h 3638381"/>
                <a:gd name="connsiteX4" fmla="*/ 1945 w 13118536"/>
                <a:gd name="connsiteY4" fmla="*/ 3443720 h 3638381"/>
                <a:gd name="connsiteX0" fmla="*/ 1945 w 12221657"/>
                <a:gd name="connsiteY0" fmla="*/ 3443720 h 3638381"/>
                <a:gd name="connsiteX1" fmla="*/ 12211485 w 12221657"/>
                <a:gd name="connsiteY1" fmla="*/ 208 h 3638381"/>
                <a:gd name="connsiteX2" fmla="*/ 12221657 w 12221657"/>
                <a:gd name="connsiteY2" fmla="*/ 3613400 h 3638381"/>
                <a:gd name="connsiteX3" fmla="*/ 0 w 12221657"/>
                <a:gd name="connsiteY3" fmla="*/ 3638381 h 3638381"/>
                <a:gd name="connsiteX4" fmla="*/ 1945 w 12221657"/>
                <a:gd name="connsiteY4" fmla="*/ 3443720 h 3638381"/>
                <a:gd name="connsiteX0" fmla="*/ 1945 w 13118536"/>
                <a:gd name="connsiteY0" fmla="*/ 3443705 h 3638366"/>
                <a:gd name="connsiteX1" fmla="*/ 12211485 w 13118536"/>
                <a:gd name="connsiteY1" fmla="*/ 193 h 3638366"/>
                <a:gd name="connsiteX2" fmla="*/ 12221657 w 13118536"/>
                <a:gd name="connsiteY2" fmla="*/ 3607063 h 3638366"/>
                <a:gd name="connsiteX3" fmla="*/ 0 w 13118536"/>
                <a:gd name="connsiteY3" fmla="*/ 3638366 h 3638366"/>
                <a:gd name="connsiteX4" fmla="*/ 1945 w 13118536"/>
                <a:gd name="connsiteY4" fmla="*/ 3443705 h 3638366"/>
                <a:gd name="connsiteX0" fmla="*/ 1945 w 13119600"/>
                <a:gd name="connsiteY0" fmla="*/ 3443727 h 3638388"/>
                <a:gd name="connsiteX1" fmla="*/ 12211485 w 13119600"/>
                <a:gd name="connsiteY1" fmla="*/ 215 h 3638388"/>
                <a:gd name="connsiteX2" fmla="*/ 12224835 w 13119600"/>
                <a:gd name="connsiteY2" fmla="*/ 3616569 h 3638388"/>
                <a:gd name="connsiteX3" fmla="*/ 0 w 13119600"/>
                <a:gd name="connsiteY3" fmla="*/ 3638388 h 3638388"/>
                <a:gd name="connsiteX4" fmla="*/ 1945 w 13119600"/>
                <a:gd name="connsiteY4" fmla="*/ 3443727 h 3638388"/>
                <a:gd name="connsiteX0" fmla="*/ 1945 w 12224835"/>
                <a:gd name="connsiteY0" fmla="*/ 3443727 h 3638388"/>
                <a:gd name="connsiteX1" fmla="*/ 12211485 w 12224835"/>
                <a:gd name="connsiteY1" fmla="*/ 215 h 3638388"/>
                <a:gd name="connsiteX2" fmla="*/ 12224835 w 12224835"/>
                <a:gd name="connsiteY2" fmla="*/ 3616569 h 3638388"/>
                <a:gd name="connsiteX3" fmla="*/ 0 w 12224835"/>
                <a:gd name="connsiteY3" fmla="*/ 3638388 h 3638388"/>
                <a:gd name="connsiteX4" fmla="*/ 1945 w 12224835"/>
                <a:gd name="connsiteY4" fmla="*/ 3443727 h 3638388"/>
                <a:gd name="connsiteX0" fmla="*/ 1945 w 12224835"/>
                <a:gd name="connsiteY0" fmla="*/ 3443512 h 3638173"/>
                <a:gd name="connsiteX1" fmla="*/ 12211485 w 12224835"/>
                <a:gd name="connsiteY1" fmla="*/ 0 h 3638173"/>
                <a:gd name="connsiteX2" fmla="*/ 12224835 w 12224835"/>
                <a:gd name="connsiteY2" fmla="*/ 3616354 h 3638173"/>
                <a:gd name="connsiteX3" fmla="*/ 0 w 12224835"/>
                <a:gd name="connsiteY3" fmla="*/ 3638173 h 3638173"/>
                <a:gd name="connsiteX4" fmla="*/ 1945 w 12224835"/>
                <a:gd name="connsiteY4" fmla="*/ 3443512 h 3638173"/>
                <a:gd name="connsiteX0" fmla="*/ 1945 w 13119363"/>
                <a:gd name="connsiteY0" fmla="*/ 3443806 h 3638467"/>
                <a:gd name="connsiteX1" fmla="*/ 12211485 w 13119363"/>
                <a:gd name="connsiteY1" fmla="*/ 294 h 3638467"/>
                <a:gd name="connsiteX2" fmla="*/ 12224835 w 13119363"/>
                <a:gd name="connsiteY2" fmla="*/ 3626132 h 3638467"/>
                <a:gd name="connsiteX3" fmla="*/ 0 w 13119363"/>
                <a:gd name="connsiteY3" fmla="*/ 3638467 h 3638467"/>
                <a:gd name="connsiteX4" fmla="*/ 1945 w 13119363"/>
                <a:gd name="connsiteY4" fmla="*/ 3443806 h 3638467"/>
                <a:gd name="connsiteX0" fmla="*/ 1945 w 13119363"/>
                <a:gd name="connsiteY0" fmla="*/ 3443848 h 3638819"/>
                <a:gd name="connsiteX1" fmla="*/ 12211485 w 13119363"/>
                <a:gd name="connsiteY1" fmla="*/ 336 h 3638819"/>
                <a:gd name="connsiteX2" fmla="*/ 12224835 w 13119363"/>
                <a:gd name="connsiteY2" fmla="*/ 3638820 h 3638819"/>
                <a:gd name="connsiteX3" fmla="*/ 0 w 13119363"/>
                <a:gd name="connsiteY3" fmla="*/ 3638509 h 3638819"/>
                <a:gd name="connsiteX4" fmla="*/ 1945 w 13119363"/>
                <a:gd name="connsiteY4" fmla="*/ 3443848 h 3638819"/>
                <a:gd name="connsiteX0" fmla="*/ 1945 w 12224835"/>
                <a:gd name="connsiteY0" fmla="*/ 3443848 h 3638820"/>
                <a:gd name="connsiteX1" fmla="*/ 12211485 w 12224835"/>
                <a:gd name="connsiteY1" fmla="*/ 336 h 3638820"/>
                <a:gd name="connsiteX2" fmla="*/ 12224835 w 12224835"/>
                <a:gd name="connsiteY2" fmla="*/ 3638820 h 3638820"/>
                <a:gd name="connsiteX3" fmla="*/ 0 w 12224835"/>
                <a:gd name="connsiteY3" fmla="*/ 3638509 h 3638820"/>
                <a:gd name="connsiteX4" fmla="*/ 1945 w 12224835"/>
                <a:gd name="connsiteY4" fmla="*/ 3443848 h 3638820"/>
                <a:gd name="connsiteX0" fmla="*/ 1945 w 12224835"/>
                <a:gd name="connsiteY0" fmla="*/ 3443512 h 3638484"/>
                <a:gd name="connsiteX1" fmla="*/ 12211485 w 12224835"/>
                <a:gd name="connsiteY1" fmla="*/ 0 h 3638484"/>
                <a:gd name="connsiteX2" fmla="*/ 12224835 w 12224835"/>
                <a:gd name="connsiteY2" fmla="*/ 3638484 h 3638484"/>
                <a:gd name="connsiteX3" fmla="*/ 0 w 12224835"/>
                <a:gd name="connsiteY3" fmla="*/ 3638173 h 3638484"/>
                <a:gd name="connsiteX4" fmla="*/ 1945 w 12224835"/>
                <a:gd name="connsiteY4" fmla="*/ 3443512 h 3638484"/>
                <a:gd name="connsiteX0" fmla="*/ 54858 w 12277748"/>
                <a:gd name="connsiteY0" fmla="*/ 3443512 h 3755293"/>
                <a:gd name="connsiteX1" fmla="*/ 12264398 w 12277748"/>
                <a:gd name="connsiteY1" fmla="*/ 0 h 3755293"/>
                <a:gd name="connsiteX2" fmla="*/ 12277748 w 12277748"/>
                <a:gd name="connsiteY2" fmla="*/ 3638484 h 3755293"/>
                <a:gd name="connsiteX3" fmla="*/ 7465337 w 12277748"/>
                <a:gd name="connsiteY3" fmla="*/ 3638173 h 3755293"/>
                <a:gd name="connsiteX4" fmla="*/ 54858 w 12277748"/>
                <a:gd name="connsiteY4" fmla="*/ 3443512 h 3755293"/>
                <a:gd name="connsiteX0" fmla="*/ 147208 w 7367230"/>
                <a:gd name="connsiteY0" fmla="*/ 1845227 h 3679005"/>
                <a:gd name="connsiteX1" fmla="*/ 6866064 w 7367230"/>
                <a:gd name="connsiteY1" fmla="*/ 40521 h 3679005"/>
                <a:gd name="connsiteX2" fmla="*/ 6879414 w 7367230"/>
                <a:gd name="connsiteY2" fmla="*/ 3679005 h 3679005"/>
                <a:gd name="connsiteX3" fmla="*/ 2067003 w 7367230"/>
                <a:gd name="connsiteY3" fmla="*/ 3678694 h 3679005"/>
                <a:gd name="connsiteX4" fmla="*/ 147208 w 7367230"/>
                <a:gd name="connsiteY4" fmla="*/ 1845227 h 3679005"/>
                <a:gd name="connsiteX0" fmla="*/ 151451 w 7273184"/>
                <a:gd name="connsiteY0" fmla="*/ 1955670 h 3672390"/>
                <a:gd name="connsiteX1" fmla="*/ 6778796 w 7273184"/>
                <a:gd name="connsiteY1" fmla="*/ 33906 h 3672390"/>
                <a:gd name="connsiteX2" fmla="*/ 6792146 w 7273184"/>
                <a:gd name="connsiteY2" fmla="*/ 3672390 h 3672390"/>
                <a:gd name="connsiteX3" fmla="*/ 1979735 w 7273184"/>
                <a:gd name="connsiteY3" fmla="*/ 3672079 h 3672390"/>
                <a:gd name="connsiteX4" fmla="*/ 151451 w 7273184"/>
                <a:gd name="connsiteY4" fmla="*/ 1955670 h 3672390"/>
                <a:gd name="connsiteX0" fmla="*/ 179531 w 6767691"/>
                <a:gd name="connsiteY0" fmla="*/ 1992683 h 3670383"/>
                <a:gd name="connsiteX1" fmla="*/ 6310099 w 6767691"/>
                <a:gd name="connsiteY1" fmla="*/ 31899 h 3670383"/>
                <a:gd name="connsiteX2" fmla="*/ 6323449 w 6767691"/>
                <a:gd name="connsiteY2" fmla="*/ 3670383 h 3670383"/>
                <a:gd name="connsiteX3" fmla="*/ 1511038 w 6767691"/>
                <a:gd name="connsiteY3" fmla="*/ 3670072 h 3670383"/>
                <a:gd name="connsiteX4" fmla="*/ 179531 w 6767691"/>
                <a:gd name="connsiteY4" fmla="*/ 1992683 h 3670383"/>
                <a:gd name="connsiteX0" fmla="*/ 157278 w 7152638"/>
                <a:gd name="connsiteY0" fmla="*/ 1918753 h 3674491"/>
                <a:gd name="connsiteX1" fmla="*/ 6666965 w 7152638"/>
                <a:gd name="connsiteY1" fmla="*/ 36007 h 3674491"/>
                <a:gd name="connsiteX2" fmla="*/ 6680315 w 7152638"/>
                <a:gd name="connsiteY2" fmla="*/ 3674491 h 3674491"/>
                <a:gd name="connsiteX3" fmla="*/ 1867904 w 7152638"/>
                <a:gd name="connsiteY3" fmla="*/ 3674180 h 3674491"/>
                <a:gd name="connsiteX4" fmla="*/ 157278 w 7152638"/>
                <a:gd name="connsiteY4" fmla="*/ 1918753 h 3674491"/>
                <a:gd name="connsiteX0" fmla="*/ 0 w 6995360"/>
                <a:gd name="connsiteY0" fmla="*/ 1918753 h 3674491"/>
                <a:gd name="connsiteX1" fmla="*/ 6509687 w 6995360"/>
                <a:gd name="connsiteY1" fmla="*/ 36007 h 3674491"/>
                <a:gd name="connsiteX2" fmla="*/ 6523037 w 6995360"/>
                <a:gd name="connsiteY2" fmla="*/ 3674491 h 3674491"/>
                <a:gd name="connsiteX3" fmla="*/ 1710626 w 6995360"/>
                <a:gd name="connsiteY3" fmla="*/ 3674180 h 3674491"/>
                <a:gd name="connsiteX4" fmla="*/ 0 w 6995360"/>
                <a:gd name="connsiteY4" fmla="*/ 1918753 h 3674491"/>
                <a:gd name="connsiteX0" fmla="*/ 0 w 6995360"/>
                <a:gd name="connsiteY0" fmla="*/ 1882746 h 3638484"/>
                <a:gd name="connsiteX1" fmla="*/ 6509687 w 6995360"/>
                <a:gd name="connsiteY1" fmla="*/ 0 h 3638484"/>
                <a:gd name="connsiteX2" fmla="*/ 6523037 w 6995360"/>
                <a:gd name="connsiteY2" fmla="*/ 3638484 h 3638484"/>
                <a:gd name="connsiteX3" fmla="*/ 1710626 w 6995360"/>
                <a:gd name="connsiteY3" fmla="*/ 3638173 h 3638484"/>
                <a:gd name="connsiteX4" fmla="*/ 0 w 6995360"/>
                <a:gd name="connsiteY4" fmla="*/ 1882746 h 3638484"/>
                <a:gd name="connsiteX0" fmla="*/ 0 w 6523037"/>
                <a:gd name="connsiteY0" fmla="*/ 1882746 h 3638484"/>
                <a:gd name="connsiteX1" fmla="*/ 6509687 w 6523037"/>
                <a:gd name="connsiteY1" fmla="*/ 0 h 3638484"/>
                <a:gd name="connsiteX2" fmla="*/ 6523037 w 6523037"/>
                <a:gd name="connsiteY2" fmla="*/ 3638484 h 3638484"/>
                <a:gd name="connsiteX3" fmla="*/ 1710626 w 6523037"/>
                <a:gd name="connsiteY3" fmla="*/ 3638173 h 3638484"/>
                <a:gd name="connsiteX4" fmla="*/ 0 w 6523037"/>
                <a:gd name="connsiteY4" fmla="*/ 1882746 h 3638484"/>
                <a:gd name="connsiteX0" fmla="*/ 0 w 7809763"/>
                <a:gd name="connsiteY0" fmla="*/ 2092990 h 3666638"/>
                <a:gd name="connsiteX1" fmla="*/ 7267925 w 7809763"/>
                <a:gd name="connsiteY1" fmla="*/ 28154 h 3666638"/>
                <a:gd name="connsiteX2" fmla="*/ 7281275 w 7809763"/>
                <a:gd name="connsiteY2" fmla="*/ 3666638 h 3666638"/>
                <a:gd name="connsiteX3" fmla="*/ 2468864 w 7809763"/>
                <a:gd name="connsiteY3" fmla="*/ 3666327 h 3666638"/>
                <a:gd name="connsiteX4" fmla="*/ 0 w 7809763"/>
                <a:gd name="connsiteY4" fmla="*/ 2092990 h 3666638"/>
                <a:gd name="connsiteX0" fmla="*/ 0 w 7809763"/>
                <a:gd name="connsiteY0" fmla="*/ 2064836 h 3638484"/>
                <a:gd name="connsiteX1" fmla="*/ 7267925 w 7809763"/>
                <a:gd name="connsiteY1" fmla="*/ 0 h 3638484"/>
                <a:gd name="connsiteX2" fmla="*/ 7281275 w 7809763"/>
                <a:gd name="connsiteY2" fmla="*/ 3638484 h 3638484"/>
                <a:gd name="connsiteX3" fmla="*/ 2468864 w 7809763"/>
                <a:gd name="connsiteY3" fmla="*/ 3638173 h 3638484"/>
                <a:gd name="connsiteX4" fmla="*/ 0 w 7809763"/>
                <a:gd name="connsiteY4" fmla="*/ 2064836 h 3638484"/>
                <a:gd name="connsiteX0" fmla="*/ 0 w 7832358"/>
                <a:gd name="connsiteY0" fmla="*/ 2082962 h 3667076"/>
                <a:gd name="connsiteX1" fmla="*/ 7288961 w 7832358"/>
                <a:gd name="connsiteY1" fmla="*/ 28592 h 3667076"/>
                <a:gd name="connsiteX2" fmla="*/ 7302311 w 7832358"/>
                <a:gd name="connsiteY2" fmla="*/ 3667076 h 3667076"/>
                <a:gd name="connsiteX3" fmla="*/ 2489900 w 7832358"/>
                <a:gd name="connsiteY3" fmla="*/ 3666765 h 3667076"/>
                <a:gd name="connsiteX4" fmla="*/ 0 w 7832358"/>
                <a:gd name="connsiteY4" fmla="*/ 2082962 h 3667076"/>
                <a:gd name="connsiteX0" fmla="*/ 0 w 7832357"/>
                <a:gd name="connsiteY0" fmla="*/ 2054370 h 3638484"/>
                <a:gd name="connsiteX1" fmla="*/ 7288961 w 7832357"/>
                <a:gd name="connsiteY1" fmla="*/ 0 h 3638484"/>
                <a:gd name="connsiteX2" fmla="*/ 7302311 w 7832357"/>
                <a:gd name="connsiteY2" fmla="*/ 3638484 h 3638484"/>
                <a:gd name="connsiteX3" fmla="*/ 2489900 w 7832357"/>
                <a:gd name="connsiteY3" fmla="*/ 3638173 h 3638484"/>
                <a:gd name="connsiteX4" fmla="*/ 0 w 7832357"/>
                <a:gd name="connsiteY4" fmla="*/ 2054370 h 3638484"/>
                <a:gd name="connsiteX0" fmla="*/ 0 w 7302311"/>
                <a:gd name="connsiteY0" fmla="*/ 2054370 h 3638484"/>
                <a:gd name="connsiteX1" fmla="*/ 7288961 w 7302311"/>
                <a:gd name="connsiteY1" fmla="*/ 0 h 3638484"/>
                <a:gd name="connsiteX2" fmla="*/ 7302311 w 7302311"/>
                <a:gd name="connsiteY2" fmla="*/ 3638484 h 3638484"/>
                <a:gd name="connsiteX3" fmla="*/ 2489900 w 7302311"/>
                <a:gd name="connsiteY3" fmla="*/ 3638173 h 3638484"/>
                <a:gd name="connsiteX4" fmla="*/ 0 w 7302311"/>
                <a:gd name="connsiteY4" fmla="*/ 2054370 h 3638484"/>
                <a:gd name="connsiteX0" fmla="*/ 0 w 8394014"/>
                <a:gd name="connsiteY0" fmla="*/ 2219279 h 3661505"/>
                <a:gd name="connsiteX1" fmla="*/ 7811884 w 8394014"/>
                <a:gd name="connsiteY1" fmla="*/ 23021 h 3661505"/>
                <a:gd name="connsiteX2" fmla="*/ 7825234 w 8394014"/>
                <a:gd name="connsiteY2" fmla="*/ 3661505 h 3661505"/>
                <a:gd name="connsiteX3" fmla="*/ 3012823 w 8394014"/>
                <a:gd name="connsiteY3" fmla="*/ 3661194 h 3661505"/>
                <a:gd name="connsiteX4" fmla="*/ 0 w 8394014"/>
                <a:gd name="connsiteY4" fmla="*/ 2219279 h 3661505"/>
                <a:gd name="connsiteX0" fmla="*/ 0 w 8394014"/>
                <a:gd name="connsiteY0" fmla="*/ 2196258 h 3638484"/>
                <a:gd name="connsiteX1" fmla="*/ 7811884 w 8394014"/>
                <a:gd name="connsiteY1" fmla="*/ 0 h 3638484"/>
                <a:gd name="connsiteX2" fmla="*/ 7825234 w 8394014"/>
                <a:gd name="connsiteY2" fmla="*/ 3638484 h 3638484"/>
                <a:gd name="connsiteX3" fmla="*/ 3012823 w 8394014"/>
                <a:gd name="connsiteY3" fmla="*/ 3638173 h 3638484"/>
                <a:gd name="connsiteX4" fmla="*/ 0 w 8394014"/>
                <a:gd name="connsiteY4" fmla="*/ 2196258 h 3638484"/>
                <a:gd name="connsiteX0" fmla="*/ 0 w 7825234"/>
                <a:gd name="connsiteY0" fmla="*/ 2196258 h 3638484"/>
                <a:gd name="connsiteX1" fmla="*/ 7811884 w 7825234"/>
                <a:gd name="connsiteY1" fmla="*/ 0 h 3638484"/>
                <a:gd name="connsiteX2" fmla="*/ 7825234 w 7825234"/>
                <a:gd name="connsiteY2" fmla="*/ 3638484 h 3638484"/>
                <a:gd name="connsiteX3" fmla="*/ 3012823 w 7825234"/>
                <a:gd name="connsiteY3" fmla="*/ 3638173 h 3638484"/>
                <a:gd name="connsiteX4" fmla="*/ 0 w 7825234"/>
                <a:gd name="connsiteY4" fmla="*/ 2196258 h 3638484"/>
                <a:gd name="connsiteX0" fmla="*/ 4424294 w 12249528"/>
                <a:gd name="connsiteY0" fmla="*/ 2196258 h 3638484"/>
                <a:gd name="connsiteX1" fmla="*/ 12236178 w 12249528"/>
                <a:gd name="connsiteY1" fmla="*/ 0 h 3638484"/>
                <a:gd name="connsiteX2" fmla="*/ 12249528 w 12249528"/>
                <a:gd name="connsiteY2" fmla="*/ 3638484 h 3638484"/>
                <a:gd name="connsiteX3" fmla="*/ 0 w 12249528"/>
                <a:gd name="connsiteY3" fmla="*/ 343218 h 3638484"/>
                <a:gd name="connsiteX4" fmla="*/ 4424294 w 12249528"/>
                <a:gd name="connsiteY4" fmla="*/ 2196258 h 3638484"/>
                <a:gd name="connsiteX0" fmla="*/ 4264512 w 12089746"/>
                <a:gd name="connsiteY0" fmla="*/ 2196258 h 3638484"/>
                <a:gd name="connsiteX1" fmla="*/ 12076396 w 12089746"/>
                <a:gd name="connsiteY1" fmla="*/ 0 h 3638484"/>
                <a:gd name="connsiteX2" fmla="*/ 12089746 w 12089746"/>
                <a:gd name="connsiteY2" fmla="*/ 3638484 h 3638484"/>
                <a:gd name="connsiteX3" fmla="*/ 0 w 12089746"/>
                <a:gd name="connsiteY3" fmla="*/ 1152505 h 3638484"/>
                <a:gd name="connsiteX4" fmla="*/ 4264512 w 12089746"/>
                <a:gd name="connsiteY4" fmla="*/ 2196258 h 3638484"/>
                <a:gd name="connsiteX0" fmla="*/ 4434389 w 12304214"/>
                <a:gd name="connsiteY0" fmla="*/ 2242742 h 2278381"/>
                <a:gd name="connsiteX1" fmla="*/ 12246273 w 12304214"/>
                <a:gd name="connsiteY1" fmla="*/ 46484 h 2278381"/>
                <a:gd name="connsiteX2" fmla="*/ 0 w 12304214"/>
                <a:gd name="connsiteY2" fmla="*/ 809109 h 2278381"/>
                <a:gd name="connsiteX3" fmla="*/ 169877 w 12304214"/>
                <a:gd name="connsiteY3" fmla="*/ 1198989 h 2278381"/>
                <a:gd name="connsiteX4" fmla="*/ 4434389 w 12304214"/>
                <a:gd name="connsiteY4" fmla="*/ 2242742 h 2278381"/>
                <a:gd name="connsiteX0" fmla="*/ 4434389 w 12304371"/>
                <a:gd name="connsiteY0" fmla="*/ 2242742 h 3726677"/>
                <a:gd name="connsiteX1" fmla="*/ 12246273 w 12304371"/>
                <a:gd name="connsiteY1" fmla="*/ 46484 h 3726677"/>
                <a:gd name="connsiteX2" fmla="*/ 0 w 12304371"/>
                <a:gd name="connsiteY2" fmla="*/ 809109 h 3726677"/>
                <a:gd name="connsiteX3" fmla="*/ 53672 w 12304371"/>
                <a:gd name="connsiteY3" fmla="*/ 3569044 h 3726677"/>
                <a:gd name="connsiteX4" fmla="*/ 4434389 w 12304371"/>
                <a:gd name="connsiteY4" fmla="*/ 2242742 h 3726677"/>
                <a:gd name="connsiteX0" fmla="*/ 4434389 w 4434409"/>
                <a:gd name="connsiteY0" fmla="*/ 1460646 h 2935126"/>
                <a:gd name="connsiteX1" fmla="*/ 0 w 4434409"/>
                <a:gd name="connsiteY1" fmla="*/ 27013 h 2935126"/>
                <a:gd name="connsiteX2" fmla="*/ 53672 w 4434409"/>
                <a:gd name="connsiteY2" fmla="*/ 2786948 h 2935126"/>
                <a:gd name="connsiteX3" fmla="*/ 4434389 w 4434409"/>
                <a:gd name="connsiteY3" fmla="*/ 1460646 h 2935126"/>
                <a:gd name="connsiteX0" fmla="*/ 4405338 w 4405342"/>
                <a:gd name="connsiteY0" fmla="*/ 1888530 h 3368257"/>
                <a:gd name="connsiteX1" fmla="*/ 0 w 4405342"/>
                <a:gd name="connsiteY1" fmla="*/ 21351 h 3368257"/>
                <a:gd name="connsiteX2" fmla="*/ 24621 w 4405342"/>
                <a:gd name="connsiteY2" fmla="*/ 3214832 h 3368257"/>
                <a:gd name="connsiteX3" fmla="*/ 4405338 w 4405342"/>
                <a:gd name="connsiteY3" fmla="*/ 1888530 h 3368257"/>
                <a:gd name="connsiteX0" fmla="*/ 4405338 w 4405342"/>
                <a:gd name="connsiteY0" fmla="*/ 1867179 h 3346906"/>
                <a:gd name="connsiteX1" fmla="*/ 0 w 4405342"/>
                <a:gd name="connsiteY1" fmla="*/ 0 h 3346906"/>
                <a:gd name="connsiteX2" fmla="*/ 24621 w 4405342"/>
                <a:gd name="connsiteY2" fmla="*/ 3193481 h 3346906"/>
                <a:gd name="connsiteX3" fmla="*/ 4405338 w 4405342"/>
                <a:gd name="connsiteY3" fmla="*/ 1867179 h 3346906"/>
                <a:gd name="connsiteX0" fmla="*/ 4409768 w 4409768"/>
                <a:gd name="connsiteY0" fmla="*/ 1867179 h 3252905"/>
                <a:gd name="connsiteX1" fmla="*/ 4430 w 4409768"/>
                <a:gd name="connsiteY1" fmla="*/ 0 h 3252905"/>
                <a:gd name="connsiteX2" fmla="*/ 0 w 4409768"/>
                <a:gd name="connsiteY2" fmla="*/ 3092320 h 3252905"/>
                <a:gd name="connsiteX3" fmla="*/ 4409768 w 4409768"/>
                <a:gd name="connsiteY3" fmla="*/ 1867179 h 3252905"/>
                <a:gd name="connsiteX0" fmla="*/ 4409768 w 4409768"/>
                <a:gd name="connsiteY0" fmla="*/ 1867179 h 3092320"/>
                <a:gd name="connsiteX1" fmla="*/ 4430 w 4409768"/>
                <a:gd name="connsiteY1" fmla="*/ 0 h 3092320"/>
                <a:gd name="connsiteX2" fmla="*/ 0 w 4409768"/>
                <a:gd name="connsiteY2" fmla="*/ 3092320 h 3092320"/>
                <a:gd name="connsiteX3" fmla="*/ 4409768 w 4409768"/>
                <a:gd name="connsiteY3" fmla="*/ 1867179 h 3092320"/>
                <a:gd name="connsiteX0" fmla="*/ 4409768 w 4409768"/>
                <a:gd name="connsiteY0" fmla="*/ 1867179 h 3092320"/>
                <a:gd name="connsiteX1" fmla="*/ 4430 w 4409768"/>
                <a:gd name="connsiteY1" fmla="*/ 0 h 3092320"/>
                <a:gd name="connsiteX2" fmla="*/ 0 w 4409768"/>
                <a:gd name="connsiteY2" fmla="*/ 3092320 h 3092320"/>
                <a:gd name="connsiteX3" fmla="*/ 4409768 w 4409768"/>
                <a:gd name="connsiteY3" fmla="*/ 1867179 h 3092320"/>
                <a:gd name="connsiteX0" fmla="*/ 4409768 w 4409768"/>
                <a:gd name="connsiteY0" fmla="*/ 1924985 h 3150126"/>
                <a:gd name="connsiteX1" fmla="*/ 4430 w 4409768"/>
                <a:gd name="connsiteY1" fmla="*/ 0 h 3150126"/>
                <a:gd name="connsiteX2" fmla="*/ 0 w 4409768"/>
                <a:gd name="connsiteY2" fmla="*/ 3150126 h 3150126"/>
                <a:gd name="connsiteX3" fmla="*/ 4409768 w 4409768"/>
                <a:gd name="connsiteY3" fmla="*/ 1924985 h 3150126"/>
                <a:gd name="connsiteX0" fmla="*/ 4409768 w 4409768"/>
                <a:gd name="connsiteY0" fmla="*/ 1924985 h 3150126"/>
                <a:gd name="connsiteX1" fmla="*/ 4430 w 4409768"/>
                <a:gd name="connsiteY1" fmla="*/ 0 h 3150126"/>
                <a:gd name="connsiteX2" fmla="*/ 0 w 4409768"/>
                <a:gd name="connsiteY2" fmla="*/ 3150126 h 3150126"/>
                <a:gd name="connsiteX3" fmla="*/ 4409768 w 4409768"/>
                <a:gd name="connsiteY3" fmla="*/ 1924985 h 3150126"/>
                <a:gd name="connsiteX0" fmla="*/ 4409768 w 4409768"/>
                <a:gd name="connsiteY0" fmla="*/ 1924985 h 3150126"/>
                <a:gd name="connsiteX1" fmla="*/ 4430 w 4409768"/>
                <a:gd name="connsiteY1" fmla="*/ 0 h 3150126"/>
                <a:gd name="connsiteX2" fmla="*/ 0 w 4409768"/>
                <a:gd name="connsiteY2" fmla="*/ 3150126 h 3150126"/>
                <a:gd name="connsiteX3" fmla="*/ 4409768 w 4409768"/>
                <a:gd name="connsiteY3" fmla="*/ 1924985 h 3150126"/>
                <a:gd name="connsiteX0" fmla="*/ 4405455 w 4405455"/>
                <a:gd name="connsiteY0" fmla="*/ 1924985 h 3179030"/>
                <a:gd name="connsiteX1" fmla="*/ 117 w 4405455"/>
                <a:gd name="connsiteY1" fmla="*/ 0 h 3179030"/>
                <a:gd name="connsiteX2" fmla="*/ 10212 w 4405455"/>
                <a:gd name="connsiteY2" fmla="*/ 3179030 h 3179030"/>
                <a:gd name="connsiteX3" fmla="*/ 4405455 w 4405455"/>
                <a:gd name="connsiteY3" fmla="*/ 1924985 h 3179030"/>
                <a:gd name="connsiteX0" fmla="*/ 4405455 w 4405455"/>
                <a:gd name="connsiteY0" fmla="*/ 1924985 h 3179030"/>
                <a:gd name="connsiteX1" fmla="*/ 117 w 4405455"/>
                <a:gd name="connsiteY1" fmla="*/ 0 h 3179030"/>
                <a:gd name="connsiteX2" fmla="*/ 10212 w 4405455"/>
                <a:gd name="connsiteY2" fmla="*/ 3179030 h 3179030"/>
                <a:gd name="connsiteX3" fmla="*/ 4405455 w 4405455"/>
                <a:gd name="connsiteY3" fmla="*/ 1924985 h 3179030"/>
                <a:gd name="connsiteX0" fmla="*/ 4405455 w 4405455"/>
                <a:gd name="connsiteY0" fmla="*/ 1924985 h 3179030"/>
                <a:gd name="connsiteX1" fmla="*/ 117 w 4405455"/>
                <a:gd name="connsiteY1" fmla="*/ 0 h 3179030"/>
                <a:gd name="connsiteX2" fmla="*/ 10212 w 4405455"/>
                <a:gd name="connsiteY2" fmla="*/ 3179030 h 3179030"/>
                <a:gd name="connsiteX3" fmla="*/ 4405455 w 4405455"/>
                <a:gd name="connsiteY3" fmla="*/ 1924985 h 3179030"/>
                <a:gd name="connsiteX0" fmla="*/ 4415348 w 4415348"/>
                <a:gd name="connsiteY0" fmla="*/ 1934828 h 3179030"/>
                <a:gd name="connsiteX1" fmla="*/ 117 w 4415348"/>
                <a:gd name="connsiteY1" fmla="*/ 0 h 3179030"/>
                <a:gd name="connsiteX2" fmla="*/ 10212 w 4415348"/>
                <a:gd name="connsiteY2" fmla="*/ 3179030 h 3179030"/>
                <a:gd name="connsiteX3" fmla="*/ 4415348 w 4415348"/>
                <a:gd name="connsiteY3" fmla="*/ 1934828 h 3179030"/>
                <a:gd name="connsiteX0" fmla="*/ 4415348 w 4415348"/>
                <a:gd name="connsiteY0" fmla="*/ 1934828 h 3203637"/>
                <a:gd name="connsiteX1" fmla="*/ 117 w 4415348"/>
                <a:gd name="connsiteY1" fmla="*/ 0 h 3203637"/>
                <a:gd name="connsiteX2" fmla="*/ 10212 w 4415348"/>
                <a:gd name="connsiteY2" fmla="*/ 3203637 h 3203637"/>
                <a:gd name="connsiteX3" fmla="*/ 4415348 w 4415348"/>
                <a:gd name="connsiteY3" fmla="*/ 1934828 h 3203637"/>
                <a:gd name="connsiteX0" fmla="*/ 4415348 w 4415348"/>
                <a:gd name="connsiteY0" fmla="*/ 1934828 h 3203637"/>
                <a:gd name="connsiteX1" fmla="*/ 117 w 4415348"/>
                <a:gd name="connsiteY1" fmla="*/ 0 h 3203637"/>
                <a:gd name="connsiteX2" fmla="*/ 10212 w 4415348"/>
                <a:gd name="connsiteY2" fmla="*/ 3203637 h 3203637"/>
                <a:gd name="connsiteX3" fmla="*/ 4415348 w 4415348"/>
                <a:gd name="connsiteY3" fmla="*/ 1934828 h 3203637"/>
                <a:gd name="connsiteX0" fmla="*/ 4415348 w 4415348"/>
                <a:gd name="connsiteY0" fmla="*/ 1934828 h 3203637"/>
                <a:gd name="connsiteX1" fmla="*/ 117 w 4415348"/>
                <a:gd name="connsiteY1" fmla="*/ 0 h 3203637"/>
                <a:gd name="connsiteX2" fmla="*/ 10212 w 4415348"/>
                <a:gd name="connsiteY2" fmla="*/ 3203637 h 3203637"/>
                <a:gd name="connsiteX3" fmla="*/ 4415348 w 4415348"/>
                <a:gd name="connsiteY3" fmla="*/ 1934828 h 3203637"/>
                <a:gd name="connsiteX0" fmla="*/ 4416868 w 4416868"/>
                <a:gd name="connsiteY0" fmla="*/ 1934828 h 3215309"/>
                <a:gd name="connsiteX1" fmla="*/ 1637 w 4416868"/>
                <a:gd name="connsiteY1" fmla="*/ 0 h 3215309"/>
                <a:gd name="connsiteX2" fmla="*/ 0 w 4416868"/>
                <a:gd name="connsiteY2" fmla="*/ 3215309 h 3215309"/>
                <a:gd name="connsiteX3" fmla="*/ 4416868 w 4416868"/>
                <a:gd name="connsiteY3" fmla="*/ 1934828 h 3215309"/>
                <a:gd name="connsiteX0" fmla="*/ 4416868 w 4416868"/>
                <a:gd name="connsiteY0" fmla="*/ 1934828 h 3215309"/>
                <a:gd name="connsiteX1" fmla="*/ 1637 w 4416868"/>
                <a:gd name="connsiteY1" fmla="*/ 0 h 3215309"/>
                <a:gd name="connsiteX2" fmla="*/ 0 w 4416868"/>
                <a:gd name="connsiteY2" fmla="*/ 3215309 h 3215309"/>
                <a:gd name="connsiteX3" fmla="*/ 4416868 w 4416868"/>
                <a:gd name="connsiteY3" fmla="*/ 1934828 h 3215309"/>
                <a:gd name="connsiteX0" fmla="*/ 4416868 w 4416868"/>
                <a:gd name="connsiteY0" fmla="*/ 1934828 h 3215309"/>
                <a:gd name="connsiteX1" fmla="*/ 1637 w 4416868"/>
                <a:gd name="connsiteY1" fmla="*/ 0 h 3215309"/>
                <a:gd name="connsiteX2" fmla="*/ 0 w 4416868"/>
                <a:gd name="connsiteY2" fmla="*/ 3215309 h 3215309"/>
                <a:gd name="connsiteX3" fmla="*/ 4416868 w 4416868"/>
                <a:gd name="connsiteY3" fmla="*/ 1934828 h 3215309"/>
                <a:gd name="connsiteX0" fmla="*/ 4415333 w 4415334"/>
                <a:gd name="connsiteY0" fmla="*/ 1934828 h 3194617"/>
                <a:gd name="connsiteX1" fmla="*/ 102 w 4415334"/>
                <a:gd name="connsiteY1" fmla="*/ 0 h 3194617"/>
                <a:gd name="connsiteX2" fmla="*/ 12330 w 4415334"/>
                <a:gd name="connsiteY2" fmla="*/ 3194617 h 3194617"/>
                <a:gd name="connsiteX3" fmla="*/ 4415333 w 4415334"/>
                <a:gd name="connsiteY3" fmla="*/ 1934828 h 3194617"/>
                <a:gd name="connsiteX0" fmla="*/ 4415408 w 4415408"/>
                <a:gd name="connsiteY0" fmla="*/ 1934828 h 3198065"/>
                <a:gd name="connsiteX1" fmla="*/ 177 w 4415408"/>
                <a:gd name="connsiteY1" fmla="*/ 0 h 3198065"/>
                <a:gd name="connsiteX2" fmla="*/ 5472 w 4415408"/>
                <a:gd name="connsiteY2" fmla="*/ 3198065 h 3198065"/>
                <a:gd name="connsiteX3" fmla="*/ 4415408 w 4415408"/>
                <a:gd name="connsiteY3" fmla="*/ 1934828 h 3198065"/>
                <a:gd name="connsiteX0" fmla="*/ 4415408 w 4415408"/>
                <a:gd name="connsiteY0" fmla="*/ 1934828 h 3198065"/>
                <a:gd name="connsiteX1" fmla="*/ 177 w 4415408"/>
                <a:gd name="connsiteY1" fmla="*/ 0 h 3198065"/>
                <a:gd name="connsiteX2" fmla="*/ 5472 w 4415408"/>
                <a:gd name="connsiteY2" fmla="*/ 3198065 h 3198065"/>
                <a:gd name="connsiteX3" fmla="*/ 4415408 w 4415408"/>
                <a:gd name="connsiteY3" fmla="*/ 1934828 h 3198065"/>
                <a:gd name="connsiteX0" fmla="*/ 4415408 w 4415408"/>
                <a:gd name="connsiteY0" fmla="*/ 1934828 h 3198065"/>
                <a:gd name="connsiteX1" fmla="*/ 177 w 4415408"/>
                <a:gd name="connsiteY1" fmla="*/ 0 h 3198065"/>
                <a:gd name="connsiteX2" fmla="*/ 5472 w 4415408"/>
                <a:gd name="connsiteY2" fmla="*/ 3198065 h 3198065"/>
                <a:gd name="connsiteX3" fmla="*/ 4415408 w 4415408"/>
                <a:gd name="connsiteY3" fmla="*/ 1934828 h 3198065"/>
                <a:gd name="connsiteX0" fmla="*/ 4415408 w 4415408"/>
                <a:gd name="connsiteY0" fmla="*/ 1934828 h 2004192"/>
                <a:gd name="connsiteX1" fmla="*/ 177 w 4415408"/>
                <a:gd name="connsiteY1" fmla="*/ 0 h 2004192"/>
                <a:gd name="connsiteX2" fmla="*/ 5472 w 4415408"/>
                <a:gd name="connsiteY2" fmla="*/ 1533508 h 2004192"/>
                <a:gd name="connsiteX3" fmla="*/ 4415408 w 4415408"/>
                <a:gd name="connsiteY3" fmla="*/ 1934828 h 2004192"/>
                <a:gd name="connsiteX0" fmla="*/ 1790233 w 1790234"/>
                <a:gd name="connsiteY0" fmla="*/ 743889 h 1551033"/>
                <a:gd name="connsiteX1" fmla="*/ 177 w 1790234"/>
                <a:gd name="connsiteY1" fmla="*/ 0 h 1551033"/>
                <a:gd name="connsiteX2" fmla="*/ 5472 w 1790234"/>
                <a:gd name="connsiteY2" fmla="*/ 1533508 h 1551033"/>
                <a:gd name="connsiteX3" fmla="*/ 1790233 w 1790234"/>
                <a:gd name="connsiteY3" fmla="*/ 743889 h 1551033"/>
                <a:gd name="connsiteX0" fmla="*/ 1813342 w 1813343"/>
                <a:gd name="connsiteY0" fmla="*/ 826657 h 1553124"/>
                <a:gd name="connsiteX1" fmla="*/ 177 w 1813343"/>
                <a:gd name="connsiteY1" fmla="*/ 0 h 1553124"/>
                <a:gd name="connsiteX2" fmla="*/ 5472 w 1813343"/>
                <a:gd name="connsiteY2" fmla="*/ 1533508 h 1553124"/>
                <a:gd name="connsiteX3" fmla="*/ 1813342 w 1813343"/>
                <a:gd name="connsiteY3" fmla="*/ 826657 h 1553124"/>
                <a:gd name="connsiteX0" fmla="*/ 1813342 w 1813343"/>
                <a:gd name="connsiteY0" fmla="*/ 826657 h 1553124"/>
                <a:gd name="connsiteX1" fmla="*/ 177 w 1813343"/>
                <a:gd name="connsiteY1" fmla="*/ 0 h 1553124"/>
                <a:gd name="connsiteX2" fmla="*/ 5472 w 1813343"/>
                <a:gd name="connsiteY2" fmla="*/ 1533508 h 1553124"/>
                <a:gd name="connsiteX3" fmla="*/ 1813342 w 1813343"/>
                <a:gd name="connsiteY3" fmla="*/ 826657 h 1553124"/>
                <a:gd name="connsiteX0" fmla="*/ 1813342 w 1813342"/>
                <a:gd name="connsiteY0" fmla="*/ 826657 h 1533508"/>
                <a:gd name="connsiteX1" fmla="*/ 177 w 1813342"/>
                <a:gd name="connsiteY1" fmla="*/ 0 h 1533508"/>
                <a:gd name="connsiteX2" fmla="*/ 5472 w 1813342"/>
                <a:gd name="connsiteY2" fmla="*/ 1533508 h 1533508"/>
                <a:gd name="connsiteX3" fmla="*/ 1813342 w 1813342"/>
                <a:gd name="connsiteY3" fmla="*/ 826657 h 1533508"/>
                <a:gd name="connsiteX0" fmla="*/ 2127623 w 2127623"/>
                <a:gd name="connsiteY0" fmla="*/ 946210 h 1533508"/>
                <a:gd name="connsiteX1" fmla="*/ 177 w 2127623"/>
                <a:gd name="connsiteY1" fmla="*/ 0 h 1533508"/>
                <a:gd name="connsiteX2" fmla="*/ 5472 w 2127623"/>
                <a:gd name="connsiteY2" fmla="*/ 1533508 h 1533508"/>
                <a:gd name="connsiteX3" fmla="*/ 2127623 w 2127623"/>
                <a:gd name="connsiteY3" fmla="*/ 946210 h 1533508"/>
                <a:gd name="connsiteX0" fmla="*/ 2182195 w 2182195"/>
                <a:gd name="connsiteY0" fmla="*/ 975445 h 1533508"/>
                <a:gd name="connsiteX1" fmla="*/ 177 w 2182195"/>
                <a:gd name="connsiteY1" fmla="*/ 0 h 1533508"/>
                <a:gd name="connsiteX2" fmla="*/ 5472 w 2182195"/>
                <a:gd name="connsiteY2" fmla="*/ 1533508 h 1533508"/>
                <a:gd name="connsiteX3" fmla="*/ 2182195 w 2182195"/>
                <a:gd name="connsiteY3" fmla="*/ 975445 h 1533508"/>
                <a:gd name="connsiteX0" fmla="*/ 2348441 w 2348441"/>
                <a:gd name="connsiteY0" fmla="*/ 899290 h 1533508"/>
                <a:gd name="connsiteX1" fmla="*/ 177 w 2348441"/>
                <a:gd name="connsiteY1" fmla="*/ 0 h 1533508"/>
                <a:gd name="connsiteX2" fmla="*/ 5472 w 2348441"/>
                <a:gd name="connsiteY2" fmla="*/ 1533508 h 1533508"/>
                <a:gd name="connsiteX3" fmla="*/ 2348441 w 2348441"/>
                <a:gd name="connsiteY3" fmla="*/ 899290 h 1533508"/>
                <a:gd name="connsiteX0" fmla="*/ 2367623 w 2367623"/>
                <a:gd name="connsiteY0" fmla="*/ 892944 h 1533508"/>
                <a:gd name="connsiteX1" fmla="*/ 177 w 2367623"/>
                <a:gd name="connsiteY1" fmla="*/ 0 h 1533508"/>
                <a:gd name="connsiteX2" fmla="*/ 5472 w 2367623"/>
                <a:gd name="connsiteY2" fmla="*/ 1533508 h 1533508"/>
                <a:gd name="connsiteX3" fmla="*/ 2367623 w 2367623"/>
                <a:gd name="connsiteY3" fmla="*/ 892944 h 1533508"/>
                <a:gd name="connsiteX0" fmla="*/ 2318868 w 2318868"/>
                <a:gd name="connsiteY0" fmla="*/ 892944 h 1533508"/>
                <a:gd name="connsiteX1" fmla="*/ 177 w 2318868"/>
                <a:gd name="connsiteY1" fmla="*/ 0 h 1533508"/>
                <a:gd name="connsiteX2" fmla="*/ 5472 w 2318868"/>
                <a:gd name="connsiteY2" fmla="*/ 1533508 h 1533508"/>
                <a:gd name="connsiteX3" fmla="*/ 2318868 w 2318868"/>
                <a:gd name="connsiteY3" fmla="*/ 892944 h 1533508"/>
                <a:gd name="connsiteX0" fmla="*/ 2286365 w 2286365"/>
                <a:gd name="connsiteY0" fmla="*/ 884879 h 1533508"/>
                <a:gd name="connsiteX1" fmla="*/ 177 w 2286365"/>
                <a:gd name="connsiteY1" fmla="*/ 0 h 1533508"/>
                <a:gd name="connsiteX2" fmla="*/ 5472 w 2286365"/>
                <a:gd name="connsiteY2" fmla="*/ 1533508 h 1533508"/>
                <a:gd name="connsiteX3" fmla="*/ 2286365 w 2286365"/>
                <a:gd name="connsiteY3" fmla="*/ 884879 h 1533508"/>
              </a:gdLst>
              <a:ahLst/>
              <a:cxnLst>
                <a:cxn ang="0">
                  <a:pos x="connsiteX0" y="connsiteY0"/>
                </a:cxn>
                <a:cxn ang="0">
                  <a:pos x="connsiteX1" y="connsiteY1"/>
                </a:cxn>
                <a:cxn ang="0">
                  <a:pos x="connsiteX2" y="connsiteY2"/>
                </a:cxn>
                <a:cxn ang="0">
                  <a:pos x="connsiteX3" y="connsiteY3"/>
                </a:cxn>
              </a:cxnLst>
              <a:rect l="l" t="t" r="r" b="b"/>
              <a:pathLst>
                <a:path w="2286365" h="1533508">
                  <a:moveTo>
                    <a:pt x="2286365" y="884879"/>
                  </a:moveTo>
                  <a:lnTo>
                    <a:pt x="177" y="0"/>
                  </a:lnTo>
                  <a:cubicBezTo>
                    <a:pt x="-1300" y="1030773"/>
                    <a:pt x="6949" y="502735"/>
                    <a:pt x="5472" y="1533508"/>
                  </a:cubicBezTo>
                  <a:lnTo>
                    <a:pt x="2286365" y="884879"/>
                  </a:lnTo>
                  <a:close/>
                </a:path>
              </a:pathLst>
            </a:custGeom>
            <a:gradFill flip="none" rotWithShape="1">
              <a:gsLst>
                <a:gs pos="0">
                  <a:srgbClr val="5BAF5B"/>
                </a:gs>
                <a:gs pos="29000">
                  <a:srgbClr val="2A984C"/>
                </a:gs>
                <a:gs pos="69000">
                  <a:schemeClr val="accent4"/>
                </a:gs>
              </a:gsLst>
              <a:lin ang="42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grpSp>
      <p:sp>
        <p:nvSpPr>
          <p:cNvPr id="23" name="Rectangle 22">
            <a:extLst>
              <a:ext uri="{FF2B5EF4-FFF2-40B4-BE49-F238E27FC236}">
                <a16:creationId xmlns:a16="http://schemas.microsoft.com/office/drawing/2014/main" id="{596CFF0C-CB24-4A9D-B56D-1CDED9FE1395}"/>
              </a:ext>
            </a:extLst>
          </p:cNvPr>
          <p:cNvSpPr/>
          <p:nvPr userDrawn="1"/>
        </p:nvSpPr>
        <p:spPr>
          <a:xfrm>
            <a:off x="138725" y="6546000"/>
            <a:ext cx="2379177" cy="230832"/>
          </a:xfrm>
          <a:prstGeom prst="rect">
            <a:avLst/>
          </a:prstGeom>
        </p:spPr>
        <p:txBody>
          <a:bodyPr wrap="none">
            <a:spAutoFit/>
          </a:bodyPr>
          <a:lstStyle/>
          <a:p>
            <a:pPr algn="l"/>
            <a:r>
              <a:rPr lang="en-US" sz="900" b="0" i="0" kern="1200" dirty="0">
                <a:solidFill>
                  <a:schemeClr val="bg1"/>
                </a:solidFill>
                <a:effectLst/>
                <a:latin typeface="Arial" charset="0"/>
                <a:ea typeface="Arial" charset="0"/>
                <a:cs typeface="Arial" charset="0"/>
              </a:rPr>
              <a:t>© 2021 Ameresco, Inc. All rights reserved.</a:t>
            </a:r>
            <a:r>
              <a:rPr lang="en-US" sz="900" b="0" i="0" dirty="0">
                <a:solidFill>
                  <a:schemeClr val="bg1"/>
                </a:solidFill>
                <a:effectLst/>
                <a:latin typeface="Arial" charset="0"/>
                <a:ea typeface="Arial" charset="0"/>
                <a:cs typeface="Arial" charset="0"/>
              </a:rPr>
              <a:t> </a:t>
            </a:r>
            <a:endParaRPr lang="en-US" sz="900" b="0" i="0" dirty="0">
              <a:solidFill>
                <a:schemeClr val="bg1"/>
              </a:solidFill>
              <a:latin typeface="Arial" charset="0"/>
              <a:ea typeface="Arial" charset="0"/>
              <a:cs typeface="Arial" charset="0"/>
            </a:endParaRPr>
          </a:p>
        </p:txBody>
      </p:sp>
    </p:spTree>
    <p:extLst>
      <p:ext uri="{BB962C8B-B14F-4D97-AF65-F5344CB8AC3E}">
        <p14:creationId xmlns:p14="http://schemas.microsoft.com/office/powerpoint/2010/main" val="1293042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MRC-DividerO">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D847741E-0665-0C4B-806B-CDF191E66AE9}"/>
              </a:ext>
            </a:extLst>
          </p:cNvPr>
          <p:cNvGrpSpPr/>
          <p:nvPr userDrawn="1"/>
        </p:nvGrpSpPr>
        <p:grpSpPr>
          <a:xfrm>
            <a:off x="-9525" y="-55382"/>
            <a:ext cx="9504111" cy="6943391"/>
            <a:chOff x="1331797" y="1"/>
            <a:chExt cx="9511533" cy="6913382"/>
          </a:xfrm>
        </p:grpSpPr>
        <p:sp>
          <p:nvSpPr>
            <p:cNvPr id="12" name="Rectangle 5">
              <a:extLst>
                <a:ext uri="{FF2B5EF4-FFF2-40B4-BE49-F238E27FC236}">
                  <a16:creationId xmlns:a16="http://schemas.microsoft.com/office/drawing/2014/main" id="{E1A70362-9BC4-384F-A0E8-4B4CCC41255D}"/>
                </a:ext>
              </a:extLst>
            </p:cNvPr>
            <p:cNvSpPr/>
            <p:nvPr userDrawn="1"/>
          </p:nvSpPr>
          <p:spPr>
            <a:xfrm>
              <a:off x="1331797" y="6659"/>
              <a:ext cx="9511533" cy="6906724"/>
            </a:xfrm>
            <a:custGeom>
              <a:avLst/>
              <a:gdLst>
                <a:gd name="connsiteX0" fmla="*/ 0 w 12191999"/>
                <a:gd name="connsiteY0" fmla="*/ 0 h 2044957"/>
                <a:gd name="connsiteX1" fmla="*/ 12191999 w 12191999"/>
                <a:gd name="connsiteY1" fmla="*/ 0 h 2044957"/>
                <a:gd name="connsiteX2" fmla="*/ 12191999 w 12191999"/>
                <a:gd name="connsiteY2" fmla="*/ 2044957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922739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659502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867320 h 2044957"/>
                <a:gd name="connsiteX3" fmla="*/ 0 w 12191999"/>
                <a:gd name="connsiteY3" fmla="*/ 2044957 h 2044957"/>
                <a:gd name="connsiteX4" fmla="*/ 0 w 12191999"/>
                <a:gd name="connsiteY4" fmla="*/ 0 h 2044957"/>
                <a:gd name="connsiteX0" fmla="*/ 0 w 12191999"/>
                <a:gd name="connsiteY0" fmla="*/ 0 h 1726302"/>
                <a:gd name="connsiteX1" fmla="*/ 12191999 w 12191999"/>
                <a:gd name="connsiteY1" fmla="*/ 0 h 1726302"/>
                <a:gd name="connsiteX2" fmla="*/ 12178145 w 12191999"/>
                <a:gd name="connsiteY2" fmla="*/ 867320 h 1726302"/>
                <a:gd name="connsiteX3" fmla="*/ 27709 w 12191999"/>
                <a:gd name="connsiteY3" fmla="*/ 1726302 h 1726302"/>
                <a:gd name="connsiteX4" fmla="*/ 0 w 12191999"/>
                <a:gd name="connsiteY4" fmla="*/ 0 h 1726302"/>
                <a:gd name="connsiteX0" fmla="*/ 0 w 12191999"/>
                <a:gd name="connsiteY0" fmla="*/ 0 h 1504629"/>
                <a:gd name="connsiteX1" fmla="*/ 12191999 w 12191999"/>
                <a:gd name="connsiteY1" fmla="*/ 0 h 1504629"/>
                <a:gd name="connsiteX2" fmla="*/ 12178145 w 12191999"/>
                <a:gd name="connsiteY2" fmla="*/ 867320 h 1504629"/>
                <a:gd name="connsiteX3" fmla="*/ 0 w 12191999"/>
                <a:gd name="connsiteY3" fmla="*/ 1504629 h 1504629"/>
                <a:gd name="connsiteX4" fmla="*/ 0 w 12191999"/>
                <a:gd name="connsiteY4" fmla="*/ 0 h 1504629"/>
                <a:gd name="connsiteX0" fmla="*/ 0 w 12191999"/>
                <a:gd name="connsiteY0" fmla="*/ 0 h 1726302"/>
                <a:gd name="connsiteX1" fmla="*/ 12191999 w 12191999"/>
                <a:gd name="connsiteY1" fmla="*/ 0 h 1726302"/>
                <a:gd name="connsiteX2" fmla="*/ 12178145 w 12191999"/>
                <a:gd name="connsiteY2" fmla="*/ 867320 h 1726302"/>
                <a:gd name="connsiteX3" fmla="*/ 0 w 12191999"/>
                <a:gd name="connsiteY3" fmla="*/ 1726302 h 1726302"/>
                <a:gd name="connsiteX4" fmla="*/ 0 w 12191999"/>
                <a:gd name="connsiteY4" fmla="*/ 0 h 1726302"/>
                <a:gd name="connsiteX0" fmla="*/ 0 w 12191999"/>
                <a:gd name="connsiteY0" fmla="*/ 0 h 1352229"/>
                <a:gd name="connsiteX1" fmla="*/ 12191999 w 12191999"/>
                <a:gd name="connsiteY1" fmla="*/ 0 h 1352229"/>
                <a:gd name="connsiteX2" fmla="*/ 12178145 w 12191999"/>
                <a:gd name="connsiteY2" fmla="*/ 867320 h 1352229"/>
                <a:gd name="connsiteX3" fmla="*/ 5167745 w 12191999"/>
                <a:gd name="connsiteY3" fmla="*/ 1352229 h 1352229"/>
                <a:gd name="connsiteX4" fmla="*/ 0 w 12191999"/>
                <a:gd name="connsiteY4" fmla="*/ 0 h 1352229"/>
                <a:gd name="connsiteX0" fmla="*/ 3103419 w 7024254"/>
                <a:gd name="connsiteY0" fmla="*/ 0 h 1421502"/>
                <a:gd name="connsiteX1" fmla="*/ 7024254 w 7024254"/>
                <a:gd name="connsiteY1" fmla="*/ 69273 h 1421502"/>
                <a:gd name="connsiteX2" fmla="*/ 7010400 w 7024254"/>
                <a:gd name="connsiteY2" fmla="*/ 936593 h 1421502"/>
                <a:gd name="connsiteX3" fmla="*/ 0 w 7024254"/>
                <a:gd name="connsiteY3" fmla="*/ 1421502 h 1421502"/>
                <a:gd name="connsiteX4" fmla="*/ 3103419 w 7024254"/>
                <a:gd name="connsiteY4" fmla="*/ 0 h 1421502"/>
                <a:gd name="connsiteX0" fmla="*/ 1634837 w 7024254"/>
                <a:gd name="connsiteY0" fmla="*/ 0 h 1352230"/>
                <a:gd name="connsiteX1" fmla="*/ 7024254 w 7024254"/>
                <a:gd name="connsiteY1" fmla="*/ 1 h 1352230"/>
                <a:gd name="connsiteX2" fmla="*/ 7010400 w 7024254"/>
                <a:gd name="connsiteY2" fmla="*/ 867321 h 1352230"/>
                <a:gd name="connsiteX3" fmla="*/ 0 w 7024254"/>
                <a:gd name="connsiteY3" fmla="*/ 1352230 h 1352230"/>
                <a:gd name="connsiteX4" fmla="*/ 1634837 w 7024254"/>
                <a:gd name="connsiteY4" fmla="*/ 0 h 1352230"/>
                <a:gd name="connsiteX0" fmla="*/ 1676401 w 7024254"/>
                <a:gd name="connsiteY0" fmla="*/ 0 h 1366085"/>
                <a:gd name="connsiteX1" fmla="*/ 7024254 w 7024254"/>
                <a:gd name="connsiteY1" fmla="*/ 13856 h 1366085"/>
                <a:gd name="connsiteX2" fmla="*/ 7010400 w 7024254"/>
                <a:gd name="connsiteY2" fmla="*/ 881176 h 1366085"/>
                <a:gd name="connsiteX3" fmla="*/ 0 w 7024254"/>
                <a:gd name="connsiteY3" fmla="*/ 1366085 h 1366085"/>
                <a:gd name="connsiteX4" fmla="*/ 1676401 w 7024254"/>
                <a:gd name="connsiteY4" fmla="*/ 0 h 1366085"/>
                <a:gd name="connsiteX0" fmla="*/ 941615 w 6289468"/>
                <a:gd name="connsiteY0" fmla="*/ 0 h 1317099"/>
                <a:gd name="connsiteX1" fmla="*/ 6289468 w 6289468"/>
                <a:gd name="connsiteY1" fmla="*/ 13856 h 1317099"/>
                <a:gd name="connsiteX2" fmla="*/ 6275614 w 6289468"/>
                <a:gd name="connsiteY2" fmla="*/ 881176 h 1317099"/>
                <a:gd name="connsiteX3" fmla="*/ 0 w 6289468"/>
                <a:gd name="connsiteY3" fmla="*/ 1317099 h 1317099"/>
                <a:gd name="connsiteX4" fmla="*/ 941615 w 6289468"/>
                <a:gd name="connsiteY4" fmla="*/ 0 h 1317099"/>
                <a:gd name="connsiteX0" fmla="*/ 2688773 w 6289468"/>
                <a:gd name="connsiteY0" fmla="*/ 0 h 1311656"/>
                <a:gd name="connsiteX1" fmla="*/ 6289468 w 6289468"/>
                <a:gd name="connsiteY1" fmla="*/ 8413 h 1311656"/>
                <a:gd name="connsiteX2" fmla="*/ 6275614 w 6289468"/>
                <a:gd name="connsiteY2" fmla="*/ 875733 h 1311656"/>
                <a:gd name="connsiteX3" fmla="*/ 0 w 6289468"/>
                <a:gd name="connsiteY3" fmla="*/ 1311656 h 1311656"/>
                <a:gd name="connsiteX4" fmla="*/ 2688773 w 6289468"/>
                <a:gd name="connsiteY4" fmla="*/ 0 h 1311656"/>
                <a:gd name="connsiteX0" fmla="*/ 2688773 w 6289468"/>
                <a:gd name="connsiteY0" fmla="*/ 513 h 1312169"/>
                <a:gd name="connsiteX1" fmla="*/ 6289468 w 6289468"/>
                <a:gd name="connsiteY1" fmla="*/ 8926 h 1312169"/>
                <a:gd name="connsiteX2" fmla="*/ 6275614 w 6289468"/>
                <a:gd name="connsiteY2" fmla="*/ 876246 h 1312169"/>
                <a:gd name="connsiteX3" fmla="*/ 0 w 6289468"/>
                <a:gd name="connsiteY3" fmla="*/ 1312169 h 1312169"/>
                <a:gd name="connsiteX4" fmla="*/ 2688773 w 6289468"/>
                <a:gd name="connsiteY4" fmla="*/ 513 h 1312169"/>
                <a:gd name="connsiteX0" fmla="*/ 2737759 w 6289468"/>
                <a:gd name="connsiteY0" fmla="*/ 513 h 1312169"/>
                <a:gd name="connsiteX1" fmla="*/ 6289468 w 6289468"/>
                <a:gd name="connsiteY1" fmla="*/ 8926 h 1312169"/>
                <a:gd name="connsiteX2" fmla="*/ 6275614 w 6289468"/>
                <a:gd name="connsiteY2" fmla="*/ 876246 h 1312169"/>
                <a:gd name="connsiteX3" fmla="*/ 0 w 6289468"/>
                <a:gd name="connsiteY3" fmla="*/ 1312169 h 1312169"/>
                <a:gd name="connsiteX4" fmla="*/ 2737759 w 6289468"/>
                <a:gd name="connsiteY4" fmla="*/ 513 h 1312169"/>
                <a:gd name="connsiteX0" fmla="*/ 2737759 w 6289468"/>
                <a:gd name="connsiteY0" fmla="*/ 3076 h 1304647"/>
                <a:gd name="connsiteX1" fmla="*/ 6289468 w 6289468"/>
                <a:gd name="connsiteY1" fmla="*/ 1404 h 1304647"/>
                <a:gd name="connsiteX2" fmla="*/ 6275614 w 6289468"/>
                <a:gd name="connsiteY2" fmla="*/ 868724 h 1304647"/>
                <a:gd name="connsiteX3" fmla="*/ 0 w 6289468"/>
                <a:gd name="connsiteY3" fmla="*/ 1304647 h 1304647"/>
                <a:gd name="connsiteX4" fmla="*/ 2737759 w 6289468"/>
                <a:gd name="connsiteY4" fmla="*/ 3076 h 1304647"/>
                <a:gd name="connsiteX0" fmla="*/ 2737759 w 6289468"/>
                <a:gd name="connsiteY0" fmla="*/ 3076 h 1304647"/>
                <a:gd name="connsiteX1" fmla="*/ 6289468 w 6289468"/>
                <a:gd name="connsiteY1" fmla="*/ 1404 h 1304647"/>
                <a:gd name="connsiteX2" fmla="*/ 6285700 w 6289468"/>
                <a:gd name="connsiteY2" fmla="*/ 862001 h 1304647"/>
                <a:gd name="connsiteX3" fmla="*/ 0 w 6289468"/>
                <a:gd name="connsiteY3" fmla="*/ 1304647 h 1304647"/>
                <a:gd name="connsiteX4" fmla="*/ 2737759 w 6289468"/>
                <a:gd name="connsiteY4" fmla="*/ 3076 h 1304647"/>
                <a:gd name="connsiteX0" fmla="*/ 2762959 w 6289468"/>
                <a:gd name="connsiteY0" fmla="*/ 3076 h 1304647"/>
                <a:gd name="connsiteX1" fmla="*/ 6289468 w 6289468"/>
                <a:gd name="connsiteY1" fmla="*/ 1404 h 1304647"/>
                <a:gd name="connsiteX2" fmla="*/ 6285700 w 6289468"/>
                <a:gd name="connsiteY2" fmla="*/ 862001 h 1304647"/>
                <a:gd name="connsiteX3" fmla="*/ 0 w 6289468"/>
                <a:gd name="connsiteY3" fmla="*/ 1304647 h 1304647"/>
                <a:gd name="connsiteX4" fmla="*/ 2762959 w 6289468"/>
                <a:gd name="connsiteY4" fmla="*/ 3076 h 1304647"/>
                <a:gd name="connsiteX0" fmla="*/ 2762959 w 6289468"/>
                <a:gd name="connsiteY0" fmla="*/ 2087 h 1303658"/>
                <a:gd name="connsiteX1" fmla="*/ 6289468 w 6289468"/>
                <a:gd name="connsiteY1" fmla="*/ 415 h 1303658"/>
                <a:gd name="connsiteX2" fmla="*/ 6285700 w 6289468"/>
                <a:gd name="connsiteY2" fmla="*/ 861012 h 1303658"/>
                <a:gd name="connsiteX3" fmla="*/ 0 w 6289468"/>
                <a:gd name="connsiteY3" fmla="*/ 1303658 h 1303658"/>
                <a:gd name="connsiteX4" fmla="*/ 2762959 w 6289468"/>
                <a:gd name="connsiteY4" fmla="*/ 2087 h 1303658"/>
                <a:gd name="connsiteX0" fmla="*/ 2762959 w 6285700"/>
                <a:gd name="connsiteY0" fmla="*/ 2994255 h 4295826"/>
                <a:gd name="connsiteX1" fmla="*/ 4745675 w 6285700"/>
                <a:gd name="connsiteY1" fmla="*/ 1 h 4295826"/>
                <a:gd name="connsiteX2" fmla="*/ 6285700 w 6285700"/>
                <a:gd name="connsiteY2" fmla="*/ 3853180 h 4295826"/>
                <a:gd name="connsiteX3" fmla="*/ 0 w 6285700"/>
                <a:gd name="connsiteY3" fmla="*/ 4295826 h 4295826"/>
                <a:gd name="connsiteX4" fmla="*/ 2762959 w 6285700"/>
                <a:gd name="connsiteY4" fmla="*/ 2994255 h 4295826"/>
                <a:gd name="connsiteX0" fmla="*/ 5 w 9163525"/>
                <a:gd name="connsiteY0" fmla="*/ 0 h 4306028"/>
                <a:gd name="connsiteX1" fmla="*/ 7623500 w 9163525"/>
                <a:gd name="connsiteY1" fmla="*/ 10203 h 4306028"/>
                <a:gd name="connsiteX2" fmla="*/ 9163525 w 9163525"/>
                <a:gd name="connsiteY2" fmla="*/ 3863382 h 4306028"/>
                <a:gd name="connsiteX3" fmla="*/ 2877825 w 9163525"/>
                <a:gd name="connsiteY3" fmla="*/ 4306028 h 4306028"/>
                <a:gd name="connsiteX4" fmla="*/ 5 w 9163525"/>
                <a:gd name="connsiteY4" fmla="*/ 0 h 4306028"/>
                <a:gd name="connsiteX0" fmla="*/ 7884 w 9171404"/>
                <a:gd name="connsiteY0" fmla="*/ 0 h 6906724"/>
                <a:gd name="connsiteX1" fmla="*/ 7631379 w 9171404"/>
                <a:gd name="connsiteY1" fmla="*/ 10203 h 6906724"/>
                <a:gd name="connsiteX2" fmla="*/ 9171404 w 9171404"/>
                <a:gd name="connsiteY2" fmla="*/ 3863382 h 6906724"/>
                <a:gd name="connsiteX3" fmla="*/ 0 w 9171404"/>
                <a:gd name="connsiteY3" fmla="*/ 6906724 h 6906724"/>
                <a:gd name="connsiteX4" fmla="*/ 7884 w 9171404"/>
                <a:gd name="connsiteY4" fmla="*/ 0 h 6906724"/>
                <a:gd name="connsiteX0" fmla="*/ 7884 w 9503913"/>
                <a:gd name="connsiteY0" fmla="*/ 0 h 6906724"/>
                <a:gd name="connsiteX1" fmla="*/ 7631379 w 9503913"/>
                <a:gd name="connsiteY1" fmla="*/ 10203 h 6906724"/>
                <a:gd name="connsiteX2" fmla="*/ 9503913 w 9503913"/>
                <a:gd name="connsiteY2" fmla="*/ 6855964 h 6906724"/>
                <a:gd name="connsiteX3" fmla="*/ 0 w 9503913"/>
                <a:gd name="connsiteY3" fmla="*/ 6906724 h 6906724"/>
                <a:gd name="connsiteX4" fmla="*/ 7884 w 9503913"/>
                <a:gd name="connsiteY4" fmla="*/ 0 h 6906724"/>
                <a:gd name="connsiteX0" fmla="*/ 7884 w 9511533"/>
                <a:gd name="connsiteY0" fmla="*/ 0 h 6906724"/>
                <a:gd name="connsiteX1" fmla="*/ 7631379 w 9511533"/>
                <a:gd name="connsiteY1" fmla="*/ 10203 h 6906724"/>
                <a:gd name="connsiteX2" fmla="*/ 9511533 w 9511533"/>
                <a:gd name="connsiteY2" fmla="*/ 6886444 h 6906724"/>
                <a:gd name="connsiteX3" fmla="*/ 0 w 9511533"/>
                <a:gd name="connsiteY3" fmla="*/ 6906724 h 6906724"/>
                <a:gd name="connsiteX4" fmla="*/ 7884 w 9511533"/>
                <a:gd name="connsiteY4" fmla="*/ 0 h 6906724"/>
                <a:gd name="connsiteX0" fmla="*/ 7884 w 9511533"/>
                <a:gd name="connsiteY0" fmla="*/ 0 h 6906724"/>
                <a:gd name="connsiteX1" fmla="*/ 7634913 w 9511533"/>
                <a:gd name="connsiteY1" fmla="*/ 38325 h 6906724"/>
                <a:gd name="connsiteX2" fmla="*/ 9511533 w 9511533"/>
                <a:gd name="connsiteY2" fmla="*/ 6886444 h 6906724"/>
                <a:gd name="connsiteX3" fmla="*/ 0 w 9511533"/>
                <a:gd name="connsiteY3" fmla="*/ 6906724 h 6906724"/>
                <a:gd name="connsiteX4" fmla="*/ 7884 w 9511533"/>
                <a:gd name="connsiteY4" fmla="*/ 0 h 6906724"/>
                <a:gd name="connsiteX0" fmla="*/ 7884 w 9511533"/>
                <a:gd name="connsiteY0" fmla="*/ 0 h 6906724"/>
                <a:gd name="connsiteX1" fmla="*/ 7638447 w 9511533"/>
                <a:gd name="connsiteY1" fmla="*/ 52386 h 6906724"/>
                <a:gd name="connsiteX2" fmla="*/ 9511533 w 9511533"/>
                <a:gd name="connsiteY2" fmla="*/ 6886444 h 6906724"/>
                <a:gd name="connsiteX3" fmla="*/ 0 w 9511533"/>
                <a:gd name="connsiteY3" fmla="*/ 6906724 h 6906724"/>
                <a:gd name="connsiteX4" fmla="*/ 7884 w 9511533"/>
                <a:gd name="connsiteY4" fmla="*/ 0 h 6906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11533" h="6906724">
                  <a:moveTo>
                    <a:pt x="7884" y="0"/>
                  </a:moveTo>
                  <a:cubicBezTo>
                    <a:pt x="1174" y="8162"/>
                    <a:pt x="6438215" y="49582"/>
                    <a:pt x="7638447" y="52386"/>
                  </a:cubicBezTo>
                  <a:lnTo>
                    <a:pt x="9511533" y="6886444"/>
                  </a:lnTo>
                  <a:lnTo>
                    <a:pt x="0" y="6906724"/>
                  </a:lnTo>
                  <a:lnTo>
                    <a:pt x="7884" y="0"/>
                  </a:lnTo>
                  <a:close/>
                </a:path>
              </a:pathLst>
            </a:custGeom>
            <a:gradFill flip="none" rotWithShape="1">
              <a:gsLst>
                <a:gs pos="55000">
                  <a:srgbClr val="F8AF54"/>
                </a:gs>
                <a:gs pos="88000">
                  <a:schemeClr val="accent6"/>
                </a:gs>
                <a:gs pos="0">
                  <a:schemeClr val="accent5"/>
                </a:gs>
              </a:gsLst>
              <a:lin ang="30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a:p>
          </p:txBody>
        </p:sp>
        <p:sp>
          <p:nvSpPr>
            <p:cNvPr id="13" name="Rectangle 5">
              <a:extLst>
                <a:ext uri="{FF2B5EF4-FFF2-40B4-BE49-F238E27FC236}">
                  <a16:creationId xmlns:a16="http://schemas.microsoft.com/office/drawing/2014/main" id="{C2DE100E-FB7E-B54C-87E3-64F072DAB46C}"/>
                </a:ext>
              </a:extLst>
            </p:cNvPr>
            <p:cNvSpPr/>
            <p:nvPr userDrawn="1"/>
          </p:nvSpPr>
          <p:spPr>
            <a:xfrm>
              <a:off x="1334904" y="1"/>
              <a:ext cx="7779816" cy="6910330"/>
            </a:xfrm>
            <a:custGeom>
              <a:avLst/>
              <a:gdLst>
                <a:gd name="connsiteX0" fmla="*/ 0 w 12191999"/>
                <a:gd name="connsiteY0" fmla="*/ 0 h 2044957"/>
                <a:gd name="connsiteX1" fmla="*/ 12191999 w 12191999"/>
                <a:gd name="connsiteY1" fmla="*/ 0 h 2044957"/>
                <a:gd name="connsiteX2" fmla="*/ 12191999 w 12191999"/>
                <a:gd name="connsiteY2" fmla="*/ 2044957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922739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659502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867320 h 2044957"/>
                <a:gd name="connsiteX3" fmla="*/ 0 w 12191999"/>
                <a:gd name="connsiteY3" fmla="*/ 2044957 h 2044957"/>
                <a:gd name="connsiteX4" fmla="*/ 0 w 12191999"/>
                <a:gd name="connsiteY4" fmla="*/ 0 h 2044957"/>
                <a:gd name="connsiteX0" fmla="*/ 0 w 12191999"/>
                <a:gd name="connsiteY0" fmla="*/ 0 h 1726302"/>
                <a:gd name="connsiteX1" fmla="*/ 12191999 w 12191999"/>
                <a:gd name="connsiteY1" fmla="*/ 0 h 1726302"/>
                <a:gd name="connsiteX2" fmla="*/ 12178145 w 12191999"/>
                <a:gd name="connsiteY2" fmla="*/ 867320 h 1726302"/>
                <a:gd name="connsiteX3" fmla="*/ 27709 w 12191999"/>
                <a:gd name="connsiteY3" fmla="*/ 1726302 h 1726302"/>
                <a:gd name="connsiteX4" fmla="*/ 0 w 12191999"/>
                <a:gd name="connsiteY4" fmla="*/ 0 h 1726302"/>
                <a:gd name="connsiteX0" fmla="*/ 0 w 12191999"/>
                <a:gd name="connsiteY0" fmla="*/ 0 h 1504629"/>
                <a:gd name="connsiteX1" fmla="*/ 12191999 w 12191999"/>
                <a:gd name="connsiteY1" fmla="*/ 0 h 1504629"/>
                <a:gd name="connsiteX2" fmla="*/ 12178145 w 12191999"/>
                <a:gd name="connsiteY2" fmla="*/ 867320 h 1504629"/>
                <a:gd name="connsiteX3" fmla="*/ 0 w 12191999"/>
                <a:gd name="connsiteY3" fmla="*/ 1504629 h 1504629"/>
                <a:gd name="connsiteX4" fmla="*/ 0 w 12191999"/>
                <a:gd name="connsiteY4" fmla="*/ 0 h 1504629"/>
                <a:gd name="connsiteX0" fmla="*/ 0 w 12191999"/>
                <a:gd name="connsiteY0" fmla="*/ 0 h 1726302"/>
                <a:gd name="connsiteX1" fmla="*/ 12191999 w 12191999"/>
                <a:gd name="connsiteY1" fmla="*/ 0 h 1726302"/>
                <a:gd name="connsiteX2" fmla="*/ 12178145 w 12191999"/>
                <a:gd name="connsiteY2" fmla="*/ 867320 h 1726302"/>
                <a:gd name="connsiteX3" fmla="*/ 0 w 12191999"/>
                <a:gd name="connsiteY3" fmla="*/ 1726302 h 1726302"/>
                <a:gd name="connsiteX4" fmla="*/ 0 w 12191999"/>
                <a:gd name="connsiteY4" fmla="*/ 0 h 1726302"/>
                <a:gd name="connsiteX0" fmla="*/ 0 w 12191999"/>
                <a:gd name="connsiteY0" fmla="*/ 0 h 1726302"/>
                <a:gd name="connsiteX1" fmla="*/ 12191999 w 12191999"/>
                <a:gd name="connsiteY1" fmla="*/ 0 h 1726302"/>
                <a:gd name="connsiteX2" fmla="*/ 12184869 w 12191999"/>
                <a:gd name="connsiteY2" fmla="*/ 863958 h 1726302"/>
                <a:gd name="connsiteX3" fmla="*/ 0 w 12191999"/>
                <a:gd name="connsiteY3" fmla="*/ 1726302 h 1726302"/>
                <a:gd name="connsiteX4" fmla="*/ 0 w 12191999"/>
                <a:gd name="connsiteY4" fmla="*/ 0 h 1726302"/>
                <a:gd name="connsiteX0" fmla="*/ 0 w 12191999"/>
                <a:gd name="connsiteY0" fmla="*/ 0 h 6894650"/>
                <a:gd name="connsiteX1" fmla="*/ 12191999 w 12191999"/>
                <a:gd name="connsiteY1" fmla="*/ 0 h 6894650"/>
                <a:gd name="connsiteX2" fmla="*/ 12184869 w 12191999"/>
                <a:gd name="connsiteY2" fmla="*/ 863958 h 6894650"/>
                <a:gd name="connsiteX3" fmla="*/ 0 w 12191999"/>
                <a:gd name="connsiteY3" fmla="*/ 6894650 h 6894650"/>
                <a:gd name="connsiteX4" fmla="*/ 0 w 12191999"/>
                <a:gd name="connsiteY4" fmla="*/ 0 h 6894650"/>
                <a:gd name="connsiteX0" fmla="*/ 0 w 12191999"/>
                <a:gd name="connsiteY0" fmla="*/ 0 h 6894650"/>
                <a:gd name="connsiteX1" fmla="*/ 12191999 w 12191999"/>
                <a:gd name="connsiteY1" fmla="*/ 0 h 6894650"/>
                <a:gd name="connsiteX2" fmla="*/ 3676973 w 12191999"/>
                <a:gd name="connsiteY2" fmla="*/ 6867193 h 6894650"/>
                <a:gd name="connsiteX3" fmla="*/ 0 w 12191999"/>
                <a:gd name="connsiteY3" fmla="*/ 6894650 h 6894650"/>
                <a:gd name="connsiteX4" fmla="*/ 0 w 12191999"/>
                <a:gd name="connsiteY4" fmla="*/ 0 h 6894650"/>
                <a:gd name="connsiteX0" fmla="*/ 0 w 12191999"/>
                <a:gd name="connsiteY0" fmla="*/ 0 h 6868146"/>
                <a:gd name="connsiteX1" fmla="*/ 12191999 w 12191999"/>
                <a:gd name="connsiteY1" fmla="*/ 0 h 6868146"/>
                <a:gd name="connsiteX2" fmla="*/ 3676973 w 12191999"/>
                <a:gd name="connsiteY2" fmla="*/ 6867193 h 6868146"/>
                <a:gd name="connsiteX3" fmla="*/ 13253 w 12191999"/>
                <a:gd name="connsiteY3" fmla="*/ 6868146 h 6868146"/>
                <a:gd name="connsiteX4" fmla="*/ 0 w 12191999"/>
                <a:gd name="connsiteY4" fmla="*/ 0 h 6868146"/>
                <a:gd name="connsiteX0" fmla="*/ 0 w 7765773"/>
                <a:gd name="connsiteY0" fmla="*/ 26504 h 6894650"/>
                <a:gd name="connsiteX1" fmla="*/ 7765773 w 7765773"/>
                <a:gd name="connsiteY1" fmla="*/ 0 h 6894650"/>
                <a:gd name="connsiteX2" fmla="*/ 3676973 w 7765773"/>
                <a:gd name="connsiteY2" fmla="*/ 6893697 h 6894650"/>
                <a:gd name="connsiteX3" fmla="*/ 13253 w 7765773"/>
                <a:gd name="connsiteY3" fmla="*/ 6894650 h 6894650"/>
                <a:gd name="connsiteX4" fmla="*/ 0 w 7765773"/>
                <a:gd name="connsiteY4" fmla="*/ 26504 h 6894650"/>
                <a:gd name="connsiteX0" fmla="*/ 0 w 7487477"/>
                <a:gd name="connsiteY0" fmla="*/ 39757 h 6907903"/>
                <a:gd name="connsiteX1" fmla="*/ 7487477 w 7487477"/>
                <a:gd name="connsiteY1" fmla="*/ 0 h 6907903"/>
                <a:gd name="connsiteX2" fmla="*/ 3676973 w 7487477"/>
                <a:gd name="connsiteY2" fmla="*/ 6906950 h 6907903"/>
                <a:gd name="connsiteX3" fmla="*/ 13253 w 7487477"/>
                <a:gd name="connsiteY3" fmla="*/ 6907903 h 6907903"/>
                <a:gd name="connsiteX4" fmla="*/ 0 w 7487477"/>
                <a:gd name="connsiteY4" fmla="*/ 39757 h 6907903"/>
                <a:gd name="connsiteX0" fmla="*/ 0 w 7839763"/>
                <a:gd name="connsiteY0" fmla="*/ 39757 h 6907903"/>
                <a:gd name="connsiteX1" fmla="*/ 7487477 w 7839763"/>
                <a:gd name="connsiteY1" fmla="*/ 0 h 6907903"/>
                <a:gd name="connsiteX2" fmla="*/ 6321287 w 7839763"/>
                <a:gd name="connsiteY2" fmla="*/ 2166765 h 6907903"/>
                <a:gd name="connsiteX3" fmla="*/ 3676973 w 7839763"/>
                <a:gd name="connsiteY3" fmla="*/ 6906950 h 6907903"/>
                <a:gd name="connsiteX4" fmla="*/ 13253 w 7839763"/>
                <a:gd name="connsiteY4" fmla="*/ 6907903 h 6907903"/>
                <a:gd name="connsiteX5" fmla="*/ 0 w 7839763"/>
                <a:gd name="connsiteY5" fmla="*/ 39757 h 6907903"/>
                <a:gd name="connsiteX0" fmla="*/ 0 w 8275157"/>
                <a:gd name="connsiteY0" fmla="*/ 39757 h 6907903"/>
                <a:gd name="connsiteX1" fmla="*/ 7487477 w 8275157"/>
                <a:gd name="connsiteY1" fmla="*/ 0 h 6907903"/>
                <a:gd name="connsiteX2" fmla="*/ 7792278 w 8275157"/>
                <a:gd name="connsiteY2" fmla="*/ 629513 h 6907903"/>
                <a:gd name="connsiteX3" fmla="*/ 3676973 w 8275157"/>
                <a:gd name="connsiteY3" fmla="*/ 6906950 h 6907903"/>
                <a:gd name="connsiteX4" fmla="*/ 13253 w 8275157"/>
                <a:gd name="connsiteY4" fmla="*/ 6907903 h 6907903"/>
                <a:gd name="connsiteX5" fmla="*/ 0 w 8275157"/>
                <a:gd name="connsiteY5" fmla="*/ 39757 h 6907903"/>
                <a:gd name="connsiteX0" fmla="*/ 0 w 8365192"/>
                <a:gd name="connsiteY0" fmla="*/ 119833 h 6987979"/>
                <a:gd name="connsiteX1" fmla="*/ 7487477 w 8365192"/>
                <a:gd name="connsiteY1" fmla="*/ 80076 h 6987979"/>
                <a:gd name="connsiteX2" fmla="*/ 7792278 w 8365192"/>
                <a:gd name="connsiteY2" fmla="*/ 709589 h 6987979"/>
                <a:gd name="connsiteX3" fmla="*/ 3676973 w 8365192"/>
                <a:gd name="connsiteY3" fmla="*/ 6987026 h 6987979"/>
                <a:gd name="connsiteX4" fmla="*/ 13253 w 8365192"/>
                <a:gd name="connsiteY4" fmla="*/ 6987979 h 6987979"/>
                <a:gd name="connsiteX5" fmla="*/ 0 w 8365192"/>
                <a:gd name="connsiteY5" fmla="*/ 119833 h 6987979"/>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7792278"/>
                <a:gd name="connsiteY0" fmla="*/ 39757 h 6907903"/>
                <a:gd name="connsiteX1" fmla="*/ 7487477 w 7792278"/>
                <a:gd name="connsiteY1" fmla="*/ 0 h 6907903"/>
                <a:gd name="connsiteX2" fmla="*/ 7792278 w 7792278"/>
                <a:gd name="connsiteY2" fmla="*/ 629513 h 6907903"/>
                <a:gd name="connsiteX3" fmla="*/ 3676973 w 7792278"/>
                <a:gd name="connsiteY3" fmla="*/ 6906950 h 6907903"/>
                <a:gd name="connsiteX4" fmla="*/ 13253 w 7792278"/>
                <a:gd name="connsiteY4" fmla="*/ 6907903 h 6907903"/>
                <a:gd name="connsiteX5" fmla="*/ 0 w 7792278"/>
                <a:gd name="connsiteY5" fmla="*/ 39757 h 6907903"/>
                <a:gd name="connsiteX0" fmla="*/ 0 w 8056113"/>
                <a:gd name="connsiteY0" fmla="*/ 60031 h 6928177"/>
                <a:gd name="connsiteX1" fmla="*/ 7621484 w 8056113"/>
                <a:gd name="connsiteY1" fmla="*/ 67570 h 6928177"/>
                <a:gd name="connsiteX2" fmla="*/ 7792278 w 8056113"/>
                <a:gd name="connsiteY2" fmla="*/ 649787 h 6928177"/>
                <a:gd name="connsiteX3" fmla="*/ 3676973 w 8056113"/>
                <a:gd name="connsiteY3" fmla="*/ 6927224 h 6928177"/>
                <a:gd name="connsiteX4" fmla="*/ 13253 w 8056113"/>
                <a:gd name="connsiteY4" fmla="*/ 6928177 h 6928177"/>
                <a:gd name="connsiteX5" fmla="*/ 0 w 8056113"/>
                <a:gd name="connsiteY5" fmla="*/ 60031 h 6928177"/>
                <a:gd name="connsiteX0" fmla="*/ 0 w 7792278"/>
                <a:gd name="connsiteY0" fmla="*/ 0 h 6868146"/>
                <a:gd name="connsiteX1" fmla="*/ 7621484 w 7792278"/>
                <a:gd name="connsiteY1" fmla="*/ 7539 h 6868146"/>
                <a:gd name="connsiteX2" fmla="*/ 7792278 w 7792278"/>
                <a:gd name="connsiteY2" fmla="*/ 589756 h 6868146"/>
                <a:gd name="connsiteX3" fmla="*/ 3676973 w 7792278"/>
                <a:gd name="connsiteY3" fmla="*/ 6867193 h 6868146"/>
                <a:gd name="connsiteX4" fmla="*/ 13253 w 7792278"/>
                <a:gd name="connsiteY4" fmla="*/ 6868146 h 6868146"/>
                <a:gd name="connsiteX5" fmla="*/ 0 w 7792278"/>
                <a:gd name="connsiteY5" fmla="*/ 0 h 6868146"/>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8052675"/>
                <a:gd name="connsiteY0" fmla="*/ 59638 h 6927784"/>
                <a:gd name="connsiteX1" fmla="*/ 7621484 w 8052675"/>
                <a:gd name="connsiteY1" fmla="*/ 67177 h 6927784"/>
                <a:gd name="connsiteX2" fmla="*/ 7792278 w 8052675"/>
                <a:gd name="connsiteY2" fmla="*/ 649394 h 6927784"/>
                <a:gd name="connsiteX3" fmla="*/ 3723865 w 8052675"/>
                <a:gd name="connsiteY3" fmla="*/ 6920970 h 6927784"/>
                <a:gd name="connsiteX4" fmla="*/ 13253 w 8052675"/>
                <a:gd name="connsiteY4" fmla="*/ 6927784 h 6927784"/>
                <a:gd name="connsiteX5" fmla="*/ 0 w 8052675"/>
                <a:gd name="connsiteY5" fmla="*/ 59638 h 6927784"/>
                <a:gd name="connsiteX0" fmla="*/ 0 w 7792278"/>
                <a:gd name="connsiteY0" fmla="*/ 0 h 6868146"/>
                <a:gd name="connsiteX1" fmla="*/ 7621484 w 7792278"/>
                <a:gd name="connsiteY1" fmla="*/ 7539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8055290"/>
                <a:gd name="connsiteY0" fmla="*/ 57343 h 6925489"/>
                <a:gd name="connsiteX1" fmla="*/ 7633208 w 8055290"/>
                <a:gd name="connsiteY1" fmla="*/ 70743 h 6925489"/>
                <a:gd name="connsiteX2" fmla="*/ 7792278 w 8055290"/>
                <a:gd name="connsiteY2" fmla="*/ 647099 h 6925489"/>
                <a:gd name="connsiteX3" fmla="*/ 3723865 w 8055290"/>
                <a:gd name="connsiteY3" fmla="*/ 6918675 h 6925489"/>
                <a:gd name="connsiteX4" fmla="*/ 13253 w 8055290"/>
                <a:gd name="connsiteY4" fmla="*/ 6925489 h 6925489"/>
                <a:gd name="connsiteX5" fmla="*/ 0 w 8055290"/>
                <a:gd name="connsiteY5" fmla="*/ 57343 h 6925489"/>
                <a:gd name="connsiteX0" fmla="*/ 0 w 7792278"/>
                <a:gd name="connsiteY0" fmla="*/ 0 h 6868146"/>
                <a:gd name="connsiteX1" fmla="*/ 7633208 w 7792278"/>
                <a:gd name="connsiteY1" fmla="*/ 13400 h 6868146"/>
                <a:gd name="connsiteX2" fmla="*/ 7792278 w 7792278"/>
                <a:gd name="connsiteY2" fmla="*/ 589756 h 6868146"/>
                <a:gd name="connsiteX3" fmla="*/ 3723865 w 7792278"/>
                <a:gd name="connsiteY3" fmla="*/ 6861332 h 6868146"/>
                <a:gd name="connsiteX4" fmla="*/ 13253 w 7792278"/>
                <a:gd name="connsiteY4" fmla="*/ 6868146 h 6868146"/>
                <a:gd name="connsiteX5" fmla="*/ 0 w 7792278"/>
                <a:gd name="connsiteY5" fmla="*/ 0 h 6868146"/>
                <a:gd name="connsiteX0" fmla="*/ 0 w 7774488"/>
                <a:gd name="connsiteY0" fmla="*/ 0 h 6868146"/>
                <a:gd name="connsiteX1" fmla="*/ 7633208 w 7774488"/>
                <a:gd name="connsiteY1" fmla="*/ 13400 h 6868146"/>
                <a:gd name="connsiteX2" fmla="*/ 7774488 w 7774488"/>
                <a:gd name="connsiteY2" fmla="*/ 600430 h 6868146"/>
                <a:gd name="connsiteX3" fmla="*/ 3723865 w 7774488"/>
                <a:gd name="connsiteY3" fmla="*/ 6861332 h 6868146"/>
                <a:gd name="connsiteX4" fmla="*/ 13253 w 7774488"/>
                <a:gd name="connsiteY4" fmla="*/ 6868146 h 6868146"/>
                <a:gd name="connsiteX5" fmla="*/ 0 w 7774488"/>
                <a:gd name="connsiteY5" fmla="*/ 0 h 6868146"/>
                <a:gd name="connsiteX0" fmla="*/ 0 w 8042550"/>
                <a:gd name="connsiteY0" fmla="*/ 53203 h 6960233"/>
                <a:gd name="connsiteX1" fmla="*/ 7633208 w 8042550"/>
                <a:gd name="connsiteY1" fmla="*/ 66603 h 6960233"/>
                <a:gd name="connsiteX2" fmla="*/ 7774488 w 8042550"/>
                <a:gd name="connsiteY2" fmla="*/ 653633 h 6960233"/>
                <a:gd name="connsiteX3" fmla="*/ 3692066 w 8042550"/>
                <a:gd name="connsiteY3" fmla="*/ 6960233 h 6960233"/>
                <a:gd name="connsiteX4" fmla="*/ 13253 w 8042550"/>
                <a:gd name="connsiteY4" fmla="*/ 6921349 h 6960233"/>
                <a:gd name="connsiteX5" fmla="*/ 0 w 8042550"/>
                <a:gd name="connsiteY5" fmla="*/ 53203 h 6960233"/>
                <a:gd name="connsiteX0" fmla="*/ 5328 w 8047878"/>
                <a:gd name="connsiteY0" fmla="*/ 53203 h 6963532"/>
                <a:gd name="connsiteX1" fmla="*/ 7638536 w 8047878"/>
                <a:gd name="connsiteY1" fmla="*/ 66603 h 6963532"/>
                <a:gd name="connsiteX2" fmla="*/ 7779816 w 8047878"/>
                <a:gd name="connsiteY2" fmla="*/ 653633 h 6963532"/>
                <a:gd name="connsiteX3" fmla="*/ 3697394 w 8047878"/>
                <a:gd name="connsiteY3" fmla="*/ 6960233 h 6963532"/>
                <a:gd name="connsiteX4" fmla="*/ 915 w 8047878"/>
                <a:gd name="connsiteY4" fmla="*/ 6963532 h 6963532"/>
                <a:gd name="connsiteX5" fmla="*/ 5328 w 8047878"/>
                <a:gd name="connsiteY5" fmla="*/ 53203 h 6963532"/>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7779816"/>
                <a:gd name="connsiteY0" fmla="*/ 0 h 6910329"/>
                <a:gd name="connsiteX1" fmla="*/ 7638536 w 7779816"/>
                <a:gd name="connsiteY1" fmla="*/ 13400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 name="connsiteX0" fmla="*/ 5328 w 8047878"/>
                <a:gd name="connsiteY0" fmla="*/ 36922 h 6947251"/>
                <a:gd name="connsiteX1" fmla="*/ 7638536 w 8047878"/>
                <a:gd name="connsiteY1" fmla="*/ 92506 h 6947251"/>
                <a:gd name="connsiteX2" fmla="*/ 7779816 w 8047878"/>
                <a:gd name="connsiteY2" fmla="*/ 637352 h 6947251"/>
                <a:gd name="connsiteX3" fmla="*/ 3697394 w 8047878"/>
                <a:gd name="connsiteY3" fmla="*/ 6943952 h 6947251"/>
                <a:gd name="connsiteX4" fmla="*/ 915 w 8047878"/>
                <a:gd name="connsiteY4" fmla="*/ 6947251 h 6947251"/>
                <a:gd name="connsiteX5" fmla="*/ 5328 w 8047878"/>
                <a:gd name="connsiteY5" fmla="*/ 36922 h 6947251"/>
                <a:gd name="connsiteX0" fmla="*/ 5328 w 7779816"/>
                <a:gd name="connsiteY0" fmla="*/ 0 h 6910329"/>
                <a:gd name="connsiteX1" fmla="*/ 7638536 w 7779816"/>
                <a:gd name="connsiteY1" fmla="*/ 55584 h 6910329"/>
                <a:gd name="connsiteX2" fmla="*/ 7779816 w 7779816"/>
                <a:gd name="connsiteY2" fmla="*/ 600430 h 6910329"/>
                <a:gd name="connsiteX3" fmla="*/ 3697394 w 7779816"/>
                <a:gd name="connsiteY3" fmla="*/ 6907030 h 6910329"/>
                <a:gd name="connsiteX4" fmla="*/ 915 w 7779816"/>
                <a:gd name="connsiteY4" fmla="*/ 6910329 h 6910329"/>
                <a:gd name="connsiteX5" fmla="*/ 5328 w 7779816"/>
                <a:gd name="connsiteY5" fmla="*/ 0 h 691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79816" h="6910329">
                  <a:moveTo>
                    <a:pt x="5328" y="0"/>
                  </a:moveTo>
                  <a:lnTo>
                    <a:pt x="7638536" y="55584"/>
                  </a:lnTo>
                  <a:lnTo>
                    <a:pt x="7779816" y="600430"/>
                  </a:lnTo>
                  <a:cubicBezTo>
                    <a:pt x="7122959" y="1742338"/>
                    <a:pt x="5058201" y="4804830"/>
                    <a:pt x="3697394" y="6907030"/>
                  </a:cubicBezTo>
                  <a:lnTo>
                    <a:pt x="915" y="6910329"/>
                  </a:lnTo>
                  <a:cubicBezTo>
                    <a:pt x="-3503" y="4620947"/>
                    <a:pt x="9746" y="2289382"/>
                    <a:pt x="5328" y="0"/>
                  </a:cubicBezTo>
                  <a:close/>
                </a:path>
              </a:pathLst>
            </a:custGeom>
            <a:gradFill flip="none" rotWithShape="1">
              <a:gsLst>
                <a:gs pos="74000">
                  <a:schemeClr val="accent6"/>
                </a:gs>
                <a:gs pos="0">
                  <a:schemeClr val="accent5"/>
                </a:gs>
              </a:gsLst>
              <a:lin ang="24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sp>
          <p:nvSpPr>
            <p:cNvPr id="14" name="Rectangle 5">
              <a:extLst>
                <a:ext uri="{FF2B5EF4-FFF2-40B4-BE49-F238E27FC236}">
                  <a16:creationId xmlns:a16="http://schemas.microsoft.com/office/drawing/2014/main" id="{90103FAC-AE63-C744-BC63-187B337ED9CF}"/>
                </a:ext>
              </a:extLst>
            </p:cNvPr>
            <p:cNvSpPr/>
            <p:nvPr userDrawn="1"/>
          </p:nvSpPr>
          <p:spPr>
            <a:xfrm>
              <a:off x="8813302" y="4655698"/>
              <a:ext cx="2024692" cy="2242015"/>
            </a:xfrm>
            <a:custGeom>
              <a:avLst/>
              <a:gdLst>
                <a:gd name="connsiteX0" fmla="*/ 0 w 12191999"/>
                <a:gd name="connsiteY0" fmla="*/ 0 h 2044957"/>
                <a:gd name="connsiteX1" fmla="*/ 12191999 w 12191999"/>
                <a:gd name="connsiteY1" fmla="*/ 0 h 2044957"/>
                <a:gd name="connsiteX2" fmla="*/ 12191999 w 12191999"/>
                <a:gd name="connsiteY2" fmla="*/ 2044957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922739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659502 h 2044957"/>
                <a:gd name="connsiteX3" fmla="*/ 0 w 12191999"/>
                <a:gd name="connsiteY3" fmla="*/ 2044957 h 2044957"/>
                <a:gd name="connsiteX4" fmla="*/ 0 w 12191999"/>
                <a:gd name="connsiteY4" fmla="*/ 0 h 2044957"/>
                <a:gd name="connsiteX0" fmla="*/ 0 w 12191999"/>
                <a:gd name="connsiteY0" fmla="*/ 0 h 2044957"/>
                <a:gd name="connsiteX1" fmla="*/ 12191999 w 12191999"/>
                <a:gd name="connsiteY1" fmla="*/ 0 h 2044957"/>
                <a:gd name="connsiteX2" fmla="*/ 12178145 w 12191999"/>
                <a:gd name="connsiteY2" fmla="*/ 867320 h 2044957"/>
                <a:gd name="connsiteX3" fmla="*/ 0 w 12191999"/>
                <a:gd name="connsiteY3" fmla="*/ 2044957 h 2044957"/>
                <a:gd name="connsiteX4" fmla="*/ 0 w 12191999"/>
                <a:gd name="connsiteY4" fmla="*/ 0 h 2044957"/>
                <a:gd name="connsiteX0" fmla="*/ 0 w 12191999"/>
                <a:gd name="connsiteY0" fmla="*/ 0 h 1726302"/>
                <a:gd name="connsiteX1" fmla="*/ 12191999 w 12191999"/>
                <a:gd name="connsiteY1" fmla="*/ 0 h 1726302"/>
                <a:gd name="connsiteX2" fmla="*/ 12178145 w 12191999"/>
                <a:gd name="connsiteY2" fmla="*/ 867320 h 1726302"/>
                <a:gd name="connsiteX3" fmla="*/ 27709 w 12191999"/>
                <a:gd name="connsiteY3" fmla="*/ 1726302 h 1726302"/>
                <a:gd name="connsiteX4" fmla="*/ 0 w 12191999"/>
                <a:gd name="connsiteY4" fmla="*/ 0 h 1726302"/>
                <a:gd name="connsiteX0" fmla="*/ 0 w 12191999"/>
                <a:gd name="connsiteY0" fmla="*/ 0 h 1504629"/>
                <a:gd name="connsiteX1" fmla="*/ 12191999 w 12191999"/>
                <a:gd name="connsiteY1" fmla="*/ 0 h 1504629"/>
                <a:gd name="connsiteX2" fmla="*/ 12178145 w 12191999"/>
                <a:gd name="connsiteY2" fmla="*/ 867320 h 1504629"/>
                <a:gd name="connsiteX3" fmla="*/ 0 w 12191999"/>
                <a:gd name="connsiteY3" fmla="*/ 1504629 h 1504629"/>
                <a:gd name="connsiteX4" fmla="*/ 0 w 12191999"/>
                <a:gd name="connsiteY4" fmla="*/ 0 h 1504629"/>
                <a:gd name="connsiteX0" fmla="*/ 0 w 12191999"/>
                <a:gd name="connsiteY0" fmla="*/ 0 h 1726302"/>
                <a:gd name="connsiteX1" fmla="*/ 12191999 w 12191999"/>
                <a:gd name="connsiteY1" fmla="*/ 0 h 1726302"/>
                <a:gd name="connsiteX2" fmla="*/ 12178145 w 12191999"/>
                <a:gd name="connsiteY2" fmla="*/ 867320 h 1726302"/>
                <a:gd name="connsiteX3" fmla="*/ 0 w 12191999"/>
                <a:gd name="connsiteY3" fmla="*/ 1726302 h 1726302"/>
                <a:gd name="connsiteX4" fmla="*/ 0 w 12191999"/>
                <a:gd name="connsiteY4" fmla="*/ 0 h 1726302"/>
                <a:gd name="connsiteX0" fmla="*/ 0 w 12191999"/>
                <a:gd name="connsiteY0" fmla="*/ 0 h 1352229"/>
                <a:gd name="connsiteX1" fmla="*/ 12191999 w 12191999"/>
                <a:gd name="connsiteY1" fmla="*/ 0 h 1352229"/>
                <a:gd name="connsiteX2" fmla="*/ 12178145 w 12191999"/>
                <a:gd name="connsiteY2" fmla="*/ 867320 h 1352229"/>
                <a:gd name="connsiteX3" fmla="*/ 5167745 w 12191999"/>
                <a:gd name="connsiteY3" fmla="*/ 1352229 h 1352229"/>
                <a:gd name="connsiteX4" fmla="*/ 0 w 12191999"/>
                <a:gd name="connsiteY4" fmla="*/ 0 h 1352229"/>
                <a:gd name="connsiteX0" fmla="*/ 3103419 w 7024254"/>
                <a:gd name="connsiteY0" fmla="*/ 0 h 1421502"/>
                <a:gd name="connsiteX1" fmla="*/ 7024254 w 7024254"/>
                <a:gd name="connsiteY1" fmla="*/ 69273 h 1421502"/>
                <a:gd name="connsiteX2" fmla="*/ 7010400 w 7024254"/>
                <a:gd name="connsiteY2" fmla="*/ 936593 h 1421502"/>
                <a:gd name="connsiteX3" fmla="*/ 0 w 7024254"/>
                <a:gd name="connsiteY3" fmla="*/ 1421502 h 1421502"/>
                <a:gd name="connsiteX4" fmla="*/ 3103419 w 7024254"/>
                <a:gd name="connsiteY4" fmla="*/ 0 h 1421502"/>
                <a:gd name="connsiteX0" fmla="*/ 1634837 w 7024254"/>
                <a:gd name="connsiteY0" fmla="*/ 0 h 1352230"/>
                <a:gd name="connsiteX1" fmla="*/ 7024254 w 7024254"/>
                <a:gd name="connsiteY1" fmla="*/ 1 h 1352230"/>
                <a:gd name="connsiteX2" fmla="*/ 7010400 w 7024254"/>
                <a:gd name="connsiteY2" fmla="*/ 867321 h 1352230"/>
                <a:gd name="connsiteX3" fmla="*/ 0 w 7024254"/>
                <a:gd name="connsiteY3" fmla="*/ 1352230 h 1352230"/>
                <a:gd name="connsiteX4" fmla="*/ 1634837 w 7024254"/>
                <a:gd name="connsiteY4" fmla="*/ 0 h 1352230"/>
                <a:gd name="connsiteX0" fmla="*/ 1676401 w 7024254"/>
                <a:gd name="connsiteY0" fmla="*/ 0 h 1366085"/>
                <a:gd name="connsiteX1" fmla="*/ 7024254 w 7024254"/>
                <a:gd name="connsiteY1" fmla="*/ 13856 h 1366085"/>
                <a:gd name="connsiteX2" fmla="*/ 7010400 w 7024254"/>
                <a:gd name="connsiteY2" fmla="*/ 881176 h 1366085"/>
                <a:gd name="connsiteX3" fmla="*/ 0 w 7024254"/>
                <a:gd name="connsiteY3" fmla="*/ 1366085 h 1366085"/>
                <a:gd name="connsiteX4" fmla="*/ 1676401 w 7024254"/>
                <a:gd name="connsiteY4" fmla="*/ 0 h 1366085"/>
                <a:gd name="connsiteX0" fmla="*/ 941615 w 6289468"/>
                <a:gd name="connsiteY0" fmla="*/ 0 h 1317099"/>
                <a:gd name="connsiteX1" fmla="*/ 6289468 w 6289468"/>
                <a:gd name="connsiteY1" fmla="*/ 13856 h 1317099"/>
                <a:gd name="connsiteX2" fmla="*/ 6275614 w 6289468"/>
                <a:gd name="connsiteY2" fmla="*/ 881176 h 1317099"/>
                <a:gd name="connsiteX3" fmla="*/ 0 w 6289468"/>
                <a:gd name="connsiteY3" fmla="*/ 1317099 h 1317099"/>
                <a:gd name="connsiteX4" fmla="*/ 941615 w 6289468"/>
                <a:gd name="connsiteY4" fmla="*/ 0 h 1317099"/>
                <a:gd name="connsiteX0" fmla="*/ 2688773 w 6289468"/>
                <a:gd name="connsiteY0" fmla="*/ 0 h 1311656"/>
                <a:gd name="connsiteX1" fmla="*/ 6289468 w 6289468"/>
                <a:gd name="connsiteY1" fmla="*/ 8413 h 1311656"/>
                <a:gd name="connsiteX2" fmla="*/ 6275614 w 6289468"/>
                <a:gd name="connsiteY2" fmla="*/ 875733 h 1311656"/>
                <a:gd name="connsiteX3" fmla="*/ 0 w 6289468"/>
                <a:gd name="connsiteY3" fmla="*/ 1311656 h 1311656"/>
                <a:gd name="connsiteX4" fmla="*/ 2688773 w 6289468"/>
                <a:gd name="connsiteY4" fmla="*/ 0 h 1311656"/>
                <a:gd name="connsiteX0" fmla="*/ 2688773 w 6289468"/>
                <a:gd name="connsiteY0" fmla="*/ 513 h 1312169"/>
                <a:gd name="connsiteX1" fmla="*/ 6289468 w 6289468"/>
                <a:gd name="connsiteY1" fmla="*/ 8926 h 1312169"/>
                <a:gd name="connsiteX2" fmla="*/ 6275614 w 6289468"/>
                <a:gd name="connsiteY2" fmla="*/ 876246 h 1312169"/>
                <a:gd name="connsiteX3" fmla="*/ 0 w 6289468"/>
                <a:gd name="connsiteY3" fmla="*/ 1312169 h 1312169"/>
                <a:gd name="connsiteX4" fmla="*/ 2688773 w 6289468"/>
                <a:gd name="connsiteY4" fmla="*/ 513 h 1312169"/>
                <a:gd name="connsiteX0" fmla="*/ 2737759 w 6289468"/>
                <a:gd name="connsiteY0" fmla="*/ 513 h 1312169"/>
                <a:gd name="connsiteX1" fmla="*/ 6289468 w 6289468"/>
                <a:gd name="connsiteY1" fmla="*/ 8926 h 1312169"/>
                <a:gd name="connsiteX2" fmla="*/ 6275614 w 6289468"/>
                <a:gd name="connsiteY2" fmla="*/ 876246 h 1312169"/>
                <a:gd name="connsiteX3" fmla="*/ 0 w 6289468"/>
                <a:gd name="connsiteY3" fmla="*/ 1312169 h 1312169"/>
                <a:gd name="connsiteX4" fmla="*/ 2737759 w 6289468"/>
                <a:gd name="connsiteY4" fmla="*/ 513 h 1312169"/>
                <a:gd name="connsiteX0" fmla="*/ 2737759 w 6289468"/>
                <a:gd name="connsiteY0" fmla="*/ 3076 h 1304647"/>
                <a:gd name="connsiteX1" fmla="*/ 6289468 w 6289468"/>
                <a:gd name="connsiteY1" fmla="*/ 1404 h 1304647"/>
                <a:gd name="connsiteX2" fmla="*/ 6275614 w 6289468"/>
                <a:gd name="connsiteY2" fmla="*/ 868724 h 1304647"/>
                <a:gd name="connsiteX3" fmla="*/ 0 w 6289468"/>
                <a:gd name="connsiteY3" fmla="*/ 1304647 h 1304647"/>
                <a:gd name="connsiteX4" fmla="*/ 2737759 w 6289468"/>
                <a:gd name="connsiteY4" fmla="*/ 3076 h 1304647"/>
                <a:gd name="connsiteX0" fmla="*/ 2737759 w 6289468"/>
                <a:gd name="connsiteY0" fmla="*/ 3076 h 1304647"/>
                <a:gd name="connsiteX1" fmla="*/ 6289468 w 6289468"/>
                <a:gd name="connsiteY1" fmla="*/ 1404 h 1304647"/>
                <a:gd name="connsiteX2" fmla="*/ 6285700 w 6289468"/>
                <a:gd name="connsiteY2" fmla="*/ 862001 h 1304647"/>
                <a:gd name="connsiteX3" fmla="*/ 0 w 6289468"/>
                <a:gd name="connsiteY3" fmla="*/ 1304647 h 1304647"/>
                <a:gd name="connsiteX4" fmla="*/ 2737759 w 6289468"/>
                <a:gd name="connsiteY4" fmla="*/ 3076 h 1304647"/>
                <a:gd name="connsiteX0" fmla="*/ 2762959 w 6289468"/>
                <a:gd name="connsiteY0" fmla="*/ 3076 h 1304647"/>
                <a:gd name="connsiteX1" fmla="*/ 6289468 w 6289468"/>
                <a:gd name="connsiteY1" fmla="*/ 1404 h 1304647"/>
                <a:gd name="connsiteX2" fmla="*/ 6285700 w 6289468"/>
                <a:gd name="connsiteY2" fmla="*/ 862001 h 1304647"/>
                <a:gd name="connsiteX3" fmla="*/ 0 w 6289468"/>
                <a:gd name="connsiteY3" fmla="*/ 1304647 h 1304647"/>
                <a:gd name="connsiteX4" fmla="*/ 2762959 w 6289468"/>
                <a:gd name="connsiteY4" fmla="*/ 3076 h 1304647"/>
                <a:gd name="connsiteX0" fmla="*/ 2762959 w 6289468"/>
                <a:gd name="connsiteY0" fmla="*/ 2087 h 1303658"/>
                <a:gd name="connsiteX1" fmla="*/ 6289468 w 6289468"/>
                <a:gd name="connsiteY1" fmla="*/ 415 h 1303658"/>
                <a:gd name="connsiteX2" fmla="*/ 6285700 w 6289468"/>
                <a:gd name="connsiteY2" fmla="*/ 861012 h 1303658"/>
                <a:gd name="connsiteX3" fmla="*/ 0 w 6289468"/>
                <a:gd name="connsiteY3" fmla="*/ 1303658 h 1303658"/>
                <a:gd name="connsiteX4" fmla="*/ 2762959 w 6289468"/>
                <a:gd name="connsiteY4" fmla="*/ 2087 h 1303658"/>
                <a:gd name="connsiteX0" fmla="*/ 2762959 w 6285700"/>
                <a:gd name="connsiteY0" fmla="*/ 2994255 h 4295826"/>
                <a:gd name="connsiteX1" fmla="*/ 4745675 w 6285700"/>
                <a:gd name="connsiteY1" fmla="*/ 1 h 4295826"/>
                <a:gd name="connsiteX2" fmla="*/ 6285700 w 6285700"/>
                <a:gd name="connsiteY2" fmla="*/ 3853180 h 4295826"/>
                <a:gd name="connsiteX3" fmla="*/ 0 w 6285700"/>
                <a:gd name="connsiteY3" fmla="*/ 4295826 h 4295826"/>
                <a:gd name="connsiteX4" fmla="*/ 2762959 w 6285700"/>
                <a:gd name="connsiteY4" fmla="*/ 2994255 h 4295826"/>
                <a:gd name="connsiteX0" fmla="*/ 5 w 9163525"/>
                <a:gd name="connsiteY0" fmla="*/ 0 h 4306028"/>
                <a:gd name="connsiteX1" fmla="*/ 7623500 w 9163525"/>
                <a:gd name="connsiteY1" fmla="*/ 10203 h 4306028"/>
                <a:gd name="connsiteX2" fmla="*/ 9163525 w 9163525"/>
                <a:gd name="connsiteY2" fmla="*/ 3863382 h 4306028"/>
                <a:gd name="connsiteX3" fmla="*/ 2877825 w 9163525"/>
                <a:gd name="connsiteY3" fmla="*/ 4306028 h 4306028"/>
                <a:gd name="connsiteX4" fmla="*/ 5 w 9163525"/>
                <a:gd name="connsiteY4" fmla="*/ 0 h 4306028"/>
                <a:gd name="connsiteX0" fmla="*/ 7884 w 9171404"/>
                <a:gd name="connsiteY0" fmla="*/ 0 h 6906724"/>
                <a:gd name="connsiteX1" fmla="*/ 7631379 w 9171404"/>
                <a:gd name="connsiteY1" fmla="*/ 10203 h 6906724"/>
                <a:gd name="connsiteX2" fmla="*/ 9171404 w 9171404"/>
                <a:gd name="connsiteY2" fmla="*/ 3863382 h 6906724"/>
                <a:gd name="connsiteX3" fmla="*/ 0 w 9171404"/>
                <a:gd name="connsiteY3" fmla="*/ 6906724 h 6906724"/>
                <a:gd name="connsiteX4" fmla="*/ 7884 w 9171404"/>
                <a:gd name="connsiteY4" fmla="*/ 0 h 6906724"/>
                <a:gd name="connsiteX0" fmla="*/ 7884 w 9503913"/>
                <a:gd name="connsiteY0" fmla="*/ 0 h 6906724"/>
                <a:gd name="connsiteX1" fmla="*/ 7631379 w 9503913"/>
                <a:gd name="connsiteY1" fmla="*/ 10203 h 6906724"/>
                <a:gd name="connsiteX2" fmla="*/ 9503913 w 9503913"/>
                <a:gd name="connsiteY2" fmla="*/ 6855964 h 6906724"/>
                <a:gd name="connsiteX3" fmla="*/ 0 w 9503913"/>
                <a:gd name="connsiteY3" fmla="*/ 6906724 h 6906724"/>
                <a:gd name="connsiteX4" fmla="*/ 7884 w 9503913"/>
                <a:gd name="connsiteY4" fmla="*/ 0 h 6906724"/>
                <a:gd name="connsiteX0" fmla="*/ 0 w 9503913"/>
                <a:gd name="connsiteY0" fmla="*/ 6896521 h 6896521"/>
                <a:gd name="connsiteX1" fmla="*/ 7631379 w 9503913"/>
                <a:gd name="connsiteY1" fmla="*/ 0 h 6896521"/>
                <a:gd name="connsiteX2" fmla="*/ 9503913 w 9503913"/>
                <a:gd name="connsiteY2" fmla="*/ 6845761 h 6896521"/>
                <a:gd name="connsiteX3" fmla="*/ 0 w 9503913"/>
                <a:gd name="connsiteY3" fmla="*/ 6896521 h 6896521"/>
                <a:gd name="connsiteX0" fmla="*/ 0 w 3175052"/>
                <a:gd name="connsiteY0" fmla="*/ 6860432 h 6860432"/>
                <a:gd name="connsiteX1" fmla="*/ 1302518 w 3175052"/>
                <a:gd name="connsiteY1" fmla="*/ 0 h 6860432"/>
                <a:gd name="connsiteX2" fmla="*/ 3175052 w 3175052"/>
                <a:gd name="connsiteY2" fmla="*/ 6845761 h 6860432"/>
                <a:gd name="connsiteX3" fmla="*/ 0 w 3175052"/>
                <a:gd name="connsiteY3" fmla="*/ 6860432 h 6860432"/>
                <a:gd name="connsiteX0" fmla="*/ 0 w 3175052"/>
                <a:gd name="connsiteY0" fmla="*/ 3341850 h 3341850"/>
                <a:gd name="connsiteX1" fmla="*/ 2306846 w 3175052"/>
                <a:gd name="connsiteY1" fmla="*/ 0 h 3341850"/>
                <a:gd name="connsiteX2" fmla="*/ 3175052 w 3175052"/>
                <a:gd name="connsiteY2" fmla="*/ 3327179 h 3341850"/>
                <a:gd name="connsiteX3" fmla="*/ 0 w 3175052"/>
                <a:gd name="connsiteY3" fmla="*/ 3341850 h 3341850"/>
                <a:gd name="connsiteX0" fmla="*/ 0 w 2664918"/>
                <a:gd name="connsiteY0" fmla="*/ 3341850 h 3341850"/>
                <a:gd name="connsiteX1" fmla="*/ 1796712 w 2664918"/>
                <a:gd name="connsiteY1" fmla="*/ 0 h 3341850"/>
                <a:gd name="connsiteX2" fmla="*/ 2664918 w 2664918"/>
                <a:gd name="connsiteY2" fmla="*/ 3327179 h 3341850"/>
                <a:gd name="connsiteX3" fmla="*/ 0 w 2664918"/>
                <a:gd name="connsiteY3" fmla="*/ 3341850 h 3341850"/>
                <a:gd name="connsiteX0" fmla="*/ 0 w 2647507"/>
                <a:gd name="connsiteY0" fmla="*/ 3322143 h 3327180"/>
                <a:gd name="connsiteX1" fmla="*/ 1779301 w 2647507"/>
                <a:gd name="connsiteY1" fmla="*/ 0 h 3327180"/>
                <a:gd name="connsiteX2" fmla="*/ 2647507 w 2647507"/>
                <a:gd name="connsiteY2" fmla="*/ 3327179 h 3327180"/>
                <a:gd name="connsiteX3" fmla="*/ 0 w 2647507"/>
                <a:gd name="connsiteY3" fmla="*/ 3322143 h 3327180"/>
                <a:gd name="connsiteX0" fmla="*/ 0 w 2595273"/>
                <a:gd name="connsiteY0" fmla="*/ 3322143 h 3327178"/>
                <a:gd name="connsiteX1" fmla="*/ 1727067 w 2595273"/>
                <a:gd name="connsiteY1" fmla="*/ 0 h 3327178"/>
                <a:gd name="connsiteX2" fmla="*/ 2595273 w 2595273"/>
                <a:gd name="connsiteY2" fmla="*/ 3327179 h 3327178"/>
                <a:gd name="connsiteX3" fmla="*/ 0 w 2595273"/>
                <a:gd name="connsiteY3" fmla="*/ 3322143 h 3327178"/>
                <a:gd name="connsiteX0" fmla="*/ 0 w 2586567"/>
                <a:gd name="connsiteY0" fmla="*/ 3322143 h 3322143"/>
                <a:gd name="connsiteX1" fmla="*/ 1727067 w 2586567"/>
                <a:gd name="connsiteY1" fmla="*/ 0 h 3322143"/>
                <a:gd name="connsiteX2" fmla="*/ 2586567 w 2586567"/>
                <a:gd name="connsiteY2" fmla="*/ 3297617 h 3322143"/>
                <a:gd name="connsiteX3" fmla="*/ 0 w 2586567"/>
                <a:gd name="connsiteY3" fmla="*/ 3322143 h 3322143"/>
                <a:gd name="connsiteX0" fmla="*/ 0 w 2586567"/>
                <a:gd name="connsiteY0" fmla="*/ 3430535 h 3430535"/>
                <a:gd name="connsiteX1" fmla="*/ 1744479 w 2586567"/>
                <a:gd name="connsiteY1" fmla="*/ 0 h 3430535"/>
                <a:gd name="connsiteX2" fmla="*/ 2586567 w 2586567"/>
                <a:gd name="connsiteY2" fmla="*/ 3406009 h 3430535"/>
                <a:gd name="connsiteX3" fmla="*/ 0 w 2586567"/>
                <a:gd name="connsiteY3" fmla="*/ 3430535 h 3430535"/>
                <a:gd name="connsiteX0" fmla="*/ 9503 w 2664607"/>
                <a:gd name="connsiteY0" fmla="*/ 3430540 h 3430540"/>
                <a:gd name="connsiteX1" fmla="*/ 1753982 w 2664607"/>
                <a:gd name="connsiteY1" fmla="*/ 5 h 3430540"/>
                <a:gd name="connsiteX2" fmla="*/ 2596070 w 2664607"/>
                <a:gd name="connsiteY2" fmla="*/ 3406014 h 3430540"/>
                <a:gd name="connsiteX3" fmla="*/ 9503 w 2664607"/>
                <a:gd name="connsiteY3" fmla="*/ 3430540 h 3430540"/>
                <a:gd name="connsiteX0" fmla="*/ 9503 w 2596070"/>
                <a:gd name="connsiteY0" fmla="*/ 3430535 h 3430535"/>
                <a:gd name="connsiteX1" fmla="*/ 1753982 w 2596070"/>
                <a:gd name="connsiteY1" fmla="*/ 0 h 3430535"/>
                <a:gd name="connsiteX2" fmla="*/ 2596070 w 2596070"/>
                <a:gd name="connsiteY2" fmla="*/ 3406009 h 3430535"/>
                <a:gd name="connsiteX3" fmla="*/ 9503 w 2596070"/>
                <a:gd name="connsiteY3" fmla="*/ 3430535 h 3430535"/>
                <a:gd name="connsiteX0" fmla="*/ 0 w 2586567"/>
                <a:gd name="connsiteY0" fmla="*/ 3430535 h 3430535"/>
                <a:gd name="connsiteX1" fmla="*/ 1744479 w 2586567"/>
                <a:gd name="connsiteY1" fmla="*/ 0 h 3430535"/>
                <a:gd name="connsiteX2" fmla="*/ 2586567 w 2586567"/>
                <a:gd name="connsiteY2" fmla="*/ 3406009 h 3430535"/>
                <a:gd name="connsiteX3" fmla="*/ 0 w 2586567"/>
                <a:gd name="connsiteY3" fmla="*/ 3430535 h 3430535"/>
                <a:gd name="connsiteX0" fmla="*/ 0 w 2551743"/>
                <a:gd name="connsiteY0" fmla="*/ 3420683 h 3420683"/>
                <a:gd name="connsiteX1" fmla="*/ 1709655 w 2551743"/>
                <a:gd name="connsiteY1" fmla="*/ 2 h 3420683"/>
                <a:gd name="connsiteX2" fmla="*/ 2551743 w 2551743"/>
                <a:gd name="connsiteY2" fmla="*/ 3406011 h 3420683"/>
                <a:gd name="connsiteX3" fmla="*/ 0 w 2551743"/>
                <a:gd name="connsiteY3" fmla="*/ 3420683 h 3420683"/>
                <a:gd name="connsiteX0" fmla="*/ 0 w 2534332"/>
                <a:gd name="connsiteY0" fmla="*/ 3410827 h 3410828"/>
                <a:gd name="connsiteX1" fmla="*/ 1692244 w 2534332"/>
                <a:gd name="connsiteY1" fmla="*/ 0 h 3410828"/>
                <a:gd name="connsiteX2" fmla="*/ 2534332 w 2534332"/>
                <a:gd name="connsiteY2" fmla="*/ 3406009 h 3410828"/>
                <a:gd name="connsiteX3" fmla="*/ 0 w 2534332"/>
                <a:gd name="connsiteY3" fmla="*/ 3410827 h 3410828"/>
                <a:gd name="connsiteX0" fmla="*/ 0 w 2534332"/>
                <a:gd name="connsiteY0" fmla="*/ 3410827 h 3410826"/>
                <a:gd name="connsiteX1" fmla="*/ 1692244 w 2534332"/>
                <a:gd name="connsiteY1" fmla="*/ 0 h 3410826"/>
                <a:gd name="connsiteX2" fmla="*/ 2534332 w 2534332"/>
                <a:gd name="connsiteY2" fmla="*/ 3406009 h 3410826"/>
                <a:gd name="connsiteX3" fmla="*/ 0 w 2534332"/>
                <a:gd name="connsiteY3" fmla="*/ 3410827 h 3410826"/>
                <a:gd name="connsiteX0" fmla="*/ 0 w 2534332"/>
                <a:gd name="connsiteY0" fmla="*/ 3410827 h 3410828"/>
                <a:gd name="connsiteX1" fmla="*/ 1692244 w 2534332"/>
                <a:gd name="connsiteY1" fmla="*/ 0 h 3410828"/>
                <a:gd name="connsiteX2" fmla="*/ 2534332 w 2534332"/>
                <a:gd name="connsiteY2" fmla="*/ 3406009 h 3410828"/>
                <a:gd name="connsiteX3" fmla="*/ 0 w 2534332"/>
                <a:gd name="connsiteY3" fmla="*/ 3410827 h 3410828"/>
                <a:gd name="connsiteX0" fmla="*/ 0 w 2565020"/>
                <a:gd name="connsiteY0" fmla="*/ 3468753 h 3468753"/>
                <a:gd name="connsiteX1" fmla="*/ 1722932 w 2565020"/>
                <a:gd name="connsiteY1" fmla="*/ 35 h 3468753"/>
                <a:gd name="connsiteX2" fmla="*/ 2565020 w 2565020"/>
                <a:gd name="connsiteY2" fmla="*/ 3406044 h 3468753"/>
                <a:gd name="connsiteX3" fmla="*/ 0 w 2565020"/>
                <a:gd name="connsiteY3" fmla="*/ 3468753 h 3468753"/>
                <a:gd name="connsiteX0" fmla="*/ 0 w 2544561"/>
                <a:gd name="connsiteY0" fmla="*/ 3468720 h 3468720"/>
                <a:gd name="connsiteX1" fmla="*/ 1722932 w 2544561"/>
                <a:gd name="connsiteY1" fmla="*/ 2 h 3468720"/>
                <a:gd name="connsiteX2" fmla="*/ 2544561 w 2544561"/>
                <a:gd name="connsiteY2" fmla="*/ 3463902 h 3468720"/>
                <a:gd name="connsiteX3" fmla="*/ 0 w 2544561"/>
                <a:gd name="connsiteY3" fmla="*/ 3468720 h 3468720"/>
                <a:gd name="connsiteX0" fmla="*/ 0 w 2544561"/>
                <a:gd name="connsiteY0" fmla="*/ 3468718 h 3468718"/>
                <a:gd name="connsiteX1" fmla="*/ 1722932 w 2544561"/>
                <a:gd name="connsiteY1" fmla="*/ 0 h 3468718"/>
                <a:gd name="connsiteX2" fmla="*/ 2544561 w 2544561"/>
                <a:gd name="connsiteY2" fmla="*/ 3463900 h 3468718"/>
                <a:gd name="connsiteX3" fmla="*/ 0 w 2544561"/>
                <a:gd name="connsiteY3" fmla="*/ 3468718 h 3468718"/>
                <a:gd name="connsiteX0" fmla="*/ 0 w 2544561"/>
                <a:gd name="connsiteY0" fmla="*/ 3468718 h 3468718"/>
                <a:gd name="connsiteX1" fmla="*/ 1722932 w 2544561"/>
                <a:gd name="connsiteY1" fmla="*/ 0 h 3468718"/>
                <a:gd name="connsiteX2" fmla="*/ 2544561 w 2544561"/>
                <a:gd name="connsiteY2" fmla="*/ 3463900 h 3468718"/>
                <a:gd name="connsiteX3" fmla="*/ 0 w 2544561"/>
                <a:gd name="connsiteY3" fmla="*/ 3468718 h 3468718"/>
                <a:gd name="connsiteX0" fmla="*/ 0 w 2568443"/>
                <a:gd name="connsiteY0" fmla="*/ 3468718 h 3468718"/>
                <a:gd name="connsiteX1" fmla="*/ 1722932 w 2568443"/>
                <a:gd name="connsiteY1" fmla="*/ 0 h 3468718"/>
                <a:gd name="connsiteX2" fmla="*/ 2568443 w 2568443"/>
                <a:gd name="connsiteY2" fmla="*/ 3458494 h 3468718"/>
                <a:gd name="connsiteX3" fmla="*/ 0 w 2568443"/>
                <a:gd name="connsiteY3" fmla="*/ 3468718 h 3468718"/>
                <a:gd name="connsiteX0" fmla="*/ 0 w 2568443"/>
                <a:gd name="connsiteY0" fmla="*/ 3468718 h 3468718"/>
                <a:gd name="connsiteX1" fmla="*/ 1722932 w 2568443"/>
                <a:gd name="connsiteY1" fmla="*/ 0 h 3468718"/>
                <a:gd name="connsiteX2" fmla="*/ 2568443 w 2568443"/>
                <a:gd name="connsiteY2" fmla="*/ 3458494 h 3468718"/>
                <a:gd name="connsiteX3" fmla="*/ 0 w 2568443"/>
                <a:gd name="connsiteY3" fmla="*/ 3468718 h 3468718"/>
                <a:gd name="connsiteX0" fmla="*/ 0 w 2563667"/>
                <a:gd name="connsiteY0" fmla="*/ 3452499 h 3458494"/>
                <a:gd name="connsiteX1" fmla="*/ 1718156 w 2563667"/>
                <a:gd name="connsiteY1" fmla="*/ 0 h 3458494"/>
                <a:gd name="connsiteX2" fmla="*/ 2563667 w 2563667"/>
                <a:gd name="connsiteY2" fmla="*/ 3458494 h 3458494"/>
                <a:gd name="connsiteX3" fmla="*/ 0 w 2563667"/>
                <a:gd name="connsiteY3" fmla="*/ 3452499 h 3458494"/>
                <a:gd name="connsiteX0" fmla="*/ 0 w 2563667"/>
                <a:gd name="connsiteY0" fmla="*/ 3452499 h 3458494"/>
                <a:gd name="connsiteX1" fmla="*/ 1718156 w 2563667"/>
                <a:gd name="connsiteY1" fmla="*/ 0 h 3458494"/>
                <a:gd name="connsiteX2" fmla="*/ 2563667 w 2563667"/>
                <a:gd name="connsiteY2" fmla="*/ 3458494 h 3458494"/>
                <a:gd name="connsiteX3" fmla="*/ 0 w 2563667"/>
                <a:gd name="connsiteY3" fmla="*/ 3452499 h 3458494"/>
                <a:gd name="connsiteX0" fmla="*/ 0 w 2563667"/>
                <a:gd name="connsiteY0" fmla="*/ 3447094 h 3453089"/>
                <a:gd name="connsiteX1" fmla="*/ 1737262 w 2563667"/>
                <a:gd name="connsiteY1" fmla="*/ 1 h 3453089"/>
                <a:gd name="connsiteX2" fmla="*/ 2563667 w 2563667"/>
                <a:gd name="connsiteY2" fmla="*/ 3453089 h 3453089"/>
                <a:gd name="connsiteX3" fmla="*/ 0 w 2563667"/>
                <a:gd name="connsiteY3" fmla="*/ 3447094 h 3453089"/>
                <a:gd name="connsiteX0" fmla="*/ 0 w 2563667"/>
                <a:gd name="connsiteY0" fmla="*/ 3447092 h 3453087"/>
                <a:gd name="connsiteX1" fmla="*/ 1737262 w 2563667"/>
                <a:gd name="connsiteY1" fmla="*/ -1 h 3453087"/>
                <a:gd name="connsiteX2" fmla="*/ 2563667 w 2563667"/>
                <a:gd name="connsiteY2" fmla="*/ 3453087 h 3453087"/>
                <a:gd name="connsiteX3" fmla="*/ 0 w 2563667"/>
                <a:gd name="connsiteY3" fmla="*/ 3447092 h 3453087"/>
                <a:gd name="connsiteX0" fmla="*/ 0 w 2563667"/>
                <a:gd name="connsiteY0" fmla="*/ 3399022 h 3405017"/>
                <a:gd name="connsiteX1" fmla="*/ 1732519 w 2563667"/>
                <a:gd name="connsiteY1" fmla="*/ 0 h 3405017"/>
                <a:gd name="connsiteX2" fmla="*/ 2563667 w 2563667"/>
                <a:gd name="connsiteY2" fmla="*/ 3405017 h 3405017"/>
                <a:gd name="connsiteX3" fmla="*/ 0 w 2563667"/>
                <a:gd name="connsiteY3" fmla="*/ 3399022 h 3405017"/>
                <a:gd name="connsiteX0" fmla="*/ 0 w 2545240"/>
                <a:gd name="connsiteY0" fmla="*/ 3399022 h 3399021"/>
                <a:gd name="connsiteX1" fmla="*/ 1732519 w 2545240"/>
                <a:gd name="connsiteY1" fmla="*/ 0 h 3399021"/>
                <a:gd name="connsiteX2" fmla="*/ 2545240 w 2545240"/>
                <a:gd name="connsiteY2" fmla="*/ 3391183 h 3399021"/>
                <a:gd name="connsiteX3" fmla="*/ 0 w 2545240"/>
                <a:gd name="connsiteY3" fmla="*/ 3399022 h 3399021"/>
                <a:gd name="connsiteX0" fmla="*/ 0 w 2545240"/>
                <a:gd name="connsiteY0" fmla="*/ 3399022 h 3399023"/>
                <a:gd name="connsiteX1" fmla="*/ 1732519 w 2545240"/>
                <a:gd name="connsiteY1" fmla="*/ 0 h 3399023"/>
                <a:gd name="connsiteX2" fmla="*/ 2545240 w 2545240"/>
                <a:gd name="connsiteY2" fmla="*/ 3391183 h 3399023"/>
                <a:gd name="connsiteX3" fmla="*/ 0 w 2545240"/>
                <a:gd name="connsiteY3" fmla="*/ 3399022 h 3399023"/>
                <a:gd name="connsiteX0" fmla="*/ 0 w 2545240"/>
                <a:gd name="connsiteY0" fmla="*/ 3426690 h 3426689"/>
                <a:gd name="connsiteX1" fmla="*/ 1744803 w 2545240"/>
                <a:gd name="connsiteY1" fmla="*/ 0 h 3426689"/>
                <a:gd name="connsiteX2" fmla="*/ 2545240 w 2545240"/>
                <a:gd name="connsiteY2" fmla="*/ 3418851 h 3426689"/>
                <a:gd name="connsiteX3" fmla="*/ 0 w 2545240"/>
                <a:gd name="connsiteY3" fmla="*/ 3426690 h 3426689"/>
                <a:gd name="connsiteX0" fmla="*/ 0 w 2545240"/>
                <a:gd name="connsiteY0" fmla="*/ 3426690 h 3426691"/>
                <a:gd name="connsiteX1" fmla="*/ 1744803 w 2545240"/>
                <a:gd name="connsiteY1" fmla="*/ 0 h 3426691"/>
                <a:gd name="connsiteX2" fmla="*/ 2545240 w 2545240"/>
                <a:gd name="connsiteY2" fmla="*/ 3418851 h 3426691"/>
                <a:gd name="connsiteX3" fmla="*/ 0 w 2545240"/>
                <a:gd name="connsiteY3" fmla="*/ 3426690 h 3426691"/>
                <a:gd name="connsiteX0" fmla="*/ 0 w 2569809"/>
                <a:gd name="connsiteY0" fmla="*/ 3426690 h 3432685"/>
                <a:gd name="connsiteX1" fmla="*/ 1744803 w 2569809"/>
                <a:gd name="connsiteY1" fmla="*/ 0 h 3432685"/>
                <a:gd name="connsiteX2" fmla="*/ 2569809 w 2569809"/>
                <a:gd name="connsiteY2" fmla="*/ 3432685 h 3432685"/>
                <a:gd name="connsiteX3" fmla="*/ 0 w 2569809"/>
                <a:gd name="connsiteY3" fmla="*/ 3426690 h 3432685"/>
                <a:gd name="connsiteX0" fmla="*/ 0 w 2569809"/>
                <a:gd name="connsiteY0" fmla="*/ 3426690 h 3432685"/>
                <a:gd name="connsiteX1" fmla="*/ 1744803 w 2569809"/>
                <a:gd name="connsiteY1" fmla="*/ 0 h 3432685"/>
                <a:gd name="connsiteX2" fmla="*/ 2569809 w 2569809"/>
                <a:gd name="connsiteY2" fmla="*/ 3432685 h 3432685"/>
                <a:gd name="connsiteX3" fmla="*/ 0 w 2569809"/>
                <a:gd name="connsiteY3" fmla="*/ 3426690 h 3432685"/>
                <a:gd name="connsiteX0" fmla="*/ 0 w 2569809"/>
                <a:gd name="connsiteY0" fmla="*/ 3426690 h 3432685"/>
                <a:gd name="connsiteX1" fmla="*/ 1744803 w 2569809"/>
                <a:gd name="connsiteY1" fmla="*/ 0 h 3432685"/>
                <a:gd name="connsiteX2" fmla="*/ 2569809 w 2569809"/>
                <a:gd name="connsiteY2" fmla="*/ 3432685 h 3432685"/>
                <a:gd name="connsiteX3" fmla="*/ 0 w 2569809"/>
                <a:gd name="connsiteY3" fmla="*/ 3426690 h 3432685"/>
                <a:gd name="connsiteX0" fmla="*/ 0 w 2727112"/>
                <a:gd name="connsiteY0" fmla="*/ 3426691 h 3432685"/>
                <a:gd name="connsiteX1" fmla="*/ 1902106 w 2727112"/>
                <a:gd name="connsiteY1" fmla="*/ 0 h 3432685"/>
                <a:gd name="connsiteX2" fmla="*/ 2727112 w 2727112"/>
                <a:gd name="connsiteY2" fmla="*/ 3432685 h 3432685"/>
                <a:gd name="connsiteX3" fmla="*/ 0 w 2727112"/>
                <a:gd name="connsiteY3" fmla="*/ 3426691 h 3432685"/>
                <a:gd name="connsiteX0" fmla="*/ 0 w 2727112"/>
                <a:gd name="connsiteY0" fmla="*/ 3426691 h 3432685"/>
                <a:gd name="connsiteX1" fmla="*/ 1902106 w 2727112"/>
                <a:gd name="connsiteY1" fmla="*/ 0 h 3432685"/>
                <a:gd name="connsiteX2" fmla="*/ 2727112 w 2727112"/>
                <a:gd name="connsiteY2" fmla="*/ 3432685 h 3432685"/>
                <a:gd name="connsiteX3" fmla="*/ 0 w 2727112"/>
                <a:gd name="connsiteY3" fmla="*/ 3426691 h 3432685"/>
                <a:gd name="connsiteX0" fmla="*/ 0 w 2727112"/>
                <a:gd name="connsiteY0" fmla="*/ 3426691 h 3432685"/>
                <a:gd name="connsiteX1" fmla="*/ 1902106 w 2727112"/>
                <a:gd name="connsiteY1" fmla="*/ 0 h 3432685"/>
                <a:gd name="connsiteX2" fmla="*/ 2727112 w 2727112"/>
                <a:gd name="connsiteY2" fmla="*/ 3432685 h 3432685"/>
                <a:gd name="connsiteX3" fmla="*/ 0 w 2727112"/>
                <a:gd name="connsiteY3" fmla="*/ 3426691 h 3432685"/>
                <a:gd name="connsiteX0" fmla="*/ 0 w 2704640"/>
                <a:gd name="connsiteY0" fmla="*/ 3426691 h 3426691"/>
                <a:gd name="connsiteX1" fmla="*/ 1902106 w 2704640"/>
                <a:gd name="connsiteY1" fmla="*/ 0 h 3426691"/>
                <a:gd name="connsiteX2" fmla="*/ 2704640 w 2704640"/>
                <a:gd name="connsiteY2" fmla="*/ 3424251 h 3426691"/>
                <a:gd name="connsiteX3" fmla="*/ 0 w 2704640"/>
                <a:gd name="connsiteY3" fmla="*/ 3426691 h 3426691"/>
                <a:gd name="connsiteX0" fmla="*/ 0 w 2704640"/>
                <a:gd name="connsiteY0" fmla="*/ 3426691 h 3426691"/>
                <a:gd name="connsiteX1" fmla="*/ 1902106 w 2704640"/>
                <a:gd name="connsiteY1" fmla="*/ 0 h 3426691"/>
                <a:gd name="connsiteX2" fmla="*/ 2704640 w 2704640"/>
                <a:gd name="connsiteY2" fmla="*/ 3424251 h 3426691"/>
                <a:gd name="connsiteX3" fmla="*/ 0 w 2704640"/>
                <a:gd name="connsiteY3" fmla="*/ 3426691 h 3426691"/>
                <a:gd name="connsiteX0" fmla="*/ 0 w 2704640"/>
                <a:gd name="connsiteY0" fmla="*/ 3426691 h 3426691"/>
                <a:gd name="connsiteX1" fmla="*/ 1902106 w 2704640"/>
                <a:gd name="connsiteY1" fmla="*/ 0 h 3426691"/>
                <a:gd name="connsiteX2" fmla="*/ 2704640 w 2704640"/>
                <a:gd name="connsiteY2" fmla="*/ 3424251 h 3426691"/>
                <a:gd name="connsiteX3" fmla="*/ 0 w 2704640"/>
                <a:gd name="connsiteY3" fmla="*/ 3426691 h 3426691"/>
                <a:gd name="connsiteX0" fmla="*/ 0 w 2704640"/>
                <a:gd name="connsiteY0" fmla="*/ 3396616 h 3396616"/>
                <a:gd name="connsiteX1" fmla="*/ 1902106 w 2704640"/>
                <a:gd name="connsiteY1" fmla="*/ 0 h 3396616"/>
                <a:gd name="connsiteX2" fmla="*/ 2704640 w 2704640"/>
                <a:gd name="connsiteY2" fmla="*/ 3394176 h 3396616"/>
                <a:gd name="connsiteX3" fmla="*/ 0 w 2704640"/>
                <a:gd name="connsiteY3" fmla="*/ 3396616 h 3396616"/>
                <a:gd name="connsiteX0" fmla="*/ 0 w 2717994"/>
                <a:gd name="connsiteY0" fmla="*/ 3396616 h 3396616"/>
                <a:gd name="connsiteX1" fmla="*/ 1902106 w 2717994"/>
                <a:gd name="connsiteY1" fmla="*/ 0 h 3396616"/>
                <a:gd name="connsiteX2" fmla="*/ 2717994 w 2717994"/>
                <a:gd name="connsiteY2" fmla="*/ 3394176 h 3396616"/>
                <a:gd name="connsiteX3" fmla="*/ 0 w 2717994"/>
                <a:gd name="connsiteY3" fmla="*/ 3396616 h 3396616"/>
                <a:gd name="connsiteX0" fmla="*/ 0 w 2717994"/>
                <a:gd name="connsiteY0" fmla="*/ 3396616 h 3396616"/>
                <a:gd name="connsiteX1" fmla="*/ 1902106 w 2717994"/>
                <a:gd name="connsiteY1" fmla="*/ 0 h 3396616"/>
                <a:gd name="connsiteX2" fmla="*/ 2717994 w 2717994"/>
                <a:gd name="connsiteY2" fmla="*/ 3394176 h 3396616"/>
                <a:gd name="connsiteX3" fmla="*/ 0 w 2717994"/>
                <a:gd name="connsiteY3" fmla="*/ 3396616 h 3396616"/>
                <a:gd name="connsiteX0" fmla="*/ 0 w 2717994"/>
                <a:gd name="connsiteY0" fmla="*/ 3406642 h 3406642"/>
                <a:gd name="connsiteX1" fmla="*/ 1902106 w 2717994"/>
                <a:gd name="connsiteY1" fmla="*/ 2 h 3406642"/>
                <a:gd name="connsiteX2" fmla="*/ 2717994 w 2717994"/>
                <a:gd name="connsiteY2" fmla="*/ 3394178 h 3406642"/>
                <a:gd name="connsiteX3" fmla="*/ 0 w 2717994"/>
                <a:gd name="connsiteY3" fmla="*/ 3406642 h 3406642"/>
                <a:gd name="connsiteX0" fmla="*/ 0 w 2717994"/>
                <a:gd name="connsiteY0" fmla="*/ 3406642 h 3406642"/>
                <a:gd name="connsiteX1" fmla="*/ 1902106 w 2717994"/>
                <a:gd name="connsiteY1" fmla="*/ 2 h 3406642"/>
                <a:gd name="connsiteX2" fmla="*/ 2717994 w 2717994"/>
                <a:gd name="connsiteY2" fmla="*/ 3394178 h 3406642"/>
                <a:gd name="connsiteX3" fmla="*/ 0 w 2717994"/>
                <a:gd name="connsiteY3" fmla="*/ 3406642 h 3406642"/>
                <a:gd name="connsiteX0" fmla="*/ 0 w 2717994"/>
                <a:gd name="connsiteY0" fmla="*/ 3406640 h 3406640"/>
                <a:gd name="connsiteX1" fmla="*/ 1902106 w 2717994"/>
                <a:gd name="connsiteY1" fmla="*/ 0 h 3406640"/>
                <a:gd name="connsiteX2" fmla="*/ 2717994 w 2717994"/>
                <a:gd name="connsiteY2" fmla="*/ 3394176 h 3406640"/>
                <a:gd name="connsiteX3" fmla="*/ 0 w 2717994"/>
                <a:gd name="connsiteY3" fmla="*/ 3406640 h 3406640"/>
              </a:gdLst>
              <a:ahLst/>
              <a:cxnLst>
                <a:cxn ang="0">
                  <a:pos x="connsiteX0" y="connsiteY0"/>
                </a:cxn>
                <a:cxn ang="0">
                  <a:pos x="connsiteX1" y="connsiteY1"/>
                </a:cxn>
                <a:cxn ang="0">
                  <a:pos x="connsiteX2" y="connsiteY2"/>
                </a:cxn>
                <a:cxn ang="0">
                  <a:pos x="connsiteX3" y="connsiteY3"/>
                </a:cxn>
              </a:cxnLst>
              <a:rect l="l" t="t" r="r" b="b"/>
              <a:pathLst>
                <a:path w="2717994" h="3406640">
                  <a:moveTo>
                    <a:pt x="0" y="3406640"/>
                  </a:moveTo>
                  <a:lnTo>
                    <a:pt x="1902106" y="0"/>
                  </a:lnTo>
                  <a:lnTo>
                    <a:pt x="2717994" y="3394176"/>
                  </a:lnTo>
                  <a:lnTo>
                    <a:pt x="0" y="3406640"/>
                  </a:lnTo>
                  <a:close/>
                </a:path>
              </a:pathLst>
            </a:custGeom>
            <a:gradFill flip="none" rotWithShape="1">
              <a:gsLst>
                <a:gs pos="12000">
                  <a:schemeClr val="accent5"/>
                </a:gs>
                <a:gs pos="70000">
                  <a:schemeClr val="accent6"/>
                </a:gs>
                <a:gs pos="0">
                  <a:schemeClr val="accent5"/>
                </a:gs>
              </a:gsLst>
              <a:lin ang="30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grpSp>
      <p:sp>
        <p:nvSpPr>
          <p:cNvPr id="9" name="Text Placeholder 11">
            <a:extLst>
              <a:ext uri="{FF2B5EF4-FFF2-40B4-BE49-F238E27FC236}">
                <a16:creationId xmlns:a16="http://schemas.microsoft.com/office/drawing/2014/main" id="{767075B5-1AE1-A24C-AAF6-B7D2AB559AB6}"/>
              </a:ext>
            </a:extLst>
          </p:cNvPr>
          <p:cNvSpPr>
            <a:spLocks noGrp="1"/>
          </p:cNvSpPr>
          <p:nvPr>
            <p:ph type="body" sz="quarter" idx="11" hasCustomPrompt="1"/>
          </p:nvPr>
        </p:nvSpPr>
        <p:spPr>
          <a:xfrm>
            <a:off x="1450005" y="1458411"/>
            <a:ext cx="4210016" cy="2222156"/>
          </a:xfrm>
          <a:prstGeom prst="rect">
            <a:avLst/>
          </a:prstGeom>
        </p:spPr>
        <p:txBody>
          <a:bodyPr anchor="ctr" anchorCtr="0">
            <a:normAutofit/>
          </a:bodyPr>
          <a:lstStyle>
            <a:lvl1pPr marL="7937" indent="0">
              <a:lnSpc>
                <a:spcPts val="6400"/>
              </a:lnSpc>
              <a:spcBef>
                <a:spcPts val="0"/>
              </a:spcBef>
              <a:buFontTx/>
              <a:buNone/>
              <a:defRPr sz="6000" b="0" i="0" cap="none" spc="100" baseline="0">
                <a:solidFill>
                  <a:schemeClr val="bg1"/>
                </a:solidFill>
              </a:defRPr>
            </a:lvl1pPr>
          </a:lstStyle>
          <a:p>
            <a:pPr lvl="0"/>
            <a:r>
              <a:rPr lang="en-US" dirty="0"/>
              <a:t>Divider Title</a:t>
            </a:r>
          </a:p>
        </p:txBody>
      </p:sp>
      <p:cxnSp>
        <p:nvCxnSpPr>
          <p:cNvPr id="10" name="Straight Connector 9">
            <a:extLst>
              <a:ext uri="{FF2B5EF4-FFF2-40B4-BE49-F238E27FC236}">
                <a16:creationId xmlns:a16="http://schemas.microsoft.com/office/drawing/2014/main" id="{12960833-EA82-7140-84B3-B289EDEB488A}"/>
              </a:ext>
            </a:extLst>
          </p:cNvPr>
          <p:cNvCxnSpPr>
            <a:cxnSpLocks/>
          </p:cNvCxnSpPr>
          <p:nvPr userDrawn="1"/>
        </p:nvCxnSpPr>
        <p:spPr>
          <a:xfrm>
            <a:off x="1088021" y="1458411"/>
            <a:ext cx="0" cy="2048536"/>
          </a:xfrm>
          <a:prstGeom prst="line">
            <a:avLst/>
          </a:prstGeom>
          <a:ln w="53975">
            <a:gradFill>
              <a:gsLst>
                <a:gs pos="0">
                  <a:schemeClr val="tx2"/>
                </a:gs>
                <a:gs pos="100000">
                  <a:schemeClr val="tx1"/>
                </a:gs>
              </a:gsLst>
              <a:lin ang="5400000" scaled="1"/>
            </a:gradFill>
          </a:ln>
          <a:effectLst/>
        </p:spPr>
        <p:style>
          <a:lnRef idx="2">
            <a:schemeClr val="accent1"/>
          </a:lnRef>
          <a:fillRef idx="0">
            <a:schemeClr val="accent1"/>
          </a:fillRef>
          <a:effectRef idx="1">
            <a:schemeClr val="accent1"/>
          </a:effectRef>
          <a:fontRef idx="minor">
            <a:schemeClr val="tx1"/>
          </a:fontRef>
        </p:style>
      </p:cxnSp>
      <p:sp>
        <p:nvSpPr>
          <p:cNvPr id="15" name="Picture Placeholder 7">
            <a:extLst>
              <a:ext uri="{FF2B5EF4-FFF2-40B4-BE49-F238E27FC236}">
                <a16:creationId xmlns:a16="http://schemas.microsoft.com/office/drawing/2014/main" id="{68C13E63-4373-411F-9EE1-AA554BF75549}"/>
              </a:ext>
            </a:extLst>
          </p:cNvPr>
          <p:cNvSpPr>
            <a:spLocks noGrp="1"/>
          </p:cNvSpPr>
          <p:nvPr>
            <p:ph type="pic" sz="quarter" idx="12"/>
          </p:nvPr>
        </p:nvSpPr>
        <p:spPr>
          <a:xfrm>
            <a:off x="7593838" y="-22191"/>
            <a:ext cx="4601337" cy="6919395"/>
          </a:xfrm>
          <a:custGeom>
            <a:avLst/>
            <a:gdLst>
              <a:gd name="connsiteX0" fmla="*/ 0 w 4581525"/>
              <a:gd name="connsiteY0" fmla="*/ 0 h 6858000"/>
              <a:gd name="connsiteX1" fmla="*/ 4581525 w 4581525"/>
              <a:gd name="connsiteY1" fmla="*/ 0 h 6858000"/>
              <a:gd name="connsiteX2" fmla="*/ 4581525 w 4581525"/>
              <a:gd name="connsiteY2" fmla="*/ 6858000 h 6858000"/>
              <a:gd name="connsiteX3" fmla="*/ 0 w 4581525"/>
              <a:gd name="connsiteY3" fmla="*/ 6858000 h 6858000"/>
              <a:gd name="connsiteX4" fmla="*/ 0 w 4581525"/>
              <a:gd name="connsiteY4" fmla="*/ 0 h 6858000"/>
              <a:gd name="connsiteX0" fmla="*/ 0 w 4581525"/>
              <a:gd name="connsiteY0" fmla="*/ 0 h 6858000"/>
              <a:gd name="connsiteX1" fmla="*/ 4581525 w 4581525"/>
              <a:gd name="connsiteY1" fmla="*/ 0 h 6858000"/>
              <a:gd name="connsiteX2" fmla="*/ 4581525 w 4581525"/>
              <a:gd name="connsiteY2" fmla="*/ 6858000 h 6858000"/>
              <a:gd name="connsiteX3" fmla="*/ 1896035 w 4581525"/>
              <a:gd name="connsiteY3" fmla="*/ 6858000 h 6858000"/>
              <a:gd name="connsiteX4" fmla="*/ 0 w 4581525"/>
              <a:gd name="connsiteY4" fmla="*/ 0 h 6858000"/>
              <a:gd name="connsiteX0" fmla="*/ 0 w 4563237"/>
              <a:gd name="connsiteY0" fmla="*/ 4572 h 6858000"/>
              <a:gd name="connsiteX1" fmla="*/ 4563237 w 4563237"/>
              <a:gd name="connsiteY1" fmla="*/ 0 h 6858000"/>
              <a:gd name="connsiteX2" fmla="*/ 4563237 w 4563237"/>
              <a:gd name="connsiteY2" fmla="*/ 6858000 h 6858000"/>
              <a:gd name="connsiteX3" fmla="*/ 1877747 w 4563237"/>
              <a:gd name="connsiteY3" fmla="*/ 6858000 h 6858000"/>
              <a:gd name="connsiteX4" fmla="*/ 0 w 4563237"/>
              <a:gd name="connsiteY4" fmla="*/ 4572 h 6858000"/>
              <a:gd name="connsiteX0" fmla="*/ 0 w 4563237"/>
              <a:gd name="connsiteY0" fmla="*/ 4572 h 6858000"/>
              <a:gd name="connsiteX1" fmla="*/ 4563237 w 4563237"/>
              <a:gd name="connsiteY1" fmla="*/ 0 h 6858000"/>
              <a:gd name="connsiteX2" fmla="*/ 4563237 w 4563237"/>
              <a:gd name="connsiteY2" fmla="*/ 6858000 h 6858000"/>
              <a:gd name="connsiteX3" fmla="*/ 1869932 w 4563237"/>
              <a:gd name="connsiteY3" fmla="*/ 6858000 h 6858000"/>
              <a:gd name="connsiteX4" fmla="*/ 0 w 4563237"/>
              <a:gd name="connsiteY4" fmla="*/ 4572 h 6858000"/>
              <a:gd name="connsiteX0" fmla="*/ 0 w 4601337"/>
              <a:gd name="connsiteY0" fmla="*/ 0 h 6853428"/>
              <a:gd name="connsiteX1" fmla="*/ 4601337 w 4601337"/>
              <a:gd name="connsiteY1" fmla="*/ 8128 h 6853428"/>
              <a:gd name="connsiteX2" fmla="*/ 4563237 w 4601337"/>
              <a:gd name="connsiteY2" fmla="*/ 6853428 h 6853428"/>
              <a:gd name="connsiteX3" fmla="*/ 1869932 w 4601337"/>
              <a:gd name="connsiteY3" fmla="*/ 6853428 h 6853428"/>
              <a:gd name="connsiteX4" fmla="*/ 0 w 4601337"/>
              <a:gd name="connsiteY4" fmla="*/ 0 h 6853428"/>
              <a:gd name="connsiteX0" fmla="*/ 0 w 4601337"/>
              <a:gd name="connsiteY0" fmla="*/ 0 h 6866128"/>
              <a:gd name="connsiteX1" fmla="*/ 4601337 w 4601337"/>
              <a:gd name="connsiteY1" fmla="*/ 8128 h 6866128"/>
              <a:gd name="connsiteX2" fmla="*/ 4601337 w 4601337"/>
              <a:gd name="connsiteY2" fmla="*/ 6866128 h 6866128"/>
              <a:gd name="connsiteX3" fmla="*/ 1869932 w 4601337"/>
              <a:gd name="connsiteY3" fmla="*/ 6853428 h 6866128"/>
              <a:gd name="connsiteX4" fmla="*/ 0 w 4601337"/>
              <a:gd name="connsiteY4" fmla="*/ 0 h 6866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01337" h="6866128">
                <a:moveTo>
                  <a:pt x="0" y="0"/>
                </a:moveTo>
                <a:lnTo>
                  <a:pt x="4601337" y="8128"/>
                </a:lnTo>
                <a:lnTo>
                  <a:pt x="4601337" y="6866128"/>
                </a:lnTo>
                <a:lnTo>
                  <a:pt x="1869932" y="6853428"/>
                </a:lnTo>
                <a:lnTo>
                  <a:pt x="0" y="0"/>
                </a:lnTo>
                <a:close/>
              </a:path>
            </a:pathLst>
          </a:custGeom>
          <a:solidFill>
            <a:schemeClr val="bg2">
              <a:lumMod val="40000"/>
              <a:lumOff val="60000"/>
            </a:schemeClr>
          </a:solidFill>
        </p:spPr>
        <p:txBody>
          <a:bodyPr anchor="ctr"/>
          <a:lstStyle>
            <a:lvl1pPr marL="7937" indent="0" algn="ctr">
              <a:buNone/>
              <a:defRPr/>
            </a:lvl1pPr>
          </a:lstStyle>
          <a:p>
            <a:r>
              <a:rPr lang="en-US"/>
              <a:t>Click icon to add picture</a:t>
            </a:r>
            <a:endParaRPr lang="en-US" dirty="0"/>
          </a:p>
        </p:txBody>
      </p:sp>
    </p:spTree>
    <p:extLst>
      <p:ext uri="{BB962C8B-B14F-4D97-AF65-F5344CB8AC3E}">
        <p14:creationId xmlns:p14="http://schemas.microsoft.com/office/powerpoint/2010/main" val="15433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AMRC-Basic">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A672F53-8CD8-8049-8C47-3D5691D5CEAC}"/>
              </a:ext>
            </a:extLst>
          </p:cNvPr>
          <p:cNvSpPr>
            <a:spLocks noGrp="1"/>
          </p:cNvSpPr>
          <p:nvPr>
            <p:ph type="title" hasCustomPrompt="1"/>
          </p:nvPr>
        </p:nvSpPr>
        <p:spPr/>
        <p:txBody>
          <a:bodyPr/>
          <a:lstStyle>
            <a:lvl1pPr>
              <a:defRPr/>
            </a:lvl1pPr>
          </a:lstStyle>
          <a:p>
            <a:r>
              <a:rPr lang="en-US" dirty="0"/>
              <a:t>Click to edit slide header</a:t>
            </a:r>
          </a:p>
        </p:txBody>
      </p:sp>
      <p:grpSp>
        <p:nvGrpSpPr>
          <p:cNvPr id="16" name="Group 15">
            <a:extLst>
              <a:ext uri="{FF2B5EF4-FFF2-40B4-BE49-F238E27FC236}">
                <a16:creationId xmlns:a16="http://schemas.microsoft.com/office/drawing/2014/main" id="{587415E1-8208-F242-B7FD-B4E97ECDD185}"/>
              </a:ext>
            </a:extLst>
          </p:cNvPr>
          <p:cNvGrpSpPr/>
          <p:nvPr userDrawn="1"/>
        </p:nvGrpSpPr>
        <p:grpSpPr>
          <a:xfrm>
            <a:off x="8387920" y="5630530"/>
            <a:ext cx="3804079" cy="1233408"/>
            <a:chOff x="8387920" y="5630530"/>
            <a:chExt cx="3804079" cy="1233408"/>
          </a:xfrm>
        </p:grpSpPr>
        <p:grpSp>
          <p:nvGrpSpPr>
            <p:cNvPr id="15" name="Group 14">
              <a:extLst>
                <a:ext uri="{FF2B5EF4-FFF2-40B4-BE49-F238E27FC236}">
                  <a16:creationId xmlns:a16="http://schemas.microsoft.com/office/drawing/2014/main" id="{205A80EE-B6A7-0949-A401-81F8635A83E3}"/>
                </a:ext>
              </a:extLst>
            </p:cNvPr>
            <p:cNvGrpSpPr/>
            <p:nvPr userDrawn="1"/>
          </p:nvGrpSpPr>
          <p:grpSpPr>
            <a:xfrm>
              <a:off x="8387920" y="5630530"/>
              <a:ext cx="3804079" cy="1233408"/>
              <a:chOff x="8387920" y="5630530"/>
              <a:chExt cx="3804079" cy="1233408"/>
            </a:xfrm>
          </p:grpSpPr>
          <p:sp>
            <p:nvSpPr>
              <p:cNvPr id="9" name="Rectangle 5">
                <a:extLst>
                  <a:ext uri="{FF2B5EF4-FFF2-40B4-BE49-F238E27FC236}">
                    <a16:creationId xmlns:a16="http://schemas.microsoft.com/office/drawing/2014/main" id="{21F9A51D-A3F8-A940-8780-FCBA93CDAA2A}"/>
                  </a:ext>
                </a:extLst>
              </p:cNvPr>
              <p:cNvSpPr/>
              <p:nvPr userDrawn="1"/>
            </p:nvSpPr>
            <p:spPr>
              <a:xfrm flipH="1">
                <a:off x="8387920" y="5630530"/>
                <a:ext cx="3804079" cy="1231412"/>
              </a:xfrm>
              <a:custGeom>
                <a:avLst/>
                <a:gdLst>
                  <a:gd name="connsiteX0" fmla="*/ 0 w 3808020"/>
                  <a:gd name="connsiteY0" fmla="*/ 1169719 h 1169719"/>
                  <a:gd name="connsiteX1" fmla="*/ 0 w 3808020"/>
                  <a:gd name="connsiteY1" fmla="*/ 0 h 1169719"/>
                  <a:gd name="connsiteX2" fmla="*/ 3808020 w 3808020"/>
                  <a:gd name="connsiteY2" fmla="*/ 1169719 h 1169719"/>
                  <a:gd name="connsiteX3" fmla="*/ 0 w 3808020"/>
                  <a:gd name="connsiteY3" fmla="*/ 1169719 h 1169719"/>
                  <a:gd name="connsiteX0" fmla="*/ 0 w 3804079"/>
                  <a:gd name="connsiteY0" fmla="*/ 1169719 h 1173660"/>
                  <a:gd name="connsiteX1" fmla="*/ 0 w 3804079"/>
                  <a:gd name="connsiteY1" fmla="*/ 0 h 1173660"/>
                  <a:gd name="connsiteX2" fmla="*/ 3804079 w 3804079"/>
                  <a:gd name="connsiteY2" fmla="*/ 1173660 h 1173660"/>
                  <a:gd name="connsiteX3" fmla="*/ 0 w 3804079"/>
                  <a:gd name="connsiteY3" fmla="*/ 1169719 h 1173660"/>
                  <a:gd name="connsiteX0" fmla="*/ 0 w 3804079"/>
                  <a:gd name="connsiteY0" fmla="*/ 1294848 h 1298789"/>
                  <a:gd name="connsiteX1" fmla="*/ 0 w 3804079"/>
                  <a:gd name="connsiteY1" fmla="*/ 0 h 1298789"/>
                  <a:gd name="connsiteX2" fmla="*/ 3804079 w 3804079"/>
                  <a:gd name="connsiteY2" fmla="*/ 1298789 h 1298789"/>
                  <a:gd name="connsiteX3" fmla="*/ 0 w 3804079"/>
                  <a:gd name="connsiteY3" fmla="*/ 1294848 h 1298789"/>
                  <a:gd name="connsiteX0" fmla="*/ 0 w 3804079"/>
                  <a:gd name="connsiteY0" fmla="*/ 1227471 h 1231412"/>
                  <a:gd name="connsiteX1" fmla="*/ 0 w 3804079"/>
                  <a:gd name="connsiteY1" fmla="*/ 0 h 1231412"/>
                  <a:gd name="connsiteX2" fmla="*/ 3804079 w 3804079"/>
                  <a:gd name="connsiteY2" fmla="*/ 1231412 h 1231412"/>
                  <a:gd name="connsiteX3" fmla="*/ 0 w 3804079"/>
                  <a:gd name="connsiteY3" fmla="*/ 1227471 h 1231412"/>
                </a:gdLst>
                <a:ahLst/>
                <a:cxnLst>
                  <a:cxn ang="0">
                    <a:pos x="connsiteX0" y="connsiteY0"/>
                  </a:cxn>
                  <a:cxn ang="0">
                    <a:pos x="connsiteX1" y="connsiteY1"/>
                  </a:cxn>
                  <a:cxn ang="0">
                    <a:pos x="connsiteX2" y="connsiteY2"/>
                  </a:cxn>
                  <a:cxn ang="0">
                    <a:pos x="connsiteX3" y="connsiteY3"/>
                  </a:cxn>
                </a:cxnLst>
                <a:rect l="l" t="t" r="r" b="b"/>
                <a:pathLst>
                  <a:path w="3804079" h="1231412">
                    <a:moveTo>
                      <a:pt x="0" y="1227471"/>
                    </a:moveTo>
                    <a:lnTo>
                      <a:pt x="0" y="0"/>
                    </a:lnTo>
                    <a:lnTo>
                      <a:pt x="3804079" y="1231412"/>
                    </a:lnTo>
                    <a:lnTo>
                      <a:pt x="0" y="1227471"/>
                    </a:lnTo>
                    <a:close/>
                  </a:path>
                </a:pathLst>
              </a:custGeom>
              <a:gradFill flip="none" rotWithShape="1">
                <a:gsLst>
                  <a:gs pos="22000">
                    <a:srgbClr val="063F5B"/>
                  </a:gs>
                  <a:gs pos="0">
                    <a:srgbClr val="063D56"/>
                  </a:gs>
                  <a:gs pos="100000">
                    <a:schemeClr val="tx2"/>
                  </a:gs>
                </a:gsLst>
                <a:lin ang="168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sp>
            <p:nvSpPr>
              <p:cNvPr id="11" name="Rectangle 5">
                <a:extLst>
                  <a:ext uri="{FF2B5EF4-FFF2-40B4-BE49-F238E27FC236}">
                    <a16:creationId xmlns:a16="http://schemas.microsoft.com/office/drawing/2014/main" id="{9DBC9354-6076-EB43-BADE-115215ED34AC}"/>
                  </a:ext>
                </a:extLst>
              </p:cNvPr>
              <p:cNvSpPr/>
              <p:nvPr userDrawn="1"/>
            </p:nvSpPr>
            <p:spPr>
              <a:xfrm flipH="1">
                <a:off x="9766965" y="5815347"/>
                <a:ext cx="2425034" cy="1048591"/>
              </a:xfrm>
              <a:custGeom>
                <a:avLst/>
                <a:gdLst>
                  <a:gd name="connsiteX0" fmla="*/ 0 w 3808020"/>
                  <a:gd name="connsiteY0" fmla="*/ 1169719 h 1169719"/>
                  <a:gd name="connsiteX1" fmla="*/ 0 w 3808020"/>
                  <a:gd name="connsiteY1" fmla="*/ 0 h 1169719"/>
                  <a:gd name="connsiteX2" fmla="*/ 3808020 w 3808020"/>
                  <a:gd name="connsiteY2" fmla="*/ 1169719 h 1169719"/>
                  <a:gd name="connsiteX3" fmla="*/ 0 w 3808020"/>
                  <a:gd name="connsiteY3" fmla="*/ 1169719 h 1169719"/>
                  <a:gd name="connsiteX0" fmla="*/ 0 w 3808020"/>
                  <a:gd name="connsiteY0" fmla="*/ 765958 h 765958"/>
                  <a:gd name="connsiteX1" fmla="*/ 0 w 3808020"/>
                  <a:gd name="connsiteY1" fmla="*/ 0 h 765958"/>
                  <a:gd name="connsiteX2" fmla="*/ 3808020 w 3808020"/>
                  <a:gd name="connsiteY2" fmla="*/ 765958 h 765958"/>
                  <a:gd name="connsiteX3" fmla="*/ 0 w 3808020"/>
                  <a:gd name="connsiteY3" fmla="*/ 765958 h 765958"/>
                  <a:gd name="connsiteX0" fmla="*/ 0 w 2893620"/>
                  <a:gd name="connsiteY0" fmla="*/ 765958 h 765958"/>
                  <a:gd name="connsiteX1" fmla="*/ 0 w 2893620"/>
                  <a:gd name="connsiteY1" fmla="*/ 0 h 765958"/>
                  <a:gd name="connsiteX2" fmla="*/ 2893620 w 2893620"/>
                  <a:gd name="connsiteY2" fmla="*/ 765958 h 765958"/>
                  <a:gd name="connsiteX3" fmla="*/ 0 w 2893620"/>
                  <a:gd name="connsiteY3" fmla="*/ 765958 h 765958"/>
                  <a:gd name="connsiteX0" fmla="*/ 0 w 2893620"/>
                  <a:gd name="connsiteY0" fmla="*/ 872836 h 872836"/>
                  <a:gd name="connsiteX1" fmla="*/ 0 w 2893620"/>
                  <a:gd name="connsiteY1" fmla="*/ 0 h 872836"/>
                  <a:gd name="connsiteX2" fmla="*/ 2893620 w 2893620"/>
                  <a:gd name="connsiteY2" fmla="*/ 872836 h 872836"/>
                  <a:gd name="connsiteX3" fmla="*/ 0 w 2893620"/>
                  <a:gd name="connsiteY3" fmla="*/ 872836 h 872836"/>
                  <a:gd name="connsiteX0" fmla="*/ 0 w 2712317"/>
                  <a:gd name="connsiteY0" fmla="*/ 872836 h 872836"/>
                  <a:gd name="connsiteX1" fmla="*/ 0 w 2712317"/>
                  <a:gd name="connsiteY1" fmla="*/ 0 h 872836"/>
                  <a:gd name="connsiteX2" fmla="*/ 2712317 w 2712317"/>
                  <a:gd name="connsiteY2" fmla="*/ 872836 h 872836"/>
                  <a:gd name="connsiteX3" fmla="*/ 0 w 2712317"/>
                  <a:gd name="connsiteY3" fmla="*/ 872836 h 872836"/>
                  <a:gd name="connsiteX0" fmla="*/ 0 w 2546779"/>
                  <a:gd name="connsiteY0" fmla="*/ 872836 h 872836"/>
                  <a:gd name="connsiteX1" fmla="*/ 0 w 2546779"/>
                  <a:gd name="connsiteY1" fmla="*/ 0 h 872836"/>
                  <a:gd name="connsiteX2" fmla="*/ 2546779 w 2546779"/>
                  <a:gd name="connsiteY2" fmla="*/ 864953 h 872836"/>
                  <a:gd name="connsiteX3" fmla="*/ 0 w 2546779"/>
                  <a:gd name="connsiteY3" fmla="*/ 872836 h 872836"/>
                  <a:gd name="connsiteX0" fmla="*/ 0 w 2479775"/>
                  <a:gd name="connsiteY0" fmla="*/ 872836 h 872836"/>
                  <a:gd name="connsiteX1" fmla="*/ 0 w 2479775"/>
                  <a:gd name="connsiteY1" fmla="*/ 0 h 872836"/>
                  <a:gd name="connsiteX2" fmla="*/ 2479775 w 2479775"/>
                  <a:gd name="connsiteY2" fmla="*/ 864953 h 872836"/>
                  <a:gd name="connsiteX3" fmla="*/ 0 w 2479775"/>
                  <a:gd name="connsiteY3" fmla="*/ 872836 h 872836"/>
                  <a:gd name="connsiteX0" fmla="*/ 0 w 2475834"/>
                  <a:gd name="connsiteY0" fmla="*/ 872836 h 872836"/>
                  <a:gd name="connsiteX1" fmla="*/ 0 w 2475834"/>
                  <a:gd name="connsiteY1" fmla="*/ 0 h 872836"/>
                  <a:gd name="connsiteX2" fmla="*/ 2475834 w 2475834"/>
                  <a:gd name="connsiteY2" fmla="*/ 872836 h 872836"/>
                  <a:gd name="connsiteX3" fmla="*/ 0 w 2475834"/>
                  <a:gd name="connsiteY3" fmla="*/ 872836 h 872836"/>
                  <a:gd name="connsiteX0" fmla="*/ 0 w 2425034"/>
                  <a:gd name="connsiteY0" fmla="*/ 872836 h 872836"/>
                  <a:gd name="connsiteX1" fmla="*/ 0 w 2425034"/>
                  <a:gd name="connsiteY1" fmla="*/ 0 h 872836"/>
                  <a:gd name="connsiteX2" fmla="*/ 2425034 w 2425034"/>
                  <a:gd name="connsiteY2" fmla="*/ 869661 h 872836"/>
                  <a:gd name="connsiteX3" fmla="*/ 0 w 2425034"/>
                  <a:gd name="connsiteY3" fmla="*/ 872836 h 872836"/>
                  <a:gd name="connsiteX0" fmla="*/ 6056 w 2431090"/>
                  <a:gd name="connsiteY0" fmla="*/ 1006060 h 1006060"/>
                  <a:gd name="connsiteX1" fmla="*/ 0 w 2431090"/>
                  <a:gd name="connsiteY1" fmla="*/ 0 h 1006060"/>
                  <a:gd name="connsiteX2" fmla="*/ 2431090 w 2431090"/>
                  <a:gd name="connsiteY2" fmla="*/ 1002885 h 1006060"/>
                  <a:gd name="connsiteX3" fmla="*/ 6056 w 2431090"/>
                  <a:gd name="connsiteY3" fmla="*/ 1006060 h 1006060"/>
                  <a:gd name="connsiteX0" fmla="*/ 6056 w 2431090"/>
                  <a:gd name="connsiteY0" fmla="*/ 1059223 h 1059223"/>
                  <a:gd name="connsiteX1" fmla="*/ 0 w 2431090"/>
                  <a:gd name="connsiteY1" fmla="*/ 0 h 1059223"/>
                  <a:gd name="connsiteX2" fmla="*/ 2431090 w 2431090"/>
                  <a:gd name="connsiteY2" fmla="*/ 1056048 h 1059223"/>
                  <a:gd name="connsiteX3" fmla="*/ 6056 w 2431090"/>
                  <a:gd name="connsiteY3" fmla="*/ 1059223 h 1059223"/>
                  <a:gd name="connsiteX0" fmla="*/ 485 w 2425519"/>
                  <a:gd name="connsiteY0" fmla="*/ 1048591 h 1048591"/>
                  <a:gd name="connsiteX1" fmla="*/ 1517 w 2425519"/>
                  <a:gd name="connsiteY1" fmla="*/ 0 h 1048591"/>
                  <a:gd name="connsiteX2" fmla="*/ 2425519 w 2425519"/>
                  <a:gd name="connsiteY2" fmla="*/ 1045416 h 1048591"/>
                  <a:gd name="connsiteX3" fmla="*/ 485 w 2425519"/>
                  <a:gd name="connsiteY3" fmla="*/ 1048591 h 1048591"/>
                  <a:gd name="connsiteX0" fmla="*/ 0 w 2425034"/>
                  <a:gd name="connsiteY0" fmla="*/ 1048591 h 1048591"/>
                  <a:gd name="connsiteX1" fmla="*/ 1032 w 2425034"/>
                  <a:gd name="connsiteY1" fmla="*/ 0 h 1048591"/>
                  <a:gd name="connsiteX2" fmla="*/ 2425034 w 2425034"/>
                  <a:gd name="connsiteY2" fmla="*/ 1045416 h 1048591"/>
                  <a:gd name="connsiteX3" fmla="*/ 0 w 2425034"/>
                  <a:gd name="connsiteY3" fmla="*/ 1048591 h 1048591"/>
                </a:gdLst>
                <a:ahLst/>
                <a:cxnLst>
                  <a:cxn ang="0">
                    <a:pos x="connsiteX0" y="connsiteY0"/>
                  </a:cxn>
                  <a:cxn ang="0">
                    <a:pos x="connsiteX1" y="connsiteY1"/>
                  </a:cxn>
                  <a:cxn ang="0">
                    <a:pos x="connsiteX2" y="connsiteY2"/>
                  </a:cxn>
                  <a:cxn ang="0">
                    <a:pos x="connsiteX3" y="connsiteY3"/>
                  </a:cxn>
                </a:cxnLst>
                <a:rect l="l" t="t" r="r" b="b"/>
                <a:pathLst>
                  <a:path w="2425034" h="1048591">
                    <a:moveTo>
                      <a:pt x="0" y="1048591"/>
                    </a:moveTo>
                    <a:lnTo>
                      <a:pt x="1032" y="0"/>
                    </a:lnTo>
                    <a:lnTo>
                      <a:pt x="2425034" y="1045416"/>
                    </a:lnTo>
                    <a:lnTo>
                      <a:pt x="0" y="1048591"/>
                    </a:lnTo>
                    <a:close/>
                  </a:path>
                </a:pathLst>
              </a:custGeom>
              <a:gradFill flip="none" rotWithShape="1">
                <a:gsLst>
                  <a:gs pos="0">
                    <a:srgbClr val="063D56"/>
                  </a:gs>
                  <a:gs pos="100000">
                    <a:schemeClr val="tx2"/>
                  </a:gs>
                </a:gsLst>
                <a:lin ang="16800000" scaled="0"/>
                <a:tileRect/>
              </a:gra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dirty="0"/>
              </a:p>
            </p:txBody>
          </p:sp>
        </p:grpSp>
        <p:pic>
          <p:nvPicPr>
            <p:cNvPr id="14" name="Graphic 13">
              <a:extLst>
                <a:ext uri="{FF2B5EF4-FFF2-40B4-BE49-F238E27FC236}">
                  <a16:creationId xmlns:a16="http://schemas.microsoft.com/office/drawing/2014/main" id="{FEB9FAE0-C8E9-054F-9FE6-08E12373FF7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383035" y="6092062"/>
              <a:ext cx="689842" cy="702858"/>
            </a:xfrm>
            <a:prstGeom prst="rect">
              <a:avLst/>
            </a:prstGeom>
          </p:spPr>
        </p:pic>
      </p:grpSp>
      <p:cxnSp>
        <p:nvCxnSpPr>
          <p:cNvPr id="8" name="Straight Connector 7">
            <a:extLst>
              <a:ext uri="{FF2B5EF4-FFF2-40B4-BE49-F238E27FC236}">
                <a16:creationId xmlns:a16="http://schemas.microsoft.com/office/drawing/2014/main" id="{ECB25D18-3618-3940-B8A3-397D797D7388}"/>
              </a:ext>
            </a:extLst>
          </p:cNvPr>
          <p:cNvCxnSpPr>
            <a:cxnSpLocks/>
          </p:cNvCxnSpPr>
          <p:nvPr userDrawn="1"/>
        </p:nvCxnSpPr>
        <p:spPr>
          <a:xfrm>
            <a:off x="609600" y="1030148"/>
            <a:ext cx="11582400" cy="0"/>
          </a:xfrm>
          <a:prstGeom prst="line">
            <a:avLst/>
          </a:prstGeom>
          <a:ln w="25400">
            <a:gradFill>
              <a:gsLst>
                <a:gs pos="0">
                  <a:schemeClr val="accent5"/>
                </a:gs>
                <a:gs pos="100000">
                  <a:schemeClr val="accent6"/>
                </a:gs>
              </a:gsLst>
              <a:lin ang="5400000" scaled="1"/>
            </a:gradFill>
          </a:ln>
          <a:effectLst/>
        </p:spPr>
        <p:style>
          <a:lnRef idx="2">
            <a:schemeClr val="accent1"/>
          </a:lnRef>
          <a:fillRef idx="0">
            <a:schemeClr val="accent1"/>
          </a:fillRef>
          <a:effectRef idx="1">
            <a:schemeClr val="accent1"/>
          </a:effectRef>
          <a:fontRef idx="minor">
            <a:schemeClr val="tx1"/>
          </a:fontRef>
        </p:style>
      </p:cxnSp>
      <p:sp>
        <p:nvSpPr>
          <p:cNvPr id="10" name="Slide Number Placeholder 9">
            <a:extLst>
              <a:ext uri="{FF2B5EF4-FFF2-40B4-BE49-F238E27FC236}">
                <a16:creationId xmlns:a16="http://schemas.microsoft.com/office/drawing/2014/main" id="{508C8E16-2C41-5F4E-A5E4-2AC40B86A313}"/>
              </a:ext>
            </a:extLst>
          </p:cNvPr>
          <p:cNvSpPr>
            <a:spLocks noGrp="1"/>
          </p:cNvSpPr>
          <p:nvPr>
            <p:ph type="sldNum" sz="quarter" idx="10"/>
          </p:nvPr>
        </p:nvSpPr>
        <p:spPr>
          <a:xfrm>
            <a:off x="11467576" y="6276975"/>
            <a:ext cx="462023" cy="295271"/>
          </a:xfrm>
        </p:spPr>
        <p:txBody>
          <a:bodyPr/>
          <a:lstStyle/>
          <a:p>
            <a:fld id="{48F63A3B-78C7-47BE-AE5E-E10140E04643}" type="slidenum">
              <a:rPr lang="en-US" smtClean="0">
                <a:latin typeface="Arial" charset="0"/>
                <a:cs typeface="Arial" charset="0"/>
              </a:rPr>
              <a:pPr/>
              <a:t>‹#›</a:t>
            </a:fld>
            <a:endParaRPr lang="en-US" dirty="0"/>
          </a:p>
        </p:txBody>
      </p:sp>
      <p:sp>
        <p:nvSpPr>
          <p:cNvPr id="5" name="Text Placeholder 4">
            <a:extLst>
              <a:ext uri="{FF2B5EF4-FFF2-40B4-BE49-F238E27FC236}">
                <a16:creationId xmlns:a16="http://schemas.microsoft.com/office/drawing/2014/main" id="{18B19582-50DD-754C-99D1-0FA38ECDE01D}"/>
              </a:ext>
            </a:extLst>
          </p:cNvPr>
          <p:cNvSpPr>
            <a:spLocks noGrp="1"/>
          </p:cNvSpPr>
          <p:nvPr>
            <p:ph type="body" sz="quarter" idx="11"/>
          </p:nvPr>
        </p:nvSpPr>
        <p:spPr>
          <a:xfrm>
            <a:off x="609600" y="1313099"/>
            <a:ext cx="10972800" cy="4524367"/>
          </a:xfrm>
        </p:spPr>
        <p:txBody>
          <a:bodyPr>
            <a:normAutofit/>
          </a:bodyPr>
          <a:lstStyle>
            <a:lvl1pPr>
              <a:defRPr sz="2400"/>
            </a:lvl1pPr>
            <a:lvl2pPr>
              <a:defRPr sz="2000"/>
            </a:lvl2pPr>
            <a:lvl3pPr>
              <a:defRPr sz="1800"/>
            </a:lvl3pPr>
            <a:lvl4pPr>
              <a:defRPr sz="1600"/>
            </a:lvl4pPr>
            <a:lvl5pPr>
              <a:defRPr sz="1400"/>
            </a:lvl5pPr>
          </a:lstStyle>
          <a:p>
            <a:pPr lvl="0"/>
            <a:r>
              <a:rPr lang="en-US"/>
              <a:t>Click to edit Master text styles</a:t>
            </a:r>
          </a:p>
        </p:txBody>
      </p:sp>
    </p:spTree>
    <p:extLst>
      <p:ext uri="{BB962C8B-B14F-4D97-AF65-F5344CB8AC3E}">
        <p14:creationId xmlns:p14="http://schemas.microsoft.com/office/powerpoint/2010/main" val="182750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720785"/>
          </a:xfrm>
          <a:prstGeom prst="rect">
            <a:avLst/>
          </a:prstGeom>
        </p:spPr>
        <p:txBody>
          <a:bodyPr vert="horz" lIns="91440" tIns="45720" rIns="91440" bIns="45720" rtlCol="0" anchor="ctr">
            <a:normAutofit/>
          </a:bodyPr>
          <a:lstStyle/>
          <a:p>
            <a:r>
              <a:rPr lang="en-US" dirty="0"/>
              <a:t>Click to edit slide header</a:t>
            </a:r>
          </a:p>
        </p:txBody>
      </p:sp>
      <p:sp>
        <p:nvSpPr>
          <p:cNvPr id="14" name="Slide Number Placeholder 13">
            <a:extLst>
              <a:ext uri="{FF2B5EF4-FFF2-40B4-BE49-F238E27FC236}">
                <a16:creationId xmlns:a16="http://schemas.microsoft.com/office/drawing/2014/main" id="{46914425-A1E0-AF42-BB90-A4277F280054}"/>
              </a:ext>
            </a:extLst>
          </p:cNvPr>
          <p:cNvSpPr>
            <a:spLocks noGrp="1"/>
          </p:cNvSpPr>
          <p:nvPr>
            <p:ph type="sldNum" sz="quarter" idx="4"/>
          </p:nvPr>
        </p:nvSpPr>
        <p:spPr>
          <a:xfrm>
            <a:off x="11423678" y="6108144"/>
            <a:ext cx="462023" cy="365125"/>
          </a:xfrm>
          <a:prstGeom prst="rect">
            <a:avLst/>
          </a:prstGeom>
        </p:spPr>
        <p:txBody>
          <a:bodyPr vert="horz" lIns="91440" tIns="45720" rIns="91440" bIns="45720" rtlCol="0" anchor="ctr"/>
          <a:lstStyle>
            <a:lvl1pPr marL="0" marR="0" indent="0" algn="ctr" defTabSz="914400" rtl="0" eaLnBrk="1" fontAlgn="auto" latinLnBrk="0" hangingPunct="1">
              <a:lnSpc>
                <a:spcPct val="100000"/>
              </a:lnSpc>
              <a:spcBef>
                <a:spcPts val="0"/>
              </a:spcBef>
              <a:spcAft>
                <a:spcPts val="0"/>
              </a:spcAft>
              <a:buClrTx/>
              <a:buSzTx/>
              <a:buFontTx/>
              <a:buNone/>
              <a:tabLst/>
              <a:defRPr sz="1100">
                <a:solidFill>
                  <a:schemeClr val="bg1"/>
                </a:solidFill>
              </a:defRPr>
            </a:lvl1pPr>
          </a:lstStyle>
          <a:p>
            <a:fld id="{48F63A3B-78C7-47BE-AE5E-E10140E04643}" type="slidenum">
              <a:rPr lang="en-US" smtClean="0">
                <a:latin typeface="Arial" charset="0"/>
                <a:cs typeface="Arial" charset="0"/>
              </a:rPr>
              <a:pPr/>
              <a:t>‹#›</a:t>
            </a:fld>
            <a:endParaRPr lang="en-US" dirty="0"/>
          </a:p>
        </p:txBody>
      </p:sp>
      <p:sp>
        <p:nvSpPr>
          <p:cNvPr id="5" name="Text Placeholder 4">
            <a:extLst>
              <a:ext uri="{FF2B5EF4-FFF2-40B4-BE49-F238E27FC236}">
                <a16:creationId xmlns:a16="http://schemas.microsoft.com/office/drawing/2014/main" id="{C781C2CF-FC65-6849-93B4-FB81B36D52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881852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457200" rtl="0" eaLnBrk="1" latinLnBrk="0" hangingPunct="1">
        <a:spcBef>
          <a:spcPct val="0"/>
        </a:spcBef>
        <a:buNone/>
        <a:defRPr sz="3800" b="0" i="0" kern="1200" cap="none" spc="100" baseline="0">
          <a:solidFill>
            <a:schemeClr val="tx1"/>
          </a:solidFill>
          <a:latin typeface="Arial" charset="0"/>
          <a:ea typeface="Arial" charset="0"/>
          <a:cs typeface="Arial" charset="0"/>
        </a:defRPr>
      </a:lvl1pPr>
    </p:titleStyle>
    <p:bodyStyle>
      <a:lvl1pPr marL="293687" marR="0" indent="-285750" algn="l" defTabSz="457200" rtl="0" eaLnBrk="1" fontAlgn="auto" latinLnBrk="0" hangingPunct="1">
        <a:lnSpc>
          <a:spcPct val="100000"/>
        </a:lnSpc>
        <a:spcBef>
          <a:spcPts val="600"/>
        </a:spcBef>
        <a:spcAft>
          <a:spcPts val="0"/>
        </a:spcAft>
        <a:buClr>
          <a:schemeClr val="tx2"/>
        </a:buClr>
        <a:buSzPct val="110000"/>
        <a:buFont typeface="Arial" panose="020B0604020202020204" pitchFamily="34" charset="0"/>
        <a:buChar char="•"/>
        <a:tabLst/>
        <a:defRPr sz="2400" b="0" i="0" kern="1200">
          <a:solidFill>
            <a:schemeClr val="tx1"/>
          </a:solidFill>
          <a:latin typeface="Arial" panose="020B0604020202020204" pitchFamily="34" charset="0"/>
          <a:ea typeface="Arial" panose="020B0604020202020204" pitchFamily="34" charset="0"/>
          <a:cs typeface="Arial" panose="020B0604020202020204" pitchFamily="34" charset="0"/>
        </a:defRPr>
      </a:lvl1pPr>
      <a:lvl2pPr marL="465138" marR="0" indent="-223838" algn="l" defTabSz="457200" rtl="0" eaLnBrk="1" fontAlgn="auto" latinLnBrk="0" hangingPunct="1">
        <a:lnSpc>
          <a:spcPct val="100000"/>
        </a:lnSpc>
        <a:spcBef>
          <a:spcPts val="600"/>
        </a:spcBef>
        <a:spcAft>
          <a:spcPts val="0"/>
        </a:spcAft>
        <a:buClr>
          <a:schemeClr val="tx2"/>
        </a:buClr>
        <a:buSzPct val="100000"/>
        <a:buFont typeface="Arial" panose="020B0604020202020204" pitchFamily="34" charset="0"/>
        <a:buChar char="•"/>
        <a:tabLst/>
        <a:defRPr sz="2000" b="0" i="0" kern="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687388" marR="0" indent="-222250" algn="l" defTabSz="457200" rtl="0" eaLnBrk="1" fontAlgn="auto" latinLnBrk="0" hangingPunct="1">
        <a:lnSpc>
          <a:spcPct val="100000"/>
        </a:lnSpc>
        <a:spcBef>
          <a:spcPts val="600"/>
        </a:spcBef>
        <a:spcAft>
          <a:spcPts val="0"/>
        </a:spcAft>
        <a:buClr>
          <a:schemeClr val="tx2"/>
        </a:buClr>
        <a:buSzPct val="100000"/>
        <a:buFont typeface="Arial" panose="020B0604020202020204" pitchFamily="34" charset="0"/>
        <a:buChar char="•"/>
        <a:tabLst/>
        <a:defRPr sz="1800" b="0" i="0" kern="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920750" marR="0" indent="-223838" algn="l" defTabSz="457200" rtl="0" eaLnBrk="1" fontAlgn="auto" latinLnBrk="0" hangingPunct="1">
        <a:lnSpc>
          <a:spcPct val="100000"/>
        </a:lnSpc>
        <a:spcBef>
          <a:spcPts val="600"/>
        </a:spcBef>
        <a:spcAft>
          <a:spcPts val="0"/>
        </a:spcAft>
        <a:buClr>
          <a:schemeClr val="tx2"/>
        </a:buClr>
        <a:buSzTx/>
        <a:buFont typeface="Arial" panose="020B0604020202020204" pitchFamily="34" charset="0"/>
        <a:buChar char="•"/>
        <a:tabLst/>
        <a:defRPr sz="1600" kern="1200" baseline="0">
          <a:solidFill>
            <a:schemeClr val="accent2"/>
          </a:solidFill>
          <a:latin typeface="Arial" panose="020B0604020202020204" pitchFamily="34" charset="0"/>
          <a:ea typeface="+mn-ea"/>
          <a:cs typeface="Arial" panose="020B0604020202020204" pitchFamily="34" charset="0"/>
        </a:defRPr>
      </a:lvl4pPr>
      <a:lvl5pPr marL="1095375" marR="0" indent="-155575" algn="l" defTabSz="457200" rtl="0" eaLnBrk="1" fontAlgn="auto" latinLnBrk="0" hangingPunct="1">
        <a:lnSpc>
          <a:spcPct val="100000"/>
        </a:lnSpc>
        <a:spcBef>
          <a:spcPts val="600"/>
        </a:spcBef>
        <a:spcAft>
          <a:spcPts val="0"/>
        </a:spcAft>
        <a:buClr>
          <a:schemeClr val="tx2"/>
        </a:buClr>
        <a:buSzTx/>
        <a:buFont typeface="Arial" panose="020B0604020202020204" pitchFamily="34" charset="0"/>
        <a:buChar char="•"/>
        <a:tabLst/>
        <a:defRPr sz="1400" kern="1200">
          <a:solidFill>
            <a:schemeClr val="accent2"/>
          </a:solidFill>
          <a:latin typeface="Arial" panose="020B0604020202020204" pitchFamily="34" charset="0"/>
          <a:ea typeface="Microsoft Sans Serif"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720785"/>
          </a:xfrm>
          <a:prstGeom prst="rect">
            <a:avLst/>
          </a:prstGeom>
        </p:spPr>
        <p:txBody>
          <a:bodyPr vert="horz" lIns="91440" tIns="45720" rIns="91440" bIns="45720" rtlCol="0" anchor="ctr">
            <a:normAutofit/>
          </a:bodyPr>
          <a:lstStyle/>
          <a:p>
            <a:r>
              <a:rPr lang="en-US" dirty="0"/>
              <a:t>Click to edit slide header</a:t>
            </a:r>
          </a:p>
        </p:txBody>
      </p:sp>
      <p:sp>
        <p:nvSpPr>
          <p:cNvPr id="14" name="Slide Number Placeholder 13">
            <a:extLst>
              <a:ext uri="{FF2B5EF4-FFF2-40B4-BE49-F238E27FC236}">
                <a16:creationId xmlns:a16="http://schemas.microsoft.com/office/drawing/2014/main" id="{46914425-A1E0-AF42-BB90-A4277F280054}"/>
              </a:ext>
            </a:extLst>
          </p:cNvPr>
          <p:cNvSpPr>
            <a:spLocks noGrp="1"/>
          </p:cNvSpPr>
          <p:nvPr>
            <p:ph type="sldNum" sz="quarter" idx="4"/>
          </p:nvPr>
        </p:nvSpPr>
        <p:spPr>
          <a:xfrm>
            <a:off x="11423678" y="6108144"/>
            <a:ext cx="462023" cy="365125"/>
          </a:xfrm>
          <a:prstGeom prst="rect">
            <a:avLst/>
          </a:prstGeom>
        </p:spPr>
        <p:txBody>
          <a:bodyPr vert="horz" lIns="91440" tIns="45720" rIns="91440" bIns="45720" rtlCol="0" anchor="ctr"/>
          <a:lstStyle>
            <a:lvl1pPr marL="0" marR="0" indent="0" algn="ctr" defTabSz="914400" rtl="0" eaLnBrk="1" fontAlgn="auto" latinLnBrk="0" hangingPunct="1">
              <a:lnSpc>
                <a:spcPct val="100000"/>
              </a:lnSpc>
              <a:spcBef>
                <a:spcPts val="0"/>
              </a:spcBef>
              <a:spcAft>
                <a:spcPts val="0"/>
              </a:spcAft>
              <a:buClrTx/>
              <a:buSzTx/>
              <a:buFontTx/>
              <a:buNone/>
              <a:tabLst/>
              <a:defRPr sz="1100">
                <a:solidFill>
                  <a:schemeClr val="bg1"/>
                </a:solidFill>
              </a:defRPr>
            </a:lvl1pPr>
          </a:lstStyle>
          <a:p>
            <a:fld id="{48F63A3B-78C7-47BE-AE5E-E10140E04643}" type="slidenum">
              <a:rPr lang="en-US" smtClean="0">
                <a:latin typeface="Arial" charset="0"/>
                <a:cs typeface="Arial" charset="0"/>
              </a:rPr>
              <a:pPr/>
              <a:t>‹#›</a:t>
            </a:fld>
            <a:endParaRPr lang="en-US" dirty="0"/>
          </a:p>
        </p:txBody>
      </p:sp>
      <p:sp>
        <p:nvSpPr>
          <p:cNvPr id="5" name="Text Placeholder 4">
            <a:extLst>
              <a:ext uri="{FF2B5EF4-FFF2-40B4-BE49-F238E27FC236}">
                <a16:creationId xmlns:a16="http://schemas.microsoft.com/office/drawing/2014/main" id="{C781C2CF-FC65-6849-93B4-FB81B36D52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33414332"/>
      </p:ext>
    </p:extLst>
  </p:cSld>
  <p:clrMap bg1="lt1" tx1="dk1" bg2="lt2" tx2="dk2" accent1="accent1" accent2="accent2" accent3="accent3" accent4="accent4" accent5="accent5" accent6="accent6" hlink="hlink" folHlink="folHlink"/>
  <p:sldLayoutIdLst>
    <p:sldLayoutId id="2147483729" r:id="rId1"/>
    <p:sldLayoutId id="2147483665" r:id="rId2"/>
    <p:sldLayoutId id="2147483744"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457200" rtl="0" eaLnBrk="1" latinLnBrk="0" hangingPunct="1">
        <a:spcBef>
          <a:spcPct val="0"/>
        </a:spcBef>
        <a:buNone/>
        <a:defRPr sz="3800" b="0" i="0" kern="1200" cap="none" spc="100" baseline="0">
          <a:solidFill>
            <a:schemeClr val="tx1"/>
          </a:solidFill>
          <a:latin typeface="Arial" charset="0"/>
          <a:ea typeface="Arial" charset="0"/>
          <a:cs typeface="Arial" charset="0"/>
        </a:defRPr>
      </a:lvl1pPr>
    </p:titleStyle>
    <p:bodyStyle>
      <a:lvl1pPr marL="293687" marR="0" indent="-285750" algn="l" defTabSz="457200" rtl="0" eaLnBrk="1" fontAlgn="auto" latinLnBrk="0" hangingPunct="1">
        <a:lnSpc>
          <a:spcPct val="100000"/>
        </a:lnSpc>
        <a:spcBef>
          <a:spcPts val="600"/>
        </a:spcBef>
        <a:spcAft>
          <a:spcPts val="0"/>
        </a:spcAft>
        <a:buClr>
          <a:schemeClr val="tx2"/>
        </a:buClr>
        <a:buSzPct val="110000"/>
        <a:buFont typeface="Arial" panose="020B0604020202020204" pitchFamily="34" charset="0"/>
        <a:buChar char="•"/>
        <a:tabLst/>
        <a:defRPr sz="2400" b="0" i="0" kern="1200">
          <a:solidFill>
            <a:schemeClr val="tx1"/>
          </a:solidFill>
          <a:latin typeface="Arial" panose="020B0604020202020204" pitchFamily="34" charset="0"/>
          <a:ea typeface="Arial" panose="020B0604020202020204" pitchFamily="34" charset="0"/>
          <a:cs typeface="Arial" panose="020B0604020202020204" pitchFamily="34" charset="0"/>
        </a:defRPr>
      </a:lvl1pPr>
      <a:lvl2pPr marL="465138" marR="0" indent="-223838" algn="l" defTabSz="457200" rtl="0" eaLnBrk="1" fontAlgn="auto" latinLnBrk="0" hangingPunct="1">
        <a:lnSpc>
          <a:spcPct val="100000"/>
        </a:lnSpc>
        <a:spcBef>
          <a:spcPts val="600"/>
        </a:spcBef>
        <a:spcAft>
          <a:spcPts val="0"/>
        </a:spcAft>
        <a:buClr>
          <a:schemeClr val="tx2"/>
        </a:buClr>
        <a:buSzPct val="100000"/>
        <a:buFont typeface="Arial" panose="020B0604020202020204" pitchFamily="34" charset="0"/>
        <a:buChar char="•"/>
        <a:tabLst/>
        <a:defRPr sz="2000" b="0" i="0" kern="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687388" marR="0" indent="-222250" algn="l" defTabSz="457200" rtl="0" eaLnBrk="1" fontAlgn="auto" latinLnBrk="0" hangingPunct="1">
        <a:lnSpc>
          <a:spcPct val="100000"/>
        </a:lnSpc>
        <a:spcBef>
          <a:spcPts val="600"/>
        </a:spcBef>
        <a:spcAft>
          <a:spcPts val="0"/>
        </a:spcAft>
        <a:buClr>
          <a:schemeClr val="tx2"/>
        </a:buClr>
        <a:buSzPct val="100000"/>
        <a:buFont typeface="Arial" panose="020B0604020202020204" pitchFamily="34" charset="0"/>
        <a:buChar char="•"/>
        <a:tabLst/>
        <a:defRPr sz="1800" b="0" i="0" kern="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920750" marR="0" indent="-223838" algn="l" defTabSz="457200" rtl="0" eaLnBrk="1" fontAlgn="auto" latinLnBrk="0" hangingPunct="1">
        <a:lnSpc>
          <a:spcPct val="100000"/>
        </a:lnSpc>
        <a:spcBef>
          <a:spcPts val="600"/>
        </a:spcBef>
        <a:spcAft>
          <a:spcPts val="0"/>
        </a:spcAft>
        <a:buClr>
          <a:schemeClr val="tx2"/>
        </a:buClr>
        <a:buSzTx/>
        <a:buFont typeface="Arial" panose="020B0604020202020204" pitchFamily="34" charset="0"/>
        <a:buChar char="•"/>
        <a:tabLst/>
        <a:defRPr sz="1600" kern="1200" baseline="0">
          <a:solidFill>
            <a:schemeClr val="accent2"/>
          </a:solidFill>
          <a:latin typeface="Arial" panose="020B0604020202020204" pitchFamily="34" charset="0"/>
          <a:ea typeface="+mn-ea"/>
          <a:cs typeface="Arial" panose="020B0604020202020204" pitchFamily="34" charset="0"/>
        </a:defRPr>
      </a:lvl4pPr>
      <a:lvl5pPr marL="1095375" marR="0" indent="-155575" algn="l" defTabSz="457200" rtl="0" eaLnBrk="1" fontAlgn="auto" latinLnBrk="0" hangingPunct="1">
        <a:lnSpc>
          <a:spcPct val="100000"/>
        </a:lnSpc>
        <a:spcBef>
          <a:spcPts val="600"/>
        </a:spcBef>
        <a:spcAft>
          <a:spcPts val="0"/>
        </a:spcAft>
        <a:buClr>
          <a:schemeClr val="tx2"/>
        </a:buClr>
        <a:buSzTx/>
        <a:buFont typeface="Arial" panose="020B0604020202020204" pitchFamily="34" charset="0"/>
        <a:buChar char="•"/>
        <a:tabLst/>
        <a:defRPr sz="1400" kern="1200">
          <a:solidFill>
            <a:schemeClr val="accent2"/>
          </a:solidFill>
          <a:latin typeface="Arial" panose="020B0604020202020204" pitchFamily="34" charset="0"/>
          <a:ea typeface="Microsoft Sans Serif"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DF026-3AB9-4DEE-FD43-0F50BD2998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936D7B-6193-1477-2F09-E1A34AFC4889}"/>
              </a:ext>
            </a:extLst>
          </p:cNvPr>
          <p:cNvSpPr>
            <a:spLocks noGrp="1"/>
          </p:cNvSpPr>
          <p:nvPr>
            <p:ph type="title"/>
          </p:nvPr>
        </p:nvSpPr>
        <p:spPr/>
        <p:txBody>
          <a:bodyPr/>
          <a:lstStyle/>
          <a:p>
            <a:r>
              <a:rPr lang="en-US" dirty="0"/>
              <a:t>Baltimore City Public Schools &amp; Ameresco</a:t>
            </a:r>
          </a:p>
        </p:txBody>
      </p:sp>
      <p:sp>
        <p:nvSpPr>
          <p:cNvPr id="3" name="Slide Number Placeholder 2">
            <a:extLst>
              <a:ext uri="{FF2B5EF4-FFF2-40B4-BE49-F238E27FC236}">
                <a16:creationId xmlns:a16="http://schemas.microsoft.com/office/drawing/2014/main" id="{7EA91DAB-4322-DE2F-CE40-053287250B6D}"/>
              </a:ext>
            </a:extLst>
          </p:cNvPr>
          <p:cNvSpPr>
            <a:spLocks noGrp="1"/>
          </p:cNvSpPr>
          <p:nvPr>
            <p:ph type="sldNum" sz="quarter" idx="10"/>
          </p:nvPr>
        </p:nvSpPr>
        <p:spPr/>
        <p:txBody>
          <a:bodyPr/>
          <a:lstStyle/>
          <a:p>
            <a:fld id="{48F63A3B-78C7-47BE-AE5E-E10140E04643}" type="slidenum">
              <a:rPr lang="en-US" smtClean="0">
                <a:latin typeface="Arial" charset="0"/>
                <a:cs typeface="Arial" charset="0"/>
              </a:rPr>
              <a:pPr/>
              <a:t>1</a:t>
            </a:fld>
            <a:endParaRPr lang="en-US"/>
          </a:p>
        </p:txBody>
      </p:sp>
      <p:sp>
        <p:nvSpPr>
          <p:cNvPr id="6" name="Text Placeholder 5">
            <a:extLst>
              <a:ext uri="{FF2B5EF4-FFF2-40B4-BE49-F238E27FC236}">
                <a16:creationId xmlns:a16="http://schemas.microsoft.com/office/drawing/2014/main" id="{5E5ADB5A-5B71-BAB6-C4A0-7015EFD7AA6B}"/>
              </a:ext>
            </a:extLst>
          </p:cNvPr>
          <p:cNvSpPr>
            <a:spLocks noGrp="1"/>
          </p:cNvSpPr>
          <p:nvPr>
            <p:ph type="body" sz="quarter" idx="11"/>
          </p:nvPr>
        </p:nvSpPr>
        <p:spPr>
          <a:xfrm>
            <a:off x="609599" y="1124518"/>
            <a:ext cx="10972800" cy="5152457"/>
          </a:xfrm>
        </p:spPr>
        <p:txBody>
          <a:bodyPr>
            <a:noAutofit/>
          </a:bodyPr>
          <a:lstStyle/>
          <a:p>
            <a:pPr marL="7937" indent="0">
              <a:spcBef>
                <a:spcPts val="0"/>
              </a:spcBef>
              <a:spcAft>
                <a:spcPts val="1200"/>
              </a:spcAft>
              <a:buNone/>
            </a:pPr>
            <a:r>
              <a:rPr lang="en-US" sz="1800" dirty="0">
                <a:effectLst/>
                <a:latin typeface="Arial" panose="020B0604020202020204" pitchFamily="34" charset="0"/>
                <a:ea typeface="Arial" panose="020B0604020202020204" pitchFamily="34" charset="0"/>
                <a:cs typeface="Times New Roman (Body CS)"/>
              </a:rPr>
              <a:t>2024 Renew America’s Schools Prize Application - </a:t>
            </a:r>
            <a:r>
              <a:rPr lang="en-US" sz="1800" b="1" i="1" dirty="0">
                <a:effectLst/>
                <a:latin typeface="Arial" panose="020B0604020202020204" pitchFamily="34" charset="0"/>
                <a:ea typeface="Arial" panose="020B0604020202020204" pitchFamily="34" charset="0"/>
                <a:cs typeface="Times New Roman (Body CS)"/>
              </a:rPr>
              <a:t>Decarbonizing Our Community for The Future</a:t>
            </a:r>
          </a:p>
          <a:p>
            <a:pPr marL="7937" indent="0">
              <a:spcBef>
                <a:spcPts val="0"/>
              </a:spcBef>
              <a:spcAft>
                <a:spcPts val="1200"/>
              </a:spcAft>
              <a:buNone/>
            </a:pPr>
            <a:r>
              <a:rPr lang="en-US" sz="1800" b="1" dirty="0">
                <a:cs typeface="Times New Roman (Body CS)"/>
              </a:rPr>
              <a:t>BCPS Stats:</a:t>
            </a:r>
          </a:p>
          <a:p>
            <a:pPr lvl="1">
              <a:spcBef>
                <a:spcPts val="0"/>
              </a:spcBef>
              <a:spcAft>
                <a:spcPts val="1200"/>
              </a:spcAft>
            </a:pPr>
            <a:r>
              <a:rPr lang="en-US" sz="1400" b="1" dirty="0">
                <a:effectLst/>
                <a:latin typeface="Arial" panose="020B0604020202020204" pitchFamily="34" charset="0"/>
                <a:ea typeface="Arial" panose="020B0604020202020204" pitchFamily="34" charset="0"/>
                <a:cs typeface="Times New Roman (Body CS)"/>
              </a:rPr>
              <a:t>75,811 students over 162 schools, centers and programs</a:t>
            </a:r>
          </a:p>
          <a:p>
            <a:pPr lvl="1">
              <a:spcBef>
                <a:spcPts val="0"/>
              </a:spcBef>
              <a:spcAft>
                <a:spcPts val="1200"/>
              </a:spcAft>
            </a:pPr>
            <a:r>
              <a:rPr lang="en-US" sz="1400" b="1" dirty="0">
                <a:effectLst/>
                <a:latin typeface="Arial" panose="020B0604020202020204" pitchFamily="34" charset="0"/>
                <a:ea typeface="Arial" panose="020B0604020202020204" pitchFamily="34" charset="0"/>
                <a:cs typeface="Times New Roman (Body CS)"/>
              </a:rPr>
              <a:t>All students are eligible for free breakfast &amp; lunch (CEP district)</a:t>
            </a:r>
          </a:p>
          <a:p>
            <a:pPr lvl="1">
              <a:spcBef>
                <a:spcPts val="0"/>
              </a:spcBef>
              <a:spcAft>
                <a:spcPts val="1200"/>
              </a:spcAft>
            </a:pPr>
            <a:r>
              <a:rPr lang="en-US" sz="1400" b="1" dirty="0">
                <a:cs typeface="Times New Roman (Body CS)"/>
              </a:rPr>
              <a:t>Over 72% of students are considered low income</a:t>
            </a:r>
            <a:endParaRPr lang="en-US" sz="1400" b="1" dirty="0">
              <a:effectLst/>
              <a:latin typeface="Arial" panose="020B0604020202020204" pitchFamily="34" charset="0"/>
              <a:ea typeface="Arial" panose="020B0604020202020204" pitchFamily="34" charset="0"/>
              <a:cs typeface="Times New Roman (Body CS)"/>
            </a:endParaRPr>
          </a:p>
          <a:p>
            <a:pPr lvl="1">
              <a:spcBef>
                <a:spcPts val="0"/>
              </a:spcBef>
              <a:spcAft>
                <a:spcPts val="1200"/>
              </a:spcAft>
            </a:pPr>
            <a:r>
              <a:rPr lang="en-US" sz="1400" b="1" dirty="0">
                <a:effectLst/>
                <a:latin typeface="Arial" panose="020B0604020202020204" pitchFamily="34" charset="0"/>
                <a:ea typeface="Arial" panose="020B0604020202020204" pitchFamily="34" charset="0"/>
                <a:cs typeface="Times New Roman (Body CS)"/>
              </a:rPr>
              <a:t>71% of students are black, 18.6% are Hispanic/Latino, 7.1% are White, less than 5% other races</a:t>
            </a:r>
            <a:endParaRPr lang="en-US" sz="1400" b="1" dirty="0">
              <a:cs typeface="Times New Roman (Body CS)"/>
            </a:endParaRPr>
          </a:p>
          <a:p>
            <a:pPr lvl="1">
              <a:spcBef>
                <a:spcPts val="0"/>
              </a:spcBef>
              <a:spcAft>
                <a:spcPts val="1200"/>
              </a:spcAft>
            </a:pPr>
            <a:r>
              <a:rPr lang="en-US" sz="1400" kern="100" dirty="0">
                <a:effectLst/>
                <a:latin typeface="Arial" panose="020B0604020202020204" pitchFamily="34" charset="0"/>
                <a:ea typeface="Times New Roman" panose="02020603050405020304" pitchFamily="18" charset="0"/>
                <a:cs typeface="Times New Roman" panose="02020603050405020304" pitchFamily="18" charset="0"/>
              </a:rPr>
              <a:t>The targeted schools in the 2024 Renew America’s Schools portfolio application represents ten schools that are located in high need areas which require improvements in air quality, energy and water conservation upgrades which will have a direct health and wellness benefit for students</a:t>
            </a:r>
          </a:p>
          <a:p>
            <a:pPr lvl="1">
              <a:spcBef>
                <a:spcPts val="0"/>
              </a:spcBef>
              <a:spcAft>
                <a:spcPts val="1200"/>
              </a:spcAft>
            </a:pPr>
            <a:r>
              <a:rPr lang="en-US" sz="1400" kern="100" dirty="0">
                <a:ea typeface="Times New Roman" panose="02020603050405020304" pitchFamily="18" charset="0"/>
                <a:cs typeface="Times New Roman" panose="02020603050405020304" pitchFamily="18" charset="0"/>
              </a:rPr>
              <a:t>We created a robust strategy to implement a significant Community Benefits Plan that will have a high impact benefit to students through hands-on STEM curriculum development engagement opportunities, working with several local MWBE businesses, partnering with the Maryland Clean Energy Center to leverage additional financing or grant opportunities, working with prominent local HBU’s and partnering with local workforce development agencies to bring good paying jobs to the local community</a:t>
            </a:r>
          </a:p>
          <a:p>
            <a:pPr lvl="1">
              <a:spcBef>
                <a:spcPts val="0"/>
              </a:spcBef>
              <a:spcAft>
                <a:spcPts val="1200"/>
              </a:spcAft>
            </a:pPr>
            <a:r>
              <a:rPr lang="en-US" sz="1400" kern="100" dirty="0">
                <a:effectLst/>
                <a:latin typeface="Arial" panose="020B0604020202020204" pitchFamily="34" charset="0"/>
                <a:ea typeface="Times New Roman" panose="02020603050405020304" pitchFamily="18" charset="0"/>
                <a:cs typeface="Times New Roman" panose="02020603050405020304" pitchFamily="18" charset="0"/>
              </a:rPr>
              <a:t>Project will </a:t>
            </a:r>
            <a:r>
              <a:rPr lang="en-US" sz="1400" kern="100" dirty="0">
                <a:ea typeface="Times New Roman" panose="02020603050405020304" pitchFamily="18" charset="0"/>
                <a:cs typeface="Times New Roman" panose="02020603050405020304" pitchFamily="18" charset="0"/>
              </a:rPr>
              <a:t>decrease energy consumption by at least 30% and save millions of dollars over the course of the project lifetime</a:t>
            </a:r>
            <a:br>
              <a:rPr lang="en-US" sz="1400" kern="100" dirty="0">
                <a:ea typeface="Times New Roman" panose="02020603050405020304" pitchFamily="18" charset="0"/>
                <a:cs typeface="Times New Roman" panose="02020603050405020304" pitchFamily="18" charset="0"/>
              </a:rPr>
            </a:br>
            <a:r>
              <a:rPr lang="en-US" sz="1400" kern="100" dirty="0">
                <a:ea typeface="Times New Roman" panose="02020603050405020304" pitchFamily="18" charset="0"/>
                <a:cs typeface="Times New Roman" panose="02020603050405020304" pitchFamily="18" charset="0"/>
              </a:rPr>
              <a:t>through reduced utility usage, deferred maintenance and the implementation of high efficiency mechanical systems, a monolithic digital building control system and high efficiency building envelope systems. Exploration will be done to determine viability of tandem renewable energy technologies.</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a:p>
            <a:pPr marL="7937" indent="0">
              <a:spcBef>
                <a:spcPts val="0"/>
              </a:spcBef>
              <a:spcAft>
                <a:spcPts val="1200"/>
              </a:spcAft>
              <a:buNone/>
            </a:pPr>
            <a:endParaRPr lang="en-US" sz="1600" dirty="0"/>
          </a:p>
        </p:txBody>
      </p:sp>
    </p:spTree>
    <p:extLst>
      <p:ext uri="{BB962C8B-B14F-4D97-AF65-F5344CB8AC3E}">
        <p14:creationId xmlns:p14="http://schemas.microsoft.com/office/powerpoint/2010/main" val="468929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Ameresco 2021">
  <a:themeElements>
    <a:clrScheme name="Custom 1">
      <a:dk1>
        <a:srgbClr val="063C55"/>
      </a:dk1>
      <a:lt1>
        <a:srgbClr val="FFFFFF"/>
      </a:lt1>
      <a:dk2>
        <a:srgbClr val="0065A4"/>
      </a:dk2>
      <a:lt2>
        <a:srgbClr val="ADADAF"/>
      </a:lt2>
      <a:accent1>
        <a:srgbClr val="0065A4"/>
      </a:accent1>
      <a:accent2>
        <a:srgbClr val="053B54"/>
      </a:accent2>
      <a:accent3>
        <a:srgbClr val="9DCE70"/>
      </a:accent3>
      <a:accent4>
        <a:srgbClr val="00853F"/>
      </a:accent4>
      <a:accent5>
        <a:srgbClr val="F8C05D"/>
      </a:accent5>
      <a:accent6>
        <a:srgbClr val="F79646"/>
      </a:accent6>
      <a:hlink>
        <a:srgbClr val="0C81B6"/>
      </a:hlink>
      <a:folHlink>
        <a:srgbClr val="CDCDCF"/>
      </a:folHlink>
    </a:clrScheme>
    <a:fontScheme name="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AMRC-PPT-Template-2020" id="{3D5509FC-8FF5-42F0-B78F-B6371EF4411F}" vid="{BFC2CAAE-65D5-4913-813A-3D521525A774}"/>
    </a:ext>
  </a:extLst>
</a:theme>
</file>

<file path=ppt/theme/theme2.xml><?xml version="1.0" encoding="utf-8"?>
<a:theme xmlns:a="http://schemas.openxmlformats.org/drawingml/2006/main" name="Ameresco 2021">
  <a:themeElements>
    <a:clrScheme name="Custom 1">
      <a:dk1>
        <a:srgbClr val="063C55"/>
      </a:dk1>
      <a:lt1>
        <a:srgbClr val="FFFFFF"/>
      </a:lt1>
      <a:dk2>
        <a:srgbClr val="0065A4"/>
      </a:dk2>
      <a:lt2>
        <a:srgbClr val="ADADAF"/>
      </a:lt2>
      <a:accent1>
        <a:srgbClr val="0065A4"/>
      </a:accent1>
      <a:accent2>
        <a:srgbClr val="053B54"/>
      </a:accent2>
      <a:accent3>
        <a:srgbClr val="9DCE70"/>
      </a:accent3>
      <a:accent4>
        <a:srgbClr val="00853F"/>
      </a:accent4>
      <a:accent5>
        <a:srgbClr val="F8C05D"/>
      </a:accent5>
      <a:accent6>
        <a:srgbClr val="F79646"/>
      </a:accent6>
      <a:hlink>
        <a:srgbClr val="0C81B6"/>
      </a:hlink>
      <a:folHlink>
        <a:srgbClr val="CDCDCF"/>
      </a:folHlink>
    </a:clrScheme>
    <a:fontScheme name="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1" id="{1D34BF2A-118A-4361-9D70-AB42A0705661}" vid="{30D3DB9A-95B6-4CC0-AE10-C221EB76E0B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18308</TotalTime>
  <Words>262</Words>
  <Application>Microsoft Office PowerPoint</Application>
  <PresentationFormat>Widescreen</PresentationFormat>
  <Paragraphs>13</Paragraphs>
  <Slides>1</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vt:i4>
      </vt:variant>
    </vt:vector>
  </HeadingPairs>
  <TitlesOfParts>
    <vt:vector size="8" baseType="lpstr">
      <vt:lpstr>Aptos</vt:lpstr>
      <vt:lpstr>Arial</vt:lpstr>
      <vt:lpstr>Calibri</vt:lpstr>
      <vt:lpstr>Times New Roman</vt:lpstr>
      <vt:lpstr>Times New Roman (Body CS)</vt:lpstr>
      <vt:lpstr>Ameresco 2021</vt:lpstr>
      <vt:lpstr>Ameresco 2021</vt:lpstr>
      <vt:lpstr>Baltimore City Public Schools &amp; Ameresco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Fowler, Mark</dc:creator>
  <cp:lastModifiedBy>Comeau, Nicole</cp:lastModifiedBy>
  <cp:revision>14</cp:revision>
  <dcterms:created xsi:type="dcterms:W3CDTF">2023-06-22T17:37:17Z</dcterms:created>
  <dcterms:modified xsi:type="dcterms:W3CDTF">2024-06-13T17:08:39Z</dcterms:modified>
</cp:coreProperties>
</file>