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
  </p:notesMasterIdLst>
  <p:sldIdLst>
    <p:sldId id="256" r:id="rId2"/>
  </p:sldIdLst>
  <p:sldSz cx="12192000" cy="6858000"/>
  <p:notesSz cx="6858000" cy="9144000"/>
  <p:embeddedFontLst>
    <p:embeddedFont>
      <p:font typeface="Roboto" panose="020B0604020202020204" charset="0"/>
      <p:regular r:id="rId4"/>
      <p:bold r:id="rId5"/>
      <p:italic r:id="rId6"/>
      <p:boldItalic r:id="rId7"/>
    </p:embeddedFont>
    <p:embeddedFont>
      <p:font typeface="Raleway" panose="020B0604020202020204" charset="0"/>
      <p:regular r:id="rId8"/>
      <p:bold r:id="rId9"/>
      <p:italic r:id="rId10"/>
      <p:boldItalic r:id="rId11"/>
    </p:embeddedFont>
    <p:embeddedFont>
      <p:font typeface="Libre Franklin Medium" panose="020B0604020202020204" charset="0"/>
      <p:regular r:id="rId12"/>
      <p:bold r:id="rId13"/>
      <p:italic r:id="rId14"/>
      <p:boldItalic r:id="rId15"/>
    </p:embeddedFont>
    <p:embeddedFont>
      <p:font typeface="Calibri" panose="020F0502020204030204" pitchFamily="34" charset="0"/>
      <p:regular r:id="rId16"/>
      <p:bold r:id="rId17"/>
      <p:italic r:id="rId18"/>
      <p:boldItalic r:id="rId19"/>
    </p:embeddedFont>
    <p:embeddedFont>
      <p:font typeface="Libre Franklin" panose="020B0604020202020204" charset="0"/>
      <p:regular r:id="rId20"/>
      <p:bold r:id="rId21"/>
      <p:italic r:id="rId22"/>
      <p:boldItalic r:id="rId23"/>
    </p:embeddedFont>
    <p:embeddedFont>
      <p:font typeface="Raleway Medium" panose="020B060402020202020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pos="7546">
          <p15:clr>
            <a:srgbClr val="747775"/>
          </p15:clr>
        </p15:guide>
        <p15:guide id="2" pos="134">
          <p15:clr>
            <a:srgbClr val="747775"/>
          </p15:clr>
        </p15:guide>
        <p15:guide id="3" orient="horz" pos="1911">
          <p15:clr>
            <a:srgbClr val="747775"/>
          </p15:clr>
        </p15:guide>
        <p15:guide id="4" pos="1215">
          <p15:clr>
            <a:srgbClr val="747775"/>
          </p15:clr>
        </p15:guide>
        <p15:guide id="5" orient="horz" pos="3294">
          <p15:clr>
            <a:srgbClr val="747775"/>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8" roundtripDataSignature="AMtx7mhgmYYY38mLJ0jG0fVFnq3EnAHMx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3" d="100"/>
          <a:sy n="73" d="100"/>
        </p:scale>
        <p:origin x="774" y="66"/>
      </p:cViewPr>
      <p:guideLst>
        <p:guide pos="7546"/>
        <p:guide pos="134"/>
        <p:guide orient="horz" pos="1911"/>
        <p:guide pos="1215"/>
        <p:guide orient="horz" pos="329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font" Target="fonts/font10.fntdata"/><Relationship Id="rId18" Type="http://schemas.openxmlformats.org/officeDocument/2006/relationships/font" Target="fonts/font15.fntdata"/><Relationship Id="rId26" Type="http://schemas.openxmlformats.org/officeDocument/2006/relationships/font" Target="fonts/font23.fntdata"/><Relationship Id="rId3" Type="http://schemas.openxmlformats.org/officeDocument/2006/relationships/notesMaster" Target="notesMasters/notesMaster1.xml"/><Relationship Id="rId21" Type="http://schemas.openxmlformats.org/officeDocument/2006/relationships/font" Target="fonts/font18.fntdata"/><Relationship Id="rId7" Type="http://schemas.openxmlformats.org/officeDocument/2006/relationships/font" Target="fonts/font4.fntdata"/><Relationship Id="rId12" Type="http://schemas.openxmlformats.org/officeDocument/2006/relationships/font" Target="fonts/font9.fntdata"/><Relationship Id="rId17" Type="http://schemas.openxmlformats.org/officeDocument/2006/relationships/font" Target="fonts/font14.fntdata"/><Relationship Id="rId25" Type="http://schemas.openxmlformats.org/officeDocument/2006/relationships/font" Target="fonts/font22.fntdata"/><Relationship Id="rId2" Type="http://schemas.openxmlformats.org/officeDocument/2006/relationships/slide" Target="slides/slide1.xml"/><Relationship Id="rId16" Type="http://schemas.openxmlformats.org/officeDocument/2006/relationships/font" Target="fonts/font13.fntdata"/><Relationship Id="rId20" Type="http://schemas.openxmlformats.org/officeDocument/2006/relationships/font" Target="fonts/font17.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24" Type="http://schemas.openxmlformats.org/officeDocument/2006/relationships/font" Target="fonts/font21.fntdata"/><Relationship Id="rId32" Type="http://schemas.openxmlformats.org/officeDocument/2006/relationships/tableStyles" Target="tableStyles.xml"/><Relationship Id="rId5" Type="http://schemas.openxmlformats.org/officeDocument/2006/relationships/font" Target="fonts/font2.fntdata"/><Relationship Id="rId15" Type="http://schemas.openxmlformats.org/officeDocument/2006/relationships/font" Target="fonts/font12.fntdata"/><Relationship Id="rId23" Type="http://schemas.openxmlformats.org/officeDocument/2006/relationships/font" Target="fonts/font20.fntdata"/><Relationship Id="rId28" Type="http://customschemas.google.com/relationships/presentationmetadata" Target="metadata"/><Relationship Id="rId10" Type="http://schemas.openxmlformats.org/officeDocument/2006/relationships/font" Target="fonts/font7.fntdata"/><Relationship Id="rId19" Type="http://schemas.openxmlformats.org/officeDocument/2006/relationships/font" Target="fonts/font16.fntdata"/><Relationship Id="rId31" Type="http://schemas.openxmlformats.org/officeDocument/2006/relationships/theme" Target="theme/theme1.xml"/><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font" Target="fonts/font11.fntdata"/><Relationship Id="rId22" Type="http://schemas.openxmlformats.org/officeDocument/2006/relationships/font" Target="fonts/font19.fntdata"/><Relationship Id="rId27" Type="http://schemas.openxmlformats.org/officeDocument/2006/relationships/font" Target="fonts/font24.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27239c28bd1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 name="Google Shape;65;g27239c28bd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g2e393ceaa73_0_10"/>
          <p:cNvSpPr txBox="1">
            <a:spLocks noGrp="1"/>
          </p:cNvSpPr>
          <p:nvPr>
            <p:ph type="ctrTitle"/>
          </p:nvPr>
        </p:nvSpPr>
        <p:spPr>
          <a:xfrm>
            <a:off x="415611" y="992767"/>
            <a:ext cx="11360700" cy="2736900"/>
          </a:xfrm>
          <a:prstGeom prst="rect">
            <a:avLst/>
          </a:prstGeom>
        </p:spPr>
        <p:txBody>
          <a:bodyPr spcFirstLastPara="1" wrap="square" lIns="121900" tIns="121900" rIns="121900" bIns="121900" anchor="b" anchorCtr="0">
            <a:normAutofit/>
          </a:bodyPr>
          <a:lstStyle>
            <a:lvl1pPr lvl="0" algn="ctr">
              <a:spcBef>
                <a:spcPts val="0"/>
              </a:spcBef>
              <a:spcAft>
                <a:spcPts val="0"/>
              </a:spcAft>
              <a:buSzPts val="6900"/>
              <a:buNone/>
              <a:defRPr sz="6900"/>
            </a:lvl1pPr>
            <a:lvl2pPr lvl="1" algn="ctr">
              <a:spcBef>
                <a:spcPts val="0"/>
              </a:spcBef>
              <a:spcAft>
                <a:spcPts val="0"/>
              </a:spcAft>
              <a:buSzPts val="6900"/>
              <a:buNone/>
              <a:defRPr sz="6900"/>
            </a:lvl2pPr>
            <a:lvl3pPr lvl="2" algn="ctr">
              <a:spcBef>
                <a:spcPts val="0"/>
              </a:spcBef>
              <a:spcAft>
                <a:spcPts val="0"/>
              </a:spcAft>
              <a:buSzPts val="6900"/>
              <a:buNone/>
              <a:defRPr sz="6900"/>
            </a:lvl3pPr>
            <a:lvl4pPr lvl="3" algn="ctr">
              <a:spcBef>
                <a:spcPts val="0"/>
              </a:spcBef>
              <a:spcAft>
                <a:spcPts val="0"/>
              </a:spcAft>
              <a:buSzPts val="6900"/>
              <a:buNone/>
              <a:defRPr sz="6900"/>
            </a:lvl4pPr>
            <a:lvl5pPr lvl="4" algn="ctr">
              <a:spcBef>
                <a:spcPts val="0"/>
              </a:spcBef>
              <a:spcAft>
                <a:spcPts val="0"/>
              </a:spcAft>
              <a:buSzPts val="6900"/>
              <a:buNone/>
              <a:defRPr sz="6900"/>
            </a:lvl5pPr>
            <a:lvl6pPr lvl="5" algn="ctr">
              <a:spcBef>
                <a:spcPts val="0"/>
              </a:spcBef>
              <a:spcAft>
                <a:spcPts val="0"/>
              </a:spcAft>
              <a:buSzPts val="6900"/>
              <a:buNone/>
              <a:defRPr sz="6900"/>
            </a:lvl6pPr>
            <a:lvl7pPr lvl="6" algn="ctr">
              <a:spcBef>
                <a:spcPts val="0"/>
              </a:spcBef>
              <a:spcAft>
                <a:spcPts val="0"/>
              </a:spcAft>
              <a:buSzPts val="6900"/>
              <a:buNone/>
              <a:defRPr sz="6900"/>
            </a:lvl7pPr>
            <a:lvl8pPr lvl="7" algn="ctr">
              <a:spcBef>
                <a:spcPts val="0"/>
              </a:spcBef>
              <a:spcAft>
                <a:spcPts val="0"/>
              </a:spcAft>
              <a:buSzPts val="6900"/>
              <a:buNone/>
              <a:defRPr sz="6900"/>
            </a:lvl8pPr>
            <a:lvl9pPr lvl="8" algn="ctr">
              <a:spcBef>
                <a:spcPts val="0"/>
              </a:spcBef>
              <a:spcAft>
                <a:spcPts val="0"/>
              </a:spcAft>
              <a:buSzPts val="6900"/>
              <a:buNone/>
              <a:defRPr sz="6900"/>
            </a:lvl9pPr>
          </a:lstStyle>
          <a:p>
            <a:endParaRPr/>
          </a:p>
        </p:txBody>
      </p:sp>
      <p:sp>
        <p:nvSpPr>
          <p:cNvPr id="15" name="Google Shape;15;g2e393ceaa73_0_10"/>
          <p:cNvSpPr txBox="1">
            <a:spLocks noGrp="1"/>
          </p:cNvSpPr>
          <p:nvPr>
            <p:ph type="subTitle" idx="1"/>
          </p:nvPr>
        </p:nvSpPr>
        <p:spPr>
          <a:xfrm>
            <a:off x="415600" y="3778833"/>
            <a:ext cx="11360700" cy="1056900"/>
          </a:xfrm>
          <a:prstGeom prst="rect">
            <a:avLst/>
          </a:prstGeom>
        </p:spPr>
        <p:txBody>
          <a:bodyPr spcFirstLastPara="1" wrap="square" lIns="121900" tIns="121900" rIns="121900" bIns="121900" anchor="t" anchorCtr="0">
            <a:normAutofit/>
          </a:bodyPr>
          <a:lstStyle>
            <a:lvl1pPr lvl="0" algn="ctr">
              <a:lnSpc>
                <a:spcPct val="100000"/>
              </a:lnSpc>
              <a:spcBef>
                <a:spcPts val="0"/>
              </a:spcBef>
              <a:spcAft>
                <a:spcPts val="0"/>
              </a:spcAft>
              <a:buSzPts val="3700"/>
              <a:buNone/>
              <a:defRPr sz="3700"/>
            </a:lvl1pPr>
            <a:lvl2pPr lvl="1" algn="ctr">
              <a:lnSpc>
                <a:spcPct val="100000"/>
              </a:lnSpc>
              <a:spcBef>
                <a:spcPts val="0"/>
              </a:spcBef>
              <a:spcAft>
                <a:spcPts val="0"/>
              </a:spcAft>
              <a:buSzPts val="3700"/>
              <a:buNone/>
              <a:defRPr sz="3700"/>
            </a:lvl2pPr>
            <a:lvl3pPr lvl="2" algn="ctr">
              <a:lnSpc>
                <a:spcPct val="100000"/>
              </a:lnSpc>
              <a:spcBef>
                <a:spcPts val="0"/>
              </a:spcBef>
              <a:spcAft>
                <a:spcPts val="0"/>
              </a:spcAft>
              <a:buSzPts val="3700"/>
              <a:buNone/>
              <a:defRPr sz="3700"/>
            </a:lvl3pPr>
            <a:lvl4pPr lvl="3" algn="ctr">
              <a:lnSpc>
                <a:spcPct val="100000"/>
              </a:lnSpc>
              <a:spcBef>
                <a:spcPts val="0"/>
              </a:spcBef>
              <a:spcAft>
                <a:spcPts val="0"/>
              </a:spcAft>
              <a:buSzPts val="3700"/>
              <a:buNone/>
              <a:defRPr sz="3700"/>
            </a:lvl4pPr>
            <a:lvl5pPr lvl="4" algn="ctr">
              <a:lnSpc>
                <a:spcPct val="100000"/>
              </a:lnSpc>
              <a:spcBef>
                <a:spcPts val="0"/>
              </a:spcBef>
              <a:spcAft>
                <a:spcPts val="0"/>
              </a:spcAft>
              <a:buSzPts val="3700"/>
              <a:buNone/>
              <a:defRPr sz="3700"/>
            </a:lvl5pPr>
            <a:lvl6pPr lvl="5" algn="ctr">
              <a:lnSpc>
                <a:spcPct val="100000"/>
              </a:lnSpc>
              <a:spcBef>
                <a:spcPts val="0"/>
              </a:spcBef>
              <a:spcAft>
                <a:spcPts val="0"/>
              </a:spcAft>
              <a:buSzPts val="3700"/>
              <a:buNone/>
              <a:defRPr sz="3700"/>
            </a:lvl6pPr>
            <a:lvl7pPr lvl="6" algn="ctr">
              <a:lnSpc>
                <a:spcPct val="100000"/>
              </a:lnSpc>
              <a:spcBef>
                <a:spcPts val="0"/>
              </a:spcBef>
              <a:spcAft>
                <a:spcPts val="0"/>
              </a:spcAft>
              <a:buSzPts val="3700"/>
              <a:buNone/>
              <a:defRPr sz="3700"/>
            </a:lvl7pPr>
            <a:lvl8pPr lvl="7" algn="ctr">
              <a:lnSpc>
                <a:spcPct val="100000"/>
              </a:lnSpc>
              <a:spcBef>
                <a:spcPts val="0"/>
              </a:spcBef>
              <a:spcAft>
                <a:spcPts val="0"/>
              </a:spcAft>
              <a:buSzPts val="3700"/>
              <a:buNone/>
              <a:defRPr sz="3700"/>
            </a:lvl8pPr>
            <a:lvl9pPr lvl="8" algn="ctr">
              <a:lnSpc>
                <a:spcPct val="100000"/>
              </a:lnSpc>
              <a:spcBef>
                <a:spcPts val="0"/>
              </a:spcBef>
              <a:spcAft>
                <a:spcPts val="0"/>
              </a:spcAft>
              <a:buSzPts val="3700"/>
              <a:buNone/>
              <a:defRPr sz="3700"/>
            </a:lvl9pPr>
          </a:lstStyle>
          <a:p>
            <a:endParaRPr/>
          </a:p>
        </p:txBody>
      </p:sp>
      <p:sp>
        <p:nvSpPr>
          <p:cNvPr id="16" name="Google Shape;16;g2e393ceaa73_0_10"/>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g2e393ceaa73_0_14"/>
          <p:cNvSpPr txBox="1">
            <a:spLocks noGrp="1"/>
          </p:cNvSpPr>
          <p:nvPr>
            <p:ph type="title"/>
          </p:nvPr>
        </p:nvSpPr>
        <p:spPr>
          <a:xfrm>
            <a:off x="415600" y="2867800"/>
            <a:ext cx="11360700" cy="1122300"/>
          </a:xfrm>
          <a:prstGeom prst="rect">
            <a:avLst/>
          </a:prstGeom>
        </p:spPr>
        <p:txBody>
          <a:bodyPr spcFirstLastPara="1" wrap="square" lIns="121900" tIns="121900" rIns="121900" bIns="121900" anchor="ctr" anchorCtr="0">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
        <p:nvSpPr>
          <p:cNvPr id="19" name="Google Shape;19;g2e393ceaa73_0_14"/>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0"/>
        <p:cNvGrpSpPr/>
        <p:nvPr/>
      </p:nvGrpSpPr>
      <p:grpSpPr>
        <a:xfrm>
          <a:off x="0" y="0"/>
          <a:ext cx="0" cy="0"/>
          <a:chOff x="0" y="0"/>
          <a:chExt cx="0" cy="0"/>
        </a:xfrm>
      </p:grpSpPr>
      <p:sp>
        <p:nvSpPr>
          <p:cNvPr id="21" name="Google Shape;21;g2e393ceaa73_0_17"/>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rm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a:endParaRPr/>
          </a:p>
        </p:txBody>
      </p:sp>
      <p:sp>
        <p:nvSpPr>
          <p:cNvPr id="22" name="Google Shape;22;g2e393ceaa73_0_17"/>
          <p:cNvSpPr txBox="1">
            <a:spLocks noGrp="1"/>
          </p:cNvSpPr>
          <p:nvPr>
            <p:ph type="body" idx="1"/>
          </p:nvPr>
        </p:nvSpPr>
        <p:spPr>
          <a:xfrm>
            <a:off x="415600" y="1536633"/>
            <a:ext cx="11360700" cy="4555200"/>
          </a:xfrm>
          <a:prstGeom prst="rect">
            <a:avLst/>
          </a:prstGeom>
        </p:spPr>
        <p:txBody>
          <a:bodyPr spcFirstLastPara="1" wrap="square" lIns="121900" tIns="121900" rIns="121900" bIns="121900" anchor="t" anchorCtr="0">
            <a:normAutofit/>
          </a:bodyPr>
          <a:lstStyle>
            <a:lvl1pPr marL="457200" lvl="0" indent="-381000">
              <a:spcBef>
                <a:spcPts val="0"/>
              </a:spcBef>
              <a:spcAft>
                <a:spcPts val="0"/>
              </a:spcAft>
              <a:buSzPts val="2400"/>
              <a:buChar char="●"/>
              <a:defRPr/>
            </a:lvl1pPr>
            <a:lvl2pPr marL="914400" lvl="1" indent="-349250">
              <a:spcBef>
                <a:spcPts val="0"/>
              </a:spcBef>
              <a:spcAft>
                <a:spcPts val="0"/>
              </a:spcAft>
              <a:buSzPts val="1900"/>
              <a:buChar char="○"/>
              <a:defRPr/>
            </a:lvl2pPr>
            <a:lvl3pPr marL="1371600" lvl="2" indent="-349250">
              <a:spcBef>
                <a:spcPts val="0"/>
              </a:spcBef>
              <a:spcAft>
                <a:spcPts val="0"/>
              </a:spcAft>
              <a:buSzPts val="1900"/>
              <a:buChar char="■"/>
              <a:defRPr/>
            </a:lvl3pPr>
            <a:lvl4pPr marL="1828800" lvl="3" indent="-349250">
              <a:spcBef>
                <a:spcPts val="0"/>
              </a:spcBef>
              <a:spcAft>
                <a:spcPts val="0"/>
              </a:spcAft>
              <a:buSzPts val="1900"/>
              <a:buChar char="●"/>
              <a:defRPr/>
            </a:lvl4pPr>
            <a:lvl5pPr marL="2286000" lvl="4" indent="-349250">
              <a:spcBef>
                <a:spcPts val="0"/>
              </a:spcBef>
              <a:spcAft>
                <a:spcPts val="0"/>
              </a:spcAft>
              <a:buSzPts val="1900"/>
              <a:buChar char="○"/>
              <a:defRPr/>
            </a:lvl5pPr>
            <a:lvl6pPr marL="2743200" lvl="5" indent="-349250">
              <a:spcBef>
                <a:spcPts val="0"/>
              </a:spcBef>
              <a:spcAft>
                <a:spcPts val="0"/>
              </a:spcAft>
              <a:buSzPts val="1900"/>
              <a:buChar char="■"/>
              <a:defRPr/>
            </a:lvl6pPr>
            <a:lvl7pPr marL="3200400" lvl="6" indent="-349250">
              <a:spcBef>
                <a:spcPts val="0"/>
              </a:spcBef>
              <a:spcAft>
                <a:spcPts val="0"/>
              </a:spcAft>
              <a:buSzPts val="1900"/>
              <a:buChar char="●"/>
              <a:defRPr/>
            </a:lvl7pPr>
            <a:lvl8pPr marL="3657600" lvl="7" indent="-349250">
              <a:spcBef>
                <a:spcPts val="0"/>
              </a:spcBef>
              <a:spcAft>
                <a:spcPts val="0"/>
              </a:spcAft>
              <a:buSzPts val="1900"/>
              <a:buChar char="○"/>
              <a:defRPr/>
            </a:lvl8pPr>
            <a:lvl9pPr marL="4114800" lvl="8" indent="-349250">
              <a:spcBef>
                <a:spcPts val="0"/>
              </a:spcBef>
              <a:spcAft>
                <a:spcPts val="0"/>
              </a:spcAft>
              <a:buSzPts val="1900"/>
              <a:buChar char="■"/>
              <a:defRPr/>
            </a:lvl9pPr>
          </a:lstStyle>
          <a:p>
            <a:endParaRPr/>
          </a:p>
        </p:txBody>
      </p:sp>
      <p:sp>
        <p:nvSpPr>
          <p:cNvPr id="23" name="Google Shape;23;g2e393ceaa73_0_17"/>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4"/>
        <p:cNvGrpSpPr/>
        <p:nvPr/>
      </p:nvGrpSpPr>
      <p:grpSpPr>
        <a:xfrm>
          <a:off x="0" y="0"/>
          <a:ext cx="0" cy="0"/>
          <a:chOff x="0" y="0"/>
          <a:chExt cx="0" cy="0"/>
        </a:xfrm>
      </p:grpSpPr>
      <p:sp>
        <p:nvSpPr>
          <p:cNvPr id="25" name="Google Shape;25;g2e393ceaa73_0_21"/>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rm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a:endParaRPr/>
          </a:p>
        </p:txBody>
      </p:sp>
      <p:sp>
        <p:nvSpPr>
          <p:cNvPr id="26" name="Google Shape;26;g2e393ceaa73_0_21"/>
          <p:cNvSpPr txBox="1">
            <a:spLocks noGrp="1"/>
          </p:cNvSpPr>
          <p:nvPr>
            <p:ph type="body" idx="1"/>
          </p:nvPr>
        </p:nvSpPr>
        <p:spPr>
          <a:xfrm>
            <a:off x="415600" y="1536633"/>
            <a:ext cx="5333100" cy="4555200"/>
          </a:xfrm>
          <a:prstGeom prst="rect">
            <a:avLst/>
          </a:prstGeom>
        </p:spPr>
        <p:txBody>
          <a:bodyPr spcFirstLastPara="1" wrap="square" lIns="121900" tIns="121900" rIns="121900" bIns="121900" anchor="t" anchorCtr="0">
            <a:normAutofit/>
          </a:bodyPr>
          <a:lstStyle>
            <a:lvl1pPr marL="457200" lvl="0" indent="-349250">
              <a:spcBef>
                <a:spcPts val="0"/>
              </a:spcBef>
              <a:spcAft>
                <a:spcPts val="0"/>
              </a:spcAft>
              <a:buSzPts val="1900"/>
              <a:buChar char="●"/>
              <a:defRPr sz="19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27" name="Google Shape;27;g2e393ceaa73_0_21"/>
          <p:cNvSpPr txBox="1">
            <a:spLocks noGrp="1"/>
          </p:cNvSpPr>
          <p:nvPr>
            <p:ph type="body" idx="2"/>
          </p:nvPr>
        </p:nvSpPr>
        <p:spPr>
          <a:xfrm>
            <a:off x="6443200" y="1536633"/>
            <a:ext cx="5333100" cy="4555200"/>
          </a:xfrm>
          <a:prstGeom prst="rect">
            <a:avLst/>
          </a:prstGeom>
        </p:spPr>
        <p:txBody>
          <a:bodyPr spcFirstLastPara="1" wrap="square" lIns="121900" tIns="121900" rIns="121900" bIns="121900" anchor="t" anchorCtr="0">
            <a:normAutofit/>
          </a:bodyPr>
          <a:lstStyle>
            <a:lvl1pPr marL="457200" lvl="0" indent="-349250">
              <a:spcBef>
                <a:spcPts val="0"/>
              </a:spcBef>
              <a:spcAft>
                <a:spcPts val="0"/>
              </a:spcAft>
              <a:buSzPts val="1900"/>
              <a:buChar char="●"/>
              <a:defRPr sz="19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28" name="Google Shape;28;g2e393ceaa73_0_21"/>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g2e393ceaa73_0_26"/>
          <p:cNvSpPr txBox="1">
            <a:spLocks noGrp="1"/>
          </p:cNvSpPr>
          <p:nvPr>
            <p:ph type="title"/>
          </p:nvPr>
        </p:nvSpPr>
        <p:spPr>
          <a:xfrm>
            <a:off x="415600" y="593367"/>
            <a:ext cx="11360700" cy="763500"/>
          </a:xfrm>
          <a:prstGeom prst="rect">
            <a:avLst/>
          </a:prstGeom>
        </p:spPr>
        <p:txBody>
          <a:bodyPr spcFirstLastPara="1" wrap="square" lIns="121900" tIns="121900" rIns="121900" bIns="121900" anchor="t" anchorCtr="0">
            <a:norm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a:endParaRPr/>
          </a:p>
        </p:txBody>
      </p:sp>
      <p:sp>
        <p:nvSpPr>
          <p:cNvPr id="31" name="Google Shape;31;g2e393ceaa73_0_26"/>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g2e393ceaa73_0_29"/>
          <p:cNvSpPr txBox="1">
            <a:spLocks noGrp="1"/>
          </p:cNvSpPr>
          <p:nvPr>
            <p:ph type="title"/>
          </p:nvPr>
        </p:nvSpPr>
        <p:spPr>
          <a:xfrm>
            <a:off x="415600" y="740800"/>
            <a:ext cx="3744000" cy="1007700"/>
          </a:xfrm>
          <a:prstGeom prst="rect">
            <a:avLst/>
          </a:prstGeom>
        </p:spPr>
        <p:txBody>
          <a:bodyPr spcFirstLastPara="1" wrap="square" lIns="121900" tIns="121900" rIns="121900" bIns="121900" anchor="b" anchorCtr="0">
            <a:normAutofit/>
          </a:bodyPr>
          <a:lstStyle>
            <a:lvl1pPr lvl="0">
              <a:spcBef>
                <a:spcPts val="0"/>
              </a:spcBef>
              <a:spcAft>
                <a:spcPts val="0"/>
              </a:spcAft>
              <a:buSzPts val="3200"/>
              <a:buNone/>
              <a:defRPr sz="3200"/>
            </a:lvl1pPr>
            <a:lvl2pPr lvl="1">
              <a:spcBef>
                <a:spcPts val="0"/>
              </a:spcBef>
              <a:spcAft>
                <a:spcPts val="0"/>
              </a:spcAft>
              <a:buSzPts val="3200"/>
              <a:buNone/>
              <a:defRPr sz="3200"/>
            </a:lvl2pPr>
            <a:lvl3pPr lvl="2">
              <a:spcBef>
                <a:spcPts val="0"/>
              </a:spcBef>
              <a:spcAft>
                <a:spcPts val="0"/>
              </a:spcAft>
              <a:buSzPts val="3200"/>
              <a:buNone/>
              <a:defRPr sz="3200"/>
            </a:lvl3pPr>
            <a:lvl4pPr lvl="3">
              <a:spcBef>
                <a:spcPts val="0"/>
              </a:spcBef>
              <a:spcAft>
                <a:spcPts val="0"/>
              </a:spcAft>
              <a:buSzPts val="3200"/>
              <a:buNone/>
              <a:defRPr sz="3200"/>
            </a:lvl4pPr>
            <a:lvl5pPr lvl="4">
              <a:spcBef>
                <a:spcPts val="0"/>
              </a:spcBef>
              <a:spcAft>
                <a:spcPts val="0"/>
              </a:spcAft>
              <a:buSzPts val="3200"/>
              <a:buNone/>
              <a:defRPr sz="3200"/>
            </a:lvl5pPr>
            <a:lvl6pPr lvl="5">
              <a:spcBef>
                <a:spcPts val="0"/>
              </a:spcBef>
              <a:spcAft>
                <a:spcPts val="0"/>
              </a:spcAft>
              <a:buSzPts val="3200"/>
              <a:buNone/>
              <a:defRPr sz="3200"/>
            </a:lvl6pPr>
            <a:lvl7pPr lvl="6">
              <a:spcBef>
                <a:spcPts val="0"/>
              </a:spcBef>
              <a:spcAft>
                <a:spcPts val="0"/>
              </a:spcAft>
              <a:buSzPts val="3200"/>
              <a:buNone/>
              <a:defRPr sz="3200"/>
            </a:lvl7pPr>
            <a:lvl8pPr lvl="7">
              <a:spcBef>
                <a:spcPts val="0"/>
              </a:spcBef>
              <a:spcAft>
                <a:spcPts val="0"/>
              </a:spcAft>
              <a:buSzPts val="3200"/>
              <a:buNone/>
              <a:defRPr sz="3200"/>
            </a:lvl8pPr>
            <a:lvl9pPr lvl="8">
              <a:spcBef>
                <a:spcPts val="0"/>
              </a:spcBef>
              <a:spcAft>
                <a:spcPts val="0"/>
              </a:spcAft>
              <a:buSzPts val="3200"/>
              <a:buNone/>
              <a:defRPr sz="3200"/>
            </a:lvl9pPr>
          </a:lstStyle>
          <a:p>
            <a:endParaRPr/>
          </a:p>
        </p:txBody>
      </p:sp>
      <p:sp>
        <p:nvSpPr>
          <p:cNvPr id="34" name="Google Shape;34;g2e393ceaa73_0_29"/>
          <p:cNvSpPr txBox="1">
            <a:spLocks noGrp="1"/>
          </p:cNvSpPr>
          <p:nvPr>
            <p:ph type="body" idx="1"/>
          </p:nvPr>
        </p:nvSpPr>
        <p:spPr>
          <a:xfrm>
            <a:off x="415600" y="1852800"/>
            <a:ext cx="3744000" cy="4239300"/>
          </a:xfrm>
          <a:prstGeom prst="rect">
            <a:avLst/>
          </a:prstGeom>
        </p:spPr>
        <p:txBody>
          <a:bodyPr spcFirstLastPara="1" wrap="square" lIns="121900" tIns="121900" rIns="121900" bIns="121900" anchor="t" anchorCtr="0">
            <a:normAutofit/>
          </a:bodyPr>
          <a:lstStyle>
            <a:lvl1pPr marL="457200" lvl="0" indent="-330200">
              <a:spcBef>
                <a:spcPts val="0"/>
              </a:spcBef>
              <a:spcAft>
                <a:spcPts val="0"/>
              </a:spcAft>
              <a:buSzPts val="1600"/>
              <a:buChar char="●"/>
              <a:defRPr sz="16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35" name="Google Shape;35;g2e393ceaa73_0_29"/>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6"/>
        <p:cNvGrpSpPr/>
        <p:nvPr/>
      </p:nvGrpSpPr>
      <p:grpSpPr>
        <a:xfrm>
          <a:off x="0" y="0"/>
          <a:ext cx="0" cy="0"/>
          <a:chOff x="0" y="0"/>
          <a:chExt cx="0" cy="0"/>
        </a:xfrm>
      </p:grpSpPr>
      <p:sp>
        <p:nvSpPr>
          <p:cNvPr id="37" name="Google Shape;37;g2e393ceaa73_0_33"/>
          <p:cNvSpPr txBox="1">
            <a:spLocks noGrp="1"/>
          </p:cNvSpPr>
          <p:nvPr>
            <p:ph type="title"/>
          </p:nvPr>
        </p:nvSpPr>
        <p:spPr>
          <a:xfrm>
            <a:off x="653667" y="600200"/>
            <a:ext cx="8490300" cy="5454300"/>
          </a:xfrm>
          <a:prstGeom prst="rect">
            <a:avLst/>
          </a:prstGeom>
        </p:spPr>
        <p:txBody>
          <a:bodyPr spcFirstLastPara="1" wrap="square" lIns="121900" tIns="121900" rIns="121900" bIns="121900" anchor="ctr" anchorCtr="0">
            <a:normAutofit/>
          </a:bodyPr>
          <a:lstStyle>
            <a:lvl1pPr lvl="0">
              <a:spcBef>
                <a:spcPts val="0"/>
              </a:spcBef>
              <a:spcAft>
                <a:spcPts val="0"/>
              </a:spcAft>
              <a:buSzPts val="6400"/>
              <a:buNone/>
              <a:defRPr sz="6400"/>
            </a:lvl1pPr>
            <a:lvl2pPr lvl="1">
              <a:spcBef>
                <a:spcPts val="0"/>
              </a:spcBef>
              <a:spcAft>
                <a:spcPts val="0"/>
              </a:spcAft>
              <a:buSzPts val="6400"/>
              <a:buNone/>
              <a:defRPr sz="6400"/>
            </a:lvl2pPr>
            <a:lvl3pPr lvl="2">
              <a:spcBef>
                <a:spcPts val="0"/>
              </a:spcBef>
              <a:spcAft>
                <a:spcPts val="0"/>
              </a:spcAft>
              <a:buSzPts val="6400"/>
              <a:buNone/>
              <a:defRPr sz="6400"/>
            </a:lvl3pPr>
            <a:lvl4pPr lvl="3">
              <a:spcBef>
                <a:spcPts val="0"/>
              </a:spcBef>
              <a:spcAft>
                <a:spcPts val="0"/>
              </a:spcAft>
              <a:buSzPts val="6400"/>
              <a:buNone/>
              <a:defRPr sz="6400"/>
            </a:lvl4pPr>
            <a:lvl5pPr lvl="4">
              <a:spcBef>
                <a:spcPts val="0"/>
              </a:spcBef>
              <a:spcAft>
                <a:spcPts val="0"/>
              </a:spcAft>
              <a:buSzPts val="6400"/>
              <a:buNone/>
              <a:defRPr sz="6400"/>
            </a:lvl5pPr>
            <a:lvl6pPr lvl="5">
              <a:spcBef>
                <a:spcPts val="0"/>
              </a:spcBef>
              <a:spcAft>
                <a:spcPts val="0"/>
              </a:spcAft>
              <a:buSzPts val="6400"/>
              <a:buNone/>
              <a:defRPr sz="6400"/>
            </a:lvl6pPr>
            <a:lvl7pPr lvl="6">
              <a:spcBef>
                <a:spcPts val="0"/>
              </a:spcBef>
              <a:spcAft>
                <a:spcPts val="0"/>
              </a:spcAft>
              <a:buSzPts val="6400"/>
              <a:buNone/>
              <a:defRPr sz="6400"/>
            </a:lvl7pPr>
            <a:lvl8pPr lvl="7">
              <a:spcBef>
                <a:spcPts val="0"/>
              </a:spcBef>
              <a:spcAft>
                <a:spcPts val="0"/>
              </a:spcAft>
              <a:buSzPts val="6400"/>
              <a:buNone/>
              <a:defRPr sz="6400"/>
            </a:lvl8pPr>
            <a:lvl9pPr lvl="8">
              <a:spcBef>
                <a:spcPts val="0"/>
              </a:spcBef>
              <a:spcAft>
                <a:spcPts val="0"/>
              </a:spcAft>
              <a:buSzPts val="6400"/>
              <a:buNone/>
              <a:defRPr sz="6400"/>
            </a:lvl9pPr>
          </a:lstStyle>
          <a:p>
            <a:endParaRPr/>
          </a:p>
        </p:txBody>
      </p:sp>
      <p:sp>
        <p:nvSpPr>
          <p:cNvPr id="38" name="Google Shape;38;g2e393ceaa73_0_33"/>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g2e393ceaa73_0_36"/>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41" name="Google Shape;41;g2e393ceaa73_0_36"/>
          <p:cNvSpPr txBox="1">
            <a:spLocks noGrp="1"/>
          </p:cNvSpPr>
          <p:nvPr>
            <p:ph type="title"/>
          </p:nvPr>
        </p:nvSpPr>
        <p:spPr>
          <a:xfrm>
            <a:off x="354000" y="1644233"/>
            <a:ext cx="5393700" cy="1976400"/>
          </a:xfrm>
          <a:prstGeom prst="rect">
            <a:avLst/>
          </a:prstGeom>
        </p:spPr>
        <p:txBody>
          <a:bodyPr spcFirstLastPara="1" wrap="square" lIns="121900" tIns="121900" rIns="121900" bIns="121900" anchor="b" anchorCtr="0">
            <a:normAutofit/>
          </a:bodyPr>
          <a:lstStyle>
            <a:lvl1pPr lvl="0" algn="ctr">
              <a:spcBef>
                <a:spcPts val="0"/>
              </a:spcBef>
              <a:spcAft>
                <a:spcPts val="0"/>
              </a:spcAft>
              <a:buSzPts val="5600"/>
              <a:buNone/>
              <a:defRPr sz="5600"/>
            </a:lvl1pPr>
            <a:lvl2pPr lvl="1" algn="ctr">
              <a:spcBef>
                <a:spcPts val="0"/>
              </a:spcBef>
              <a:spcAft>
                <a:spcPts val="0"/>
              </a:spcAft>
              <a:buSzPts val="5600"/>
              <a:buNone/>
              <a:defRPr sz="5600"/>
            </a:lvl2pPr>
            <a:lvl3pPr lvl="2" algn="ctr">
              <a:spcBef>
                <a:spcPts val="0"/>
              </a:spcBef>
              <a:spcAft>
                <a:spcPts val="0"/>
              </a:spcAft>
              <a:buSzPts val="5600"/>
              <a:buNone/>
              <a:defRPr sz="5600"/>
            </a:lvl3pPr>
            <a:lvl4pPr lvl="3" algn="ctr">
              <a:spcBef>
                <a:spcPts val="0"/>
              </a:spcBef>
              <a:spcAft>
                <a:spcPts val="0"/>
              </a:spcAft>
              <a:buSzPts val="5600"/>
              <a:buNone/>
              <a:defRPr sz="5600"/>
            </a:lvl4pPr>
            <a:lvl5pPr lvl="4" algn="ctr">
              <a:spcBef>
                <a:spcPts val="0"/>
              </a:spcBef>
              <a:spcAft>
                <a:spcPts val="0"/>
              </a:spcAft>
              <a:buSzPts val="5600"/>
              <a:buNone/>
              <a:defRPr sz="5600"/>
            </a:lvl5pPr>
            <a:lvl6pPr lvl="5" algn="ctr">
              <a:spcBef>
                <a:spcPts val="0"/>
              </a:spcBef>
              <a:spcAft>
                <a:spcPts val="0"/>
              </a:spcAft>
              <a:buSzPts val="5600"/>
              <a:buNone/>
              <a:defRPr sz="5600"/>
            </a:lvl6pPr>
            <a:lvl7pPr lvl="6" algn="ctr">
              <a:spcBef>
                <a:spcPts val="0"/>
              </a:spcBef>
              <a:spcAft>
                <a:spcPts val="0"/>
              </a:spcAft>
              <a:buSzPts val="5600"/>
              <a:buNone/>
              <a:defRPr sz="5600"/>
            </a:lvl7pPr>
            <a:lvl8pPr lvl="7" algn="ctr">
              <a:spcBef>
                <a:spcPts val="0"/>
              </a:spcBef>
              <a:spcAft>
                <a:spcPts val="0"/>
              </a:spcAft>
              <a:buSzPts val="5600"/>
              <a:buNone/>
              <a:defRPr sz="5600"/>
            </a:lvl8pPr>
            <a:lvl9pPr lvl="8" algn="ctr">
              <a:spcBef>
                <a:spcPts val="0"/>
              </a:spcBef>
              <a:spcAft>
                <a:spcPts val="0"/>
              </a:spcAft>
              <a:buSzPts val="5600"/>
              <a:buNone/>
              <a:defRPr sz="5600"/>
            </a:lvl9pPr>
          </a:lstStyle>
          <a:p>
            <a:endParaRPr/>
          </a:p>
        </p:txBody>
      </p:sp>
      <p:sp>
        <p:nvSpPr>
          <p:cNvPr id="42" name="Google Shape;42;g2e393ceaa73_0_36"/>
          <p:cNvSpPr txBox="1">
            <a:spLocks noGrp="1"/>
          </p:cNvSpPr>
          <p:nvPr>
            <p:ph type="subTitle" idx="1"/>
          </p:nvPr>
        </p:nvSpPr>
        <p:spPr>
          <a:xfrm>
            <a:off x="354000" y="3737433"/>
            <a:ext cx="5393700" cy="1646700"/>
          </a:xfrm>
          <a:prstGeom prst="rect">
            <a:avLst/>
          </a:prstGeom>
        </p:spPr>
        <p:txBody>
          <a:bodyPr spcFirstLastPara="1" wrap="square" lIns="121900" tIns="121900" rIns="121900" bIns="121900"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43" name="Google Shape;43;g2e393ceaa73_0_36"/>
          <p:cNvSpPr txBox="1">
            <a:spLocks noGrp="1"/>
          </p:cNvSpPr>
          <p:nvPr>
            <p:ph type="body" idx="2"/>
          </p:nvPr>
        </p:nvSpPr>
        <p:spPr>
          <a:xfrm>
            <a:off x="6586000" y="965433"/>
            <a:ext cx="5115900" cy="4926900"/>
          </a:xfrm>
          <a:prstGeom prst="rect">
            <a:avLst/>
          </a:prstGeom>
        </p:spPr>
        <p:txBody>
          <a:bodyPr spcFirstLastPara="1" wrap="square" lIns="121900" tIns="121900" rIns="121900" bIns="121900" anchor="ctr" anchorCtr="0">
            <a:normAutofit/>
          </a:bodyPr>
          <a:lstStyle>
            <a:lvl1pPr marL="457200" lvl="0" indent="-381000">
              <a:spcBef>
                <a:spcPts val="0"/>
              </a:spcBef>
              <a:spcAft>
                <a:spcPts val="0"/>
              </a:spcAft>
              <a:buSzPts val="2400"/>
              <a:buChar char="●"/>
              <a:defRPr/>
            </a:lvl1pPr>
            <a:lvl2pPr marL="914400" lvl="1" indent="-349250">
              <a:spcBef>
                <a:spcPts val="0"/>
              </a:spcBef>
              <a:spcAft>
                <a:spcPts val="0"/>
              </a:spcAft>
              <a:buSzPts val="1900"/>
              <a:buChar char="○"/>
              <a:defRPr/>
            </a:lvl2pPr>
            <a:lvl3pPr marL="1371600" lvl="2" indent="-349250">
              <a:spcBef>
                <a:spcPts val="0"/>
              </a:spcBef>
              <a:spcAft>
                <a:spcPts val="0"/>
              </a:spcAft>
              <a:buSzPts val="1900"/>
              <a:buChar char="■"/>
              <a:defRPr/>
            </a:lvl3pPr>
            <a:lvl4pPr marL="1828800" lvl="3" indent="-349250">
              <a:spcBef>
                <a:spcPts val="0"/>
              </a:spcBef>
              <a:spcAft>
                <a:spcPts val="0"/>
              </a:spcAft>
              <a:buSzPts val="1900"/>
              <a:buChar char="●"/>
              <a:defRPr/>
            </a:lvl4pPr>
            <a:lvl5pPr marL="2286000" lvl="4" indent="-349250">
              <a:spcBef>
                <a:spcPts val="0"/>
              </a:spcBef>
              <a:spcAft>
                <a:spcPts val="0"/>
              </a:spcAft>
              <a:buSzPts val="1900"/>
              <a:buChar char="○"/>
              <a:defRPr/>
            </a:lvl5pPr>
            <a:lvl6pPr marL="2743200" lvl="5" indent="-349250">
              <a:spcBef>
                <a:spcPts val="0"/>
              </a:spcBef>
              <a:spcAft>
                <a:spcPts val="0"/>
              </a:spcAft>
              <a:buSzPts val="1900"/>
              <a:buChar char="■"/>
              <a:defRPr/>
            </a:lvl6pPr>
            <a:lvl7pPr marL="3200400" lvl="6" indent="-349250">
              <a:spcBef>
                <a:spcPts val="0"/>
              </a:spcBef>
              <a:spcAft>
                <a:spcPts val="0"/>
              </a:spcAft>
              <a:buSzPts val="1900"/>
              <a:buChar char="●"/>
              <a:defRPr/>
            </a:lvl7pPr>
            <a:lvl8pPr marL="3657600" lvl="7" indent="-349250">
              <a:spcBef>
                <a:spcPts val="0"/>
              </a:spcBef>
              <a:spcAft>
                <a:spcPts val="0"/>
              </a:spcAft>
              <a:buSzPts val="1900"/>
              <a:buChar char="○"/>
              <a:defRPr/>
            </a:lvl8pPr>
            <a:lvl9pPr marL="4114800" lvl="8" indent="-349250">
              <a:spcBef>
                <a:spcPts val="0"/>
              </a:spcBef>
              <a:spcAft>
                <a:spcPts val="0"/>
              </a:spcAft>
              <a:buSzPts val="1900"/>
              <a:buChar char="■"/>
              <a:defRPr/>
            </a:lvl9pPr>
          </a:lstStyle>
          <a:p>
            <a:endParaRPr/>
          </a:p>
        </p:txBody>
      </p:sp>
      <p:sp>
        <p:nvSpPr>
          <p:cNvPr id="44" name="Google Shape;44;g2e393ceaa73_0_36"/>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g2e393ceaa73_0_42"/>
          <p:cNvSpPr txBox="1">
            <a:spLocks noGrp="1"/>
          </p:cNvSpPr>
          <p:nvPr>
            <p:ph type="body" idx="1"/>
          </p:nvPr>
        </p:nvSpPr>
        <p:spPr>
          <a:xfrm>
            <a:off x="415600" y="5640767"/>
            <a:ext cx="7998300" cy="806700"/>
          </a:xfrm>
          <a:prstGeom prst="rect">
            <a:avLst/>
          </a:prstGeom>
        </p:spPr>
        <p:txBody>
          <a:bodyPr spcFirstLastPara="1" wrap="square" lIns="121900" tIns="121900" rIns="121900" bIns="121900" anchor="ctr" anchorCtr="0">
            <a:normAutofit/>
          </a:bodyPr>
          <a:lstStyle>
            <a:lvl1pPr marL="457200" lvl="0" indent="-228600">
              <a:lnSpc>
                <a:spcPct val="100000"/>
              </a:lnSpc>
              <a:spcBef>
                <a:spcPts val="0"/>
              </a:spcBef>
              <a:spcAft>
                <a:spcPts val="0"/>
              </a:spcAft>
              <a:buSzPts val="2400"/>
              <a:buNone/>
              <a:defRPr/>
            </a:lvl1pPr>
          </a:lstStyle>
          <a:p>
            <a:endParaRPr/>
          </a:p>
        </p:txBody>
      </p:sp>
      <p:sp>
        <p:nvSpPr>
          <p:cNvPr id="47" name="Google Shape;47;g2e393ceaa73_0_42"/>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8"/>
        <p:cNvGrpSpPr/>
        <p:nvPr/>
      </p:nvGrpSpPr>
      <p:grpSpPr>
        <a:xfrm>
          <a:off x="0" y="0"/>
          <a:ext cx="0" cy="0"/>
          <a:chOff x="0" y="0"/>
          <a:chExt cx="0" cy="0"/>
        </a:xfrm>
      </p:grpSpPr>
      <p:sp>
        <p:nvSpPr>
          <p:cNvPr id="49" name="Google Shape;49;g2e393ceaa73_0_45"/>
          <p:cNvSpPr txBox="1">
            <a:spLocks noGrp="1"/>
          </p:cNvSpPr>
          <p:nvPr>
            <p:ph type="title" hasCustomPrompt="1"/>
          </p:nvPr>
        </p:nvSpPr>
        <p:spPr>
          <a:xfrm>
            <a:off x="415600" y="1474833"/>
            <a:ext cx="11360700" cy="2618100"/>
          </a:xfrm>
          <a:prstGeom prst="rect">
            <a:avLst/>
          </a:prstGeom>
        </p:spPr>
        <p:txBody>
          <a:bodyPr spcFirstLastPara="1" wrap="square" lIns="121900" tIns="121900" rIns="121900" bIns="121900" anchor="b" anchorCtr="0">
            <a:normAutofit/>
          </a:bodyPr>
          <a:lstStyle>
            <a:lvl1pPr lvl="0" algn="ctr">
              <a:spcBef>
                <a:spcPts val="0"/>
              </a:spcBef>
              <a:spcAft>
                <a:spcPts val="0"/>
              </a:spcAft>
              <a:buSzPts val="16000"/>
              <a:buNone/>
              <a:defRPr sz="16000"/>
            </a:lvl1pPr>
            <a:lvl2pPr lvl="1" algn="ctr">
              <a:spcBef>
                <a:spcPts val="0"/>
              </a:spcBef>
              <a:spcAft>
                <a:spcPts val="0"/>
              </a:spcAft>
              <a:buSzPts val="16000"/>
              <a:buNone/>
              <a:defRPr sz="16000"/>
            </a:lvl2pPr>
            <a:lvl3pPr lvl="2" algn="ctr">
              <a:spcBef>
                <a:spcPts val="0"/>
              </a:spcBef>
              <a:spcAft>
                <a:spcPts val="0"/>
              </a:spcAft>
              <a:buSzPts val="16000"/>
              <a:buNone/>
              <a:defRPr sz="16000"/>
            </a:lvl3pPr>
            <a:lvl4pPr lvl="3" algn="ctr">
              <a:spcBef>
                <a:spcPts val="0"/>
              </a:spcBef>
              <a:spcAft>
                <a:spcPts val="0"/>
              </a:spcAft>
              <a:buSzPts val="16000"/>
              <a:buNone/>
              <a:defRPr sz="16000"/>
            </a:lvl4pPr>
            <a:lvl5pPr lvl="4" algn="ctr">
              <a:spcBef>
                <a:spcPts val="0"/>
              </a:spcBef>
              <a:spcAft>
                <a:spcPts val="0"/>
              </a:spcAft>
              <a:buSzPts val="16000"/>
              <a:buNone/>
              <a:defRPr sz="16000"/>
            </a:lvl5pPr>
            <a:lvl6pPr lvl="5" algn="ctr">
              <a:spcBef>
                <a:spcPts val="0"/>
              </a:spcBef>
              <a:spcAft>
                <a:spcPts val="0"/>
              </a:spcAft>
              <a:buSzPts val="16000"/>
              <a:buNone/>
              <a:defRPr sz="16000"/>
            </a:lvl6pPr>
            <a:lvl7pPr lvl="6" algn="ctr">
              <a:spcBef>
                <a:spcPts val="0"/>
              </a:spcBef>
              <a:spcAft>
                <a:spcPts val="0"/>
              </a:spcAft>
              <a:buSzPts val="16000"/>
              <a:buNone/>
              <a:defRPr sz="16000"/>
            </a:lvl7pPr>
            <a:lvl8pPr lvl="7" algn="ctr">
              <a:spcBef>
                <a:spcPts val="0"/>
              </a:spcBef>
              <a:spcAft>
                <a:spcPts val="0"/>
              </a:spcAft>
              <a:buSzPts val="16000"/>
              <a:buNone/>
              <a:defRPr sz="16000"/>
            </a:lvl8pPr>
            <a:lvl9pPr lvl="8" algn="ctr">
              <a:spcBef>
                <a:spcPts val="0"/>
              </a:spcBef>
              <a:spcAft>
                <a:spcPts val="0"/>
              </a:spcAft>
              <a:buSzPts val="16000"/>
              <a:buNone/>
              <a:defRPr sz="16000"/>
            </a:lvl9pPr>
          </a:lstStyle>
          <a:p>
            <a:r>
              <a:t>xx%</a:t>
            </a:r>
          </a:p>
        </p:txBody>
      </p:sp>
      <p:sp>
        <p:nvSpPr>
          <p:cNvPr id="50" name="Google Shape;50;g2e393ceaa73_0_45"/>
          <p:cNvSpPr txBox="1">
            <a:spLocks noGrp="1"/>
          </p:cNvSpPr>
          <p:nvPr>
            <p:ph type="body" idx="1"/>
          </p:nvPr>
        </p:nvSpPr>
        <p:spPr>
          <a:xfrm>
            <a:off x="415600" y="4202967"/>
            <a:ext cx="11360700" cy="1734300"/>
          </a:xfrm>
          <a:prstGeom prst="rect">
            <a:avLst/>
          </a:prstGeom>
        </p:spPr>
        <p:txBody>
          <a:bodyPr spcFirstLastPara="1" wrap="square" lIns="121900" tIns="121900" rIns="121900" bIns="121900" anchor="t" anchorCtr="0">
            <a:normAutofit/>
          </a:bodyPr>
          <a:lstStyle>
            <a:lvl1pPr marL="457200" lvl="0" indent="-381000" algn="ctr">
              <a:spcBef>
                <a:spcPts val="0"/>
              </a:spcBef>
              <a:spcAft>
                <a:spcPts val="0"/>
              </a:spcAft>
              <a:buSzPts val="2400"/>
              <a:buChar char="●"/>
              <a:defRPr/>
            </a:lvl1pPr>
            <a:lvl2pPr marL="914400" lvl="1" indent="-349250" algn="ctr">
              <a:spcBef>
                <a:spcPts val="0"/>
              </a:spcBef>
              <a:spcAft>
                <a:spcPts val="0"/>
              </a:spcAft>
              <a:buSzPts val="1900"/>
              <a:buChar char="○"/>
              <a:defRPr/>
            </a:lvl2pPr>
            <a:lvl3pPr marL="1371600" lvl="2" indent="-349250" algn="ctr">
              <a:spcBef>
                <a:spcPts val="0"/>
              </a:spcBef>
              <a:spcAft>
                <a:spcPts val="0"/>
              </a:spcAft>
              <a:buSzPts val="1900"/>
              <a:buChar char="■"/>
              <a:defRPr/>
            </a:lvl3pPr>
            <a:lvl4pPr marL="1828800" lvl="3" indent="-349250" algn="ctr">
              <a:spcBef>
                <a:spcPts val="0"/>
              </a:spcBef>
              <a:spcAft>
                <a:spcPts val="0"/>
              </a:spcAft>
              <a:buSzPts val="1900"/>
              <a:buChar char="●"/>
              <a:defRPr/>
            </a:lvl4pPr>
            <a:lvl5pPr marL="2286000" lvl="4" indent="-349250" algn="ctr">
              <a:spcBef>
                <a:spcPts val="0"/>
              </a:spcBef>
              <a:spcAft>
                <a:spcPts val="0"/>
              </a:spcAft>
              <a:buSzPts val="1900"/>
              <a:buChar char="○"/>
              <a:defRPr/>
            </a:lvl5pPr>
            <a:lvl6pPr marL="2743200" lvl="5" indent="-349250" algn="ctr">
              <a:spcBef>
                <a:spcPts val="0"/>
              </a:spcBef>
              <a:spcAft>
                <a:spcPts val="0"/>
              </a:spcAft>
              <a:buSzPts val="1900"/>
              <a:buChar char="■"/>
              <a:defRPr/>
            </a:lvl6pPr>
            <a:lvl7pPr marL="3200400" lvl="6" indent="-349250" algn="ctr">
              <a:spcBef>
                <a:spcPts val="0"/>
              </a:spcBef>
              <a:spcAft>
                <a:spcPts val="0"/>
              </a:spcAft>
              <a:buSzPts val="1900"/>
              <a:buChar char="●"/>
              <a:defRPr/>
            </a:lvl7pPr>
            <a:lvl8pPr marL="3657600" lvl="7" indent="-349250" algn="ctr">
              <a:spcBef>
                <a:spcPts val="0"/>
              </a:spcBef>
              <a:spcAft>
                <a:spcPts val="0"/>
              </a:spcAft>
              <a:buSzPts val="1900"/>
              <a:buChar char="○"/>
              <a:defRPr/>
            </a:lvl8pPr>
            <a:lvl9pPr marL="4114800" lvl="8" indent="-349250" algn="ctr">
              <a:spcBef>
                <a:spcPts val="0"/>
              </a:spcBef>
              <a:spcAft>
                <a:spcPts val="0"/>
              </a:spcAft>
              <a:buSzPts val="1900"/>
              <a:buChar char="■"/>
              <a:defRPr/>
            </a:lvl9pPr>
          </a:lstStyle>
          <a:p>
            <a:endParaRPr/>
          </a:p>
        </p:txBody>
      </p:sp>
      <p:sp>
        <p:nvSpPr>
          <p:cNvPr id="51" name="Google Shape;51;g2e393ceaa73_0_45"/>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2"/>
        <p:cNvGrpSpPr/>
        <p:nvPr/>
      </p:nvGrpSpPr>
      <p:grpSpPr>
        <a:xfrm>
          <a:off x="0" y="0"/>
          <a:ext cx="0" cy="0"/>
          <a:chOff x="0" y="0"/>
          <a:chExt cx="0" cy="0"/>
        </a:xfrm>
      </p:grpSpPr>
      <p:sp>
        <p:nvSpPr>
          <p:cNvPr id="53" name="Google Shape;53;g2e393ceaa73_0_49"/>
          <p:cNvSpPr txBox="1">
            <a:spLocks noGrp="1"/>
          </p:cNvSpPr>
          <p:nvPr>
            <p:ph type="sldNum" idx="12"/>
          </p:nvPr>
        </p:nvSpPr>
        <p:spPr>
          <a:xfrm>
            <a:off x="11296610" y="6217622"/>
            <a:ext cx="731700" cy="524700"/>
          </a:xfrm>
          <a:prstGeom prst="rect">
            <a:avLst/>
          </a:prstGeom>
        </p:spPr>
        <p:txBody>
          <a:bodyPr spcFirstLastPara="1" wrap="square" lIns="121900" tIns="121900" rIns="121900" bIns="12190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1 column - white">
  <p:cSld name="1 column - white">
    <p:spTree>
      <p:nvGrpSpPr>
        <p:cNvPr id="1" name="Shape 54"/>
        <p:cNvGrpSpPr/>
        <p:nvPr/>
      </p:nvGrpSpPr>
      <p:grpSpPr>
        <a:xfrm>
          <a:off x="0" y="0"/>
          <a:ext cx="0" cy="0"/>
          <a:chOff x="0" y="0"/>
          <a:chExt cx="0" cy="0"/>
        </a:xfrm>
      </p:grpSpPr>
      <p:sp>
        <p:nvSpPr>
          <p:cNvPr id="55" name="Google Shape;55;g2e393ceaa73_0_51"/>
          <p:cNvSpPr txBox="1">
            <a:spLocks noGrp="1"/>
          </p:cNvSpPr>
          <p:nvPr>
            <p:ph type="body" idx="1"/>
          </p:nvPr>
        </p:nvSpPr>
        <p:spPr>
          <a:xfrm>
            <a:off x="477615" y="1046532"/>
            <a:ext cx="11236200" cy="5370600"/>
          </a:xfrm>
          <a:prstGeom prst="rect">
            <a:avLst/>
          </a:prstGeom>
          <a:noFill/>
          <a:ln>
            <a:noFill/>
          </a:ln>
        </p:spPr>
        <p:txBody>
          <a:bodyPr spcFirstLastPara="1" wrap="square" lIns="91425" tIns="45700" rIns="91425" bIns="45700" anchor="t" anchorCtr="0">
            <a:normAutofit/>
          </a:bodyPr>
          <a:lstStyle>
            <a:lvl1pPr marL="457200" lvl="0" indent="-342900" algn="l" rtl="0">
              <a:spcBef>
                <a:spcPts val="360"/>
              </a:spcBef>
              <a:spcAft>
                <a:spcPts val="0"/>
              </a:spcAft>
              <a:buClr>
                <a:srgbClr val="282B2E"/>
              </a:buClr>
              <a:buSzPts val="1800"/>
              <a:buChar char="●"/>
              <a:defRPr/>
            </a:lvl1pPr>
            <a:lvl2pPr marL="914400" lvl="1" indent="-342900" algn="l" rtl="0">
              <a:spcBef>
                <a:spcPts val="360"/>
              </a:spcBef>
              <a:spcAft>
                <a:spcPts val="0"/>
              </a:spcAft>
              <a:buClr>
                <a:srgbClr val="282B2E"/>
              </a:buClr>
              <a:buSzPts val="1800"/>
              <a:buChar char="○"/>
              <a:defRPr/>
            </a:lvl2pPr>
            <a:lvl3pPr marL="1371600" lvl="2" indent="-342900" algn="l" rtl="0">
              <a:spcBef>
                <a:spcPts val="360"/>
              </a:spcBef>
              <a:spcAft>
                <a:spcPts val="0"/>
              </a:spcAft>
              <a:buClr>
                <a:srgbClr val="282B2E"/>
              </a:buClr>
              <a:buSzPts val="1800"/>
              <a:buChar char="■"/>
              <a:defRPr/>
            </a:lvl3pPr>
            <a:lvl4pPr marL="1828800" lvl="3" indent="-342900" algn="l" rtl="0">
              <a:spcBef>
                <a:spcPts val="360"/>
              </a:spcBef>
              <a:spcAft>
                <a:spcPts val="0"/>
              </a:spcAft>
              <a:buClr>
                <a:srgbClr val="282B2E"/>
              </a:buClr>
              <a:buSzPts val="1800"/>
              <a:buChar char="●"/>
              <a:defRPr/>
            </a:lvl4pPr>
            <a:lvl5pPr marL="2286000" lvl="4" indent="-342900" algn="l" rtl="0">
              <a:spcBef>
                <a:spcPts val="360"/>
              </a:spcBef>
              <a:spcAft>
                <a:spcPts val="0"/>
              </a:spcAft>
              <a:buClr>
                <a:srgbClr val="282B2E"/>
              </a:buClr>
              <a:buSzPts val="1800"/>
              <a:buChar char="○"/>
              <a:defRPr/>
            </a:lvl5pPr>
            <a:lvl6pPr marL="2743200" lvl="5" indent="-342900" algn="l" rtl="0">
              <a:spcBef>
                <a:spcPts val="360"/>
              </a:spcBef>
              <a:spcAft>
                <a:spcPts val="0"/>
              </a:spcAft>
              <a:buClr>
                <a:schemeClr val="dk1"/>
              </a:buClr>
              <a:buSzPts val="1800"/>
              <a:buChar char="■"/>
              <a:defRPr/>
            </a:lvl6pPr>
            <a:lvl7pPr marL="3200400" lvl="6" indent="-342900" algn="l" rtl="0">
              <a:spcBef>
                <a:spcPts val="1600"/>
              </a:spcBef>
              <a:spcAft>
                <a:spcPts val="0"/>
              </a:spcAft>
              <a:buClr>
                <a:schemeClr val="dk1"/>
              </a:buClr>
              <a:buSzPts val="1800"/>
              <a:buChar char="●"/>
              <a:defRPr/>
            </a:lvl7pPr>
            <a:lvl8pPr marL="3657600" lvl="7" indent="-342900" algn="l" rtl="0">
              <a:spcBef>
                <a:spcPts val="1600"/>
              </a:spcBef>
              <a:spcAft>
                <a:spcPts val="0"/>
              </a:spcAft>
              <a:buClr>
                <a:schemeClr val="dk1"/>
              </a:buClr>
              <a:buSzPts val="1800"/>
              <a:buChar char="○"/>
              <a:defRPr/>
            </a:lvl8pPr>
            <a:lvl9pPr marL="4114800" lvl="8" indent="-342900" algn="l" rtl="0">
              <a:spcBef>
                <a:spcPts val="1600"/>
              </a:spcBef>
              <a:spcAft>
                <a:spcPts val="1600"/>
              </a:spcAft>
              <a:buClr>
                <a:schemeClr val="dk1"/>
              </a:buClr>
              <a:buSzPts val="1800"/>
              <a:buChar char="■"/>
              <a:defRPr/>
            </a:lvl9pPr>
          </a:lstStyle>
          <a:p>
            <a:endParaRPr/>
          </a:p>
        </p:txBody>
      </p:sp>
      <p:sp>
        <p:nvSpPr>
          <p:cNvPr id="56" name="Google Shape;56;g2e393ceaa73_0_51"/>
          <p:cNvSpPr txBox="1">
            <a:spLocks noGrp="1"/>
          </p:cNvSpPr>
          <p:nvPr>
            <p:ph type="title"/>
          </p:nvPr>
        </p:nvSpPr>
        <p:spPr>
          <a:xfrm>
            <a:off x="480484" y="-38100"/>
            <a:ext cx="11633100" cy="812700"/>
          </a:xfrm>
          <a:prstGeom prst="rect">
            <a:avLst/>
          </a:prstGeom>
          <a:noFill/>
          <a:ln>
            <a:noFill/>
          </a:ln>
        </p:spPr>
        <p:txBody>
          <a:bodyPr spcFirstLastPara="1" wrap="square" lIns="91425" tIns="45700" rIns="91425" bIns="45700" anchor="ctr" anchorCtr="0">
            <a:normAutofit/>
          </a:bodyPr>
          <a:lstStyle>
            <a:lvl1pPr lvl="0" algn="l" rtl="0">
              <a:spcBef>
                <a:spcPts val="0"/>
              </a:spcBef>
              <a:spcAft>
                <a:spcPts val="0"/>
              </a:spcAft>
              <a:buSzPts val="3700"/>
              <a:buNone/>
              <a:defRPr/>
            </a:lvl1pPr>
            <a:lvl2pPr lvl="1" algn="l" rtl="0">
              <a:spcBef>
                <a:spcPts val="0"/>
              </a:spcBef>
              <a:spcAft>
                <a:spcPts val="0"/>
              </a:spcAft>
              <a:buSzPts val="3700"/>
              <a:buNone/>
              <a:defRPr/>
            </a:lvl2pPr>
            <a:lvl3pPr lvl="2" algn="l" rtl="0">
              <a:spcBef>
                <a:spcPts val="0"/>
              </a:spcBef>
              <a:spcAft>
                <a:spcPts val="0"/>
              </a:spcAft>
              <a:buSzPts val="3700"/>
              <a:buNone/>
              <a:defRPr/>
            </a:lvl3pPr>
            <a:lvl4pPr lvl="3" algn="l" rtl="0">
              <a:spcBef>
                <a:spcPts val="0"/>
              </a:spcBef>
              <a:spcAft>
                <a:spcPts val="0"/>
              </a:spcAft>
              <a:buSzPts val="3700"/>
              <a:buNone/>
              <a:defRPr/>
            </a:lvl4pPr>
            <a:lvl5pPr lvl="4" algn="l" rtl="0">
              <a:spcBef>
                <a:spcPts val="0"/>
              </a:spcBef>
              <a:spcAft>
                <a:spcPts val="0"/>
              </a:spcAft>
              <a:buSzPts val="3700"/>
              <a:buNone/>
              <a:defRPr/>
            </a:lvl5pPr>
            <a:lvl6pPr lvl="5" algn="l" rtl="0">
              <a:spcBef>
                <a:spcPts val="0"/>
              </a:spcBef>
              <a:spcAft>
                <a:spcPts val="0"/>
              </a:spcAft>
              <a:buSzPts val="3700"/>
              <a:buNone/>
              <a:defRPr/>
            </a:lvl6pPr>
            <a:lvl7pPr lvl="6" algn="l" rtl="0">
              <a:spcBef>
                <a:spcPts val="0"/>
              </a:spcBef>
              <a:spcAft>
                <a:spcPts val="0"/>
              </a:spcAft>
              <a:buSzPts val="3700"/>
              <a:buNone/>
              <a:defRPr/>
            </a:lvl7pPr>
            <a:lvl8pPr lvl="7" algn="l" rtl="0">
              <a:spcBef>
                <a:spcPts val="0"/>
              </a:spcBef>
              <a:spcAft>
                <a:spcPts val="0"/>
              </a:spcAft>
              <a:buSzPts val="3700"/>
              <a:buNone/>
              <a:defRPr/>
            </a:lvl8pPr>
            <a:lvl9pPr lvl="8" algn="l" rtl="0">
              <a:spcBef>
                <a:spcPts val="0"/>
              </a:spcBef>
              <a:spcAft>
                <a:spcPts val="0"/>
              </a:spcAft>
              <a:buSzPts val="3700"/>
              <a:buNone/>
              <a:defRPr/>
            </a:lvl9pPr>
          </a:lstStyle>
          <a:p>
            <a:endParaRPr/>
          </a:p>
        </p:txBody>
      </p:sp>
      <p:sp>
        <p:nvSpPr>
          <p:cNvPr id="57" name="Google Shape;57;g2e393ceaa73_0_51"/>
          <p:cNvSpPr txBox="1">
            <a:spLocks noGrp="1"/>
          </p:cNvSpPr>
          <p:nvPr>
            <p:ph type="sldNum" idx="12"/>
          </p:nvPr>
        </p:nvSpPr>
        <p:spPr>
          <a:xfrm>
            <a:off x="9370484" y="6528324"/>
            <a:ext cx="2743200" cy="365100"/>
          </a:xfrm>
          <a:prstGeom prst="rect">
            <a:avLst/>
          </a:prstGeom>
          <a:noFill/>
          <a:ln>
            <a:noFill/>
          </a:ln>
        </p:spPr>
        <p:txBody>
          <a:bodyPr spcFirstLastPara="1" wrap="square" lIns="91425" tIns="45700" rIns="91425" bIns="45700" anchor="ctr" anchorCtr="0">
            <a:normAutofit/>
          </a:bodyPr>
          <a:lstStyle>
            <a:lvl1pPr marL="0" lvl="0" indent="0" algn="r" rtl="0">
              <a:spcBef>
                <a:spcPts val="0"/>
              </a:spcBef>
              <a:buNone/>
              <a:defRPr sz="1200" b="0" i="0" u="none" strike="noStrike" cap="none">
                <a:solidFill>
                  <a:schemeClr val="lt1"/>
                </a:solidFill>
                <a:latin typeface="Libre Franklin"/>
                <a:ea typeface="Libre Franklin"/>
                <a:cs typeface="Libre Franklin"/>
                <a:sym typeface="Libre Franklin"/>
              </a:defRPr>
            </a:lvl1pPr>
            <a:lvl2pPr marL="0" lvl="1" indent="0" algn="r" rtl="0">
              <a:spcBef>
                <a:spcPts val="0"/>
              </a:spcBef>
              <a:buNone/>
              <a:defRPr sz="1200" b="0" i="0" u="none" strike="noStrike" cap="none">
                <a:solidFill>
                  <a:schemeClr val="lt1"/>
                </a:solidFill>
                <a:latin typeface="Libre Franklin"/>
                <a:ea typeface="Libre Franklin"/>
                <a:cs typeface="Libre Franklin"/>
                <a:sym typeface="Libre Franklin"/>
              </a:defRPr>
            </a:lvl2pPr>
            <a:lvl3pPr marL="0" lvl="2" indent="0" algn="r" rtl="0">
              <a:spcBef>
                <a:spcPts val="0"/>
              </a:spcBef>
              <a:buNone/>
              <a:defRPr sz="1200" b="0" i="0" u="none" strike="noStrike" cap="none">
                <a:solidFill>
                  <a:schemeClr val="lt1"/>
                </a:solidFill>
                <a:latin typeface="Libre Franklin"/>
                <a:ea typeface="Libre Franklin"/>
                <a:cs typeface="Libre Franklin"/>
                <a:sym typeface="Libre Franklin"/>
              </a:defRPr>
            </a:lvl3pPr>
            <a:lvl4pPr marL="0" lvl="3" indent="0" algn="r" rtl="0">
              <a:spcBef>
                <a:spcPts val="0"/>
              </a:spcBef>
              <a:buNone/>
              <a:defRPr sz="1200" b="0" i="0" u="none" strike="noStrike" cap="none">
                <a:solidFill>
                  <a:schemeClr val="lt1"/>
                </a:solidFill>
                <a:latin typeface="Libre Franklin"/>
                <a:ea typeface="Libre Franklin"/>
                <a:cs typeface="Libre Franklin"/>
                <a:sym typeface="Libre Franklin"/>
              </a:defRPr>
            </a:lvl4pPr>
            <a:lvl5pPr marL="0" lvl="4" indent="0" algn="r" rtl="0">
              <a:spcBef>
                <a:spcPts val="0"/>
              </a:spcBef>
              <a:buNone/>
              <a:defRPr sz="1200" b="0" i="0" u="none" strike="noStrike" cap="none">
                <a:solidFill>
                  <a:schemeClr val="lt1"/>
                </a:solidFill>
                <a:latin typeface="Libre Franklin"/>
                <a:ea typeface="Libre Franklin"/>
                <a:cs typeface="Libre Franklin"/>
                <a:sym typeface="Libre Franklin"/>
              </a:defRPr>
            </a:lvl5pPr>
            <a:lvl6pPr marL="0" lvl="5" indent="0" algn="r" rtl="0">
              <a:spcBef>
                <a:spcPts val="0"/>
              </a:spcBef>
              <a:buNone/>
              <a:defRPr sz="1200" b="0" i="0" u="none" strike="noStrike" cap="none">
                <a:solidFill>
                  <a:schemeClr val="lt1"/>
                </a:solidFill>
                <a:latin typeface="Libre Franklin"/>
                <a:ea typeface="Libre Franklin"/>
                <a:cs typeface="Libre Franklin"/>
                <a:sym typeface="Libre Franklin"/>
              </a:defRPr>
            </a:lvl6pPr>
            <a:lvl7pPr marL="0" lvl="6" indent="0" algn="r" rtl="0">
              <a:spcBef>
                <a:spcPts val="0"/>
              </a:spcBef>
              <a:buNone/>
              <a:defRPr sz="1200" b="0" i="0" u="none" strike="noStrike" cap="none">
                <a:solidFill>
                  <a:schemeClr val="lt1"/>
                </a:solidFill>
                <a:latin typeface="Libre Franklin"/>
                <a:ea typeface="Libre Franklin"/>
                <a:cs typeface="Libre Franklin"/>
                <a:sym typeface="Libre Franklin"/>
              </a:defRPr>
            </a:lvl7pPr>
            <a:lvl8pPr marL="0" lvl="7" indent="0" algn="r" rtl="0">
              <a:spcBef>
                <a:spcPts val="0"/>
              </a:spcBef>
              <a:buNone/>
              <a:defRPr sz="1200" b="0" i="0" u="none" strike="noStrike" cap="none">
                <a:solidFill>
                  <a:schemeClr val="lt1"/>
                </a:solidFill>
                <a:latin typeface="Libre Franklin"/>
                <a:ea typeface="Libre Franklin"/>
                <a:cs typeface="Libre Franklin"/>
                <a:sym typeface="Libre Franklin"/>
              </a:defRPr>
            </a:lvl8pPr>
            <a:lvl9pPr marL="0" lvl="8" indent="0" algn="r" rtl="0">
              <a:spcBef>
                <a:spcPts val="0"/>
              </a:spcBef>
              <a:buNone/>
              <a:defRPr sz="1200" b="0" i="0" u="none" strike="noStrike" cap="none">
                <a:solidFill>
                  <a:schemeClr val="lt1"/>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WSC_main">
  <p:cSld name="TITLE_AND_BODY_1">
    <p:spTree>
      <p:nvGrpSpPr>
        <p:cNvPr id="1" name="Shape 58"/>
        <p:cNvGrpSpPr/>
        <p:nvPr/>
      </p:nvGrpSpPr>
      <p:grpSpPr>
        <a:xfrm>
          <a:off x="0" y="0"/>
          <a:ext cx="0" cy="0"/>
          <a:chOff x="0" y="0"/>
          <a:chExt cx="0" cy="0"/>
        </a:xfrm>
      </p:grpSpPr>
      <p:sp>
        <p:nvSpPr>
          <p:cNvPr id="59" name="Google Shape;59;g2e393ceaa73_0_55"/>
          <p:cNvSpPr/>
          <p:nvPr/>
        </p:nvSpPr>
        <p:spPr>
          <a:xfrm>
            <a:off x="-149833" y="-64067"/>
            <a:ext cx="12495300" cy="799500"/>
          </a:xfrm>
          <a:prstGeom prst="rect">
            <a:avLst/>
          </a:pr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900">
              <a:solidFill>
                <a:srgbClr val="FFFFFF"/>
              </a:solidFill>
            </a:endParaRPr>
          </a:p>
        </p:txBody>
      </p:sp>
      <p:sp>
        <p:nvSpPr>
          <p:cNvPr id="60" name="Google Shape;60;g2e393ceaa73_0_55"/>
          <p:cNvSpPr txBox="1">
            <a:spLocks noGrp="1"/>
          </p:cNvSpPr>
          <p:nvPr>
            <p:ph type="title"/>
          </p:nvPr>
        </p:nvSpPr>
        <p:spPr>
          <a:xfrm>
            <a:off x="571700" y="286067"/>
            <a:ext cx="7263900" cy="449700"/>
          </a:xfrm>
          <a:prstGeom prst="rect">
            <a:avLst/>
          </a:prstGeom>
        </p:spPr>
        <p:txBody>
          <a:bodyPr spcFirstLastPara="1" wrap="square" lIns="0" tIns="0" rIns="0" bIns="97525" anchor="b" anchorCtr="0">
            <a:normAutofit/>
          </a:bodyPr>
          <a:lstStyle>
            <a:lvl1pPr lvl="0" rtl="0">
              <a:spcBef>
                <a:spcPts val="0"/>
              </a:spcBef>
              <a:spcAft>
                <a:spcPts val="0"/>
              </a:spcAft>
              <a:buClr>
                <a:srgbClr val="FFFFFF"/>
              </a:buClr>
              <a:buSzPts val="3700"/>
              <a:buFont typeface="Raleway Medium"/>
              <a:buNone/>
              <a:defRPr>
                <a:solidFill>
                  <a:srgbClr val="FFFFFF"/>
                </a:solidFill>
                <a:latin typeface="Raleway Medium"/>
                <a:ea typeface="Raleway Medium"/>
                <a:cs typeface="Raleway Medium"/>
                <a:sym typeface="Raleway Medium"/>
              </a:defRPr>
            </a:lvl1pPr>
            <a:lvl2pPr lvl="1" rtl="0">
              <a:spcBef>
                <a:spcPts val="0"/>
              </a:spcBef>
              <a:spcAft>
                <a:spcPts val="0"/>
              </a:spcAft>
              <a:buClr>
                <a:srgbClr val="FFFFFF"/>
              </a:buClr>
              <a:buSzPts val="3700"/>
              <a:buNone/>
              <a:defRPr>
                <a:solidFill>
                  <a:srgbClr val="FFFFFF"/>
                </a:solidFill>
              </a:defRPr>
            </a:lvl2pPr>
            <a:lvl3pPr lvl="2" rtl="0">
              <a:spcBef>
                <a:spcPts val="0"/>
              </a:spcBef>
              <a:spcAft>
                <a:spcPts val="0"/>
              </a:spcAft>
              <a:buClr>
                <a:srgbClr val="FFFFFF"/>
              </a:buClr>
              <a:buSzPts val="3700"/>
              <a:buNone/>
              <a:defRPr>
                <a:solidFill>
                  <a:srgbClr val="FFFFFF"/>
                </a:solidFill>
              </a:defRPr>
            </a:lvl3pPr>
            <a:lvl4pPr lvl="3" rtl="0">
              <a:spcBef>
                <a:spcPts val="0"/>
              </a:spcBef>
              <a:spcAft>
                <a:spcPts val="0"/>
              </a:spcAft>
              <a:buClr>
                <a:srgbClr val="FFFFFF"/>
              </a:buClr>
              <a:buSzPts val="3700"/>
              <a:buNone/>
              <a:defRPr>
                <a:solidFill>
                  <a:srgbClr val="FFFFFF"/>
                </a:solidFill>
              </a:defRPr>
            </a:lvl4pPr>
            <a:lvl5pPr lvl="4" rtl="0">
              <a:spcBef>
                <a:spcPts val="0"/>
              </a:spcBef>
              <a:spcAft>
                <a:spcPts val="0"/>
              </a:spcAft>
              <a:buClr>
                <a:srgbClr val="FFFFFF"/>
              </a:buClr>
              <a:buSzPts val="3700"/>
              <a:buNone/>
              <a:defRPr>
                <a:solidFill>
                  <a:srgbClr val="FFFFFF"/>
                </a:solidFill>
              </a:defRPr>
            </a:lvl5pPr>
            <a:lvl6pPr lvl="5" rtl="0">
              <a:spcBef>
                <a:spcPts val="0"/>
              </a:spcBef>
              <a:spcAft>
                <a:spcPts val="0"/>
              </a:spcAft>
              <a:buClr>
                <a:srgbClr val="FFFFFF"/>
              </a:buClr>
              <a:buSzPts val="3700"/>
              <a:buNone/>
              <a:defRPr>
                <a:solidFill>
                  <a:srgbClr val="FFFFFF"/>
                </a:solidFill>
              </a:defRPr>
            </a:lvl6pPr>
            <a:lvl7pPr lvl="6" rtl="0">
              <a:spcBef>
                <a:spcPts val="0"/>
              </a:spcBef>
              <a:spcAft>
                <a:spcPts val="0"/>
              </a:spcAft>
              <a:buClr>
                <a:srgbClr val="FFFFFF"/>
              </a:buClr>
              <a:buSzPts val="3700"/>
              <a:buNone/>
              <a:defRPr>
                <a:solidFill>
                  <a:srgbClr val="FFFFFF"/>
                </a:solidFill>
              </a:defRPr>
            </a:lvl7pPr>
            <a:lvl8pPr lvl="7" rtl="0">
              <a:spcBef>
                <a:spcPts val="0"/>
              </a:spcBef>
              <a:spcAft>
                <a:spcPts val="0"/>
              </a:spcAft>
              <a:buClr>
                <a:srgbClr val="FFFFFF"/>
              </a:buClr>
              <a:buSzPts val="3700"/>
              <a:buNone/>
              <a:defRPr>
                <a:solidFill>
                  <a:srgbClr val="FFFFFF"/>
                </a:solidFill>
              </a:defRPr>
            </a:lvl8pPr>
            <a:lvl9pPr lvl="8" rtl="0">
              <a:spcBef>
                <a:spcPts val="0"/>
              </a:spcBef>
              <a:spcAft>
                <a:spcPts val="0"/>
              </a:spcAft>
              <a:buClr>
                <a:srgbClr val="FFFFFF"/>
              </a:buClr>
              <a:buSzPts val="3700"/>
              <a:buNone/>
              <a:defRPr>
                <a:solidFill>
                  <a:srgbClr val="FFFFFF"/>
                </a:solidFill>
              </a:defRPr>
            </a:lvl9pPr>
          </a:lstStyle>
          <a:p>
            <a:endParaRPr/>
          </a:p>
        </p:txBody>
      </p:sp>
      <p:sp>
        <p:nvSpPr>
          <p:cNvPr id="61" name="Google Shape;61;g2e393ceaa73_0_55"/>
          <p:cNvSpPr txBox="1">
            <a:spLocks noGrp="1"/>
          </p:cNvSpPr>
          <p:nvPr>
            <p:ph type="sldNum" idx="12"/>
          </p:nvPr>
        </p:nvSpPr>
        <p:spPr>
          <a:xfrm>
            <a:off x="11474824" y="6262323"/>
            <a:ext cx="611100" cy="193200"/>
          </a:xfrm>
          <a:prstGeom prst="rect">
            <a:avLst/>
          </a:prstGeom>
        </p:spPr>
        <p:txBody>
          <a:bodyPr spcFirstLastPara="1" wrap="square" lIns="0" tIns="195075" rIns="0" bIns="0" anchor="t" anchorCtr="0">
            <a:normAutofit fontScale="25000" lnSpcReduction="20000"/>
          </a:bodyPr>
          <a:lstStyle>
            <a:lvl1pPr lvl="0" algn="l" rtl="0">
              <a:buNone/>
              <a:defRPr sz="1500">
                <a:latin typeface="Raleway"/>
                <a:ea typeface="Raleway"/>
                <a:cs typeface="Raleway"/>
                <a:sym typeface="Raleway"/>
              </a:defRPr>
            </a:lvl1pPr>
            <a:lvl2pPr lvl="1" algn="l" rtl="0">
              <a:buNone/>
              <a:defRPr sz="1500">
                <a:latin typeface="Raleway"/>
                <a:ea typeface="Raleway"/>
                <a:cs typeface="Raleway"/>
                <a:sym typeface="Raleway"/>
              </a:defRPr>
            </a:lvl2pPr>
            <a:lvl3pPr lvl="2" algn="l" rtl="0">
              <a:buNone/>
              <a:defRPr sz="1500">
                <a:latin typeface="Raleway"/>
                <a:ea typeface="Raleway"/>
                <a:cs typeface="Raleway"/>
                <a:sym typeface="Raleway"/>
              </a:defRPr>
            </a:lvl3pPr>
            <a:lvl4pPr lvl="3" algn="l" rtl="0">
              <a:buNone/>
              <a:defRPr sz="1500">
                <a:latin typeface="Raleway"/>
                <a:ea typeface="Raleway"/>
                <a:cs typeface="Raleway"/>
                <a:sym typeface="Raleway"/>
              </a:defRPr>
            </a:lvl4pPr>
            <a:lvl5pPr lvl="4" algn="l" rtl="0">
              <a:buNone/>
              <a:defRPr sz="1500">
                <a:latin typeface="Raleway"/>
                <a:ea typeface="Raleway"/>
                <a:cs typeface="Raleway"/>
                <a:sym typeface="Raleway"/>
              </a:defRPr>
            </a:lvl5pPr>
            <a:lvl6pPr lvl="5" algn="l" rtl="0">
              <a:buNone/>
              <a:defRPr sz="1500">
                <a:latin typeface="Raleway"/>
                <a:ea typeface="Raleway"/>
                <a:cs typeface="Raleway"/>
                <a:sym typeface="Raleway"/>
              </a:defRPr>
            </a:lvl6pPr>
            <a:lvl7pPr lvl="6" algn="l" rtl="0">
              <a:buNone/>
              <a:defRPr sz="1500">
                <a:latin typeface="Raleway"/>
                <a:ea typeface="Raleway"/>
                <a:cs typeface="Raleway"/>
                <a:sym typeface="Raleway"/>
              </a:defRPr>
            </a:lvl7pPr>
            <a:lvl8pPr lvl="7" algn="l" rtl="0">
              <a:buNone/>
              <a:defRPr sz="1500">
                <a:latin typeface="Raleway"/>
                <a:ea typeface="Raleway"/>
                <a:cs typeface="Raleway"/>
                <a:sym typeface="Raleway"/>
              </a:defRPr>
            </a:lvl8pPr>
            <a:lvl9pPr lvl="8" algn="l" rtl="0">
              <a:buNone/>
              <a:defRPr sz="1500">
                <a:latin typeface="Raleway"/>
                <a:ea typeface="Raleway"/>
                <a:cs typeface="Raleway"/>
                <a:sym typeface="Raleway"/>
              </a:defRPr>
            </a:lvl9pPr>
          </a:lstStyle>
          <a:p>
            <a:pPr marL="0" lvl="0" indent="0" algn="l" rtl="0">
              <a:spcBef>
                <a:spcPts val="0"/>
              </a:spcBef>
              <a:spcAft>
                <a:spcPts val="0"/>
              </a:spcAft>
              <a:buNone/>
            </a:pPr>
            <a:fld id="{00000000-1234-1234-1234-123412341234}" type="slidenum">
              <a:rPr lang="en-US"/>
              <a:t>‹#›</a:t>
            </a:fld>
            <a:endParaRPr/>
          </a:p>
        </p:txBody>
      </p:sp>
      <p:pic>
        <p:nvPicPr>
          <p:cNvPr id="62" name="Google Shape;62;g2e393ceaa73_0_55"/>
          <p:cNvPicPr preferRelativeResize="0"/>
          <p:nvPr/>
        </p:nvPicPr>
        <p:blipFill>
          <a:blip r:embed="rId2">
            <a:alphaModFix/>
          </a:blip>
          <a:stretch>
            <a:fillRect/>
          </a:stretch>
        </p:blipFill>
        <p:spPr>
          <a:xfrm>
            <a:off x="9592199" y="108267"/>
            <a:ext cx="2236499" cy="5316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4124">
          <p15:clr>
            <a:srgbClr val="FA7B17"/>
          </p15:clr>
        </p15:guide>
        <p15:guide id="2" orient="horz" pos="4245">
          <p15:clr>
            <a:srgbClr val="FA7B17"/>
          </p15:clr>
        </p15:guide>
        <p15:guide id="3" pos="678">
          <p15:clr>
            <a:srgbClr val="FA7B17"/>
          </p15:clr>
        </p15:guide>
        <p15:guide id="4" pos="7002">
          <p15:clr>
            <a:srgbClr val="FA7B17"/>
          </p15:clr>
        </p15:guide>
        <p15:guide id="5" orient="horz" pos="295">
          <p15:clr>
            <a:srgbClr val="FA7B17"/>
          </p15:clr>
        </p15:guide>
        <p15:guide id="6" orient="horz" pos="236">
          <p15:clr>
            <a:srgbClr val="FA7B17"/>
          </p15:clr>
        </p15:guide>
        <p15:guide id="7" pos="452">
          <p15:clr>
            <a:srgbClr val="FA7B17"/>
          </p15:clr>
        </p15:guide>
        <p15:guide id="8" pos="7228">
          <p15:clr>
            <a:srgbClr val="FA7B17"/>
          </p15:clr>
        </p15:guide>
        <p15:guide id="9" pos="3727">
          <p15:clr>
            <a:srgbClr val="FA7B17"/>
          </p15:clr>
        </p15:guide>
        <p15:guide id="10" pos="3953">
          <p15:clr>
            <a:srgbClr val="FA7B17"/>
          </p15:clr>
        </p15:guide>
        <p15:guide id="11" pos="2557">
          <p15:clr>
            <a:srgbClr val="00FFFF"/>
          </p15:clr>
        </p15:guide>
        <p15:guide id="12" pos="2774">
          <p15:clr>
            <a:srgbClr val="00FFFF"/>
          </p15:clr>
        </p15:guide>
        <p15:guide id="13" pos="4879">
          <p15:clr>
            <a:srgbClr val="00FFFF"/>
          </p15:clr>
        </p15:guide>
        <p15:guide id="14" pos="5096">
          <p15:clr>
            <a:srgbClr val="00FFFF"/>
          </p15:clr>
        </p15:guide>
        <p15:guide id="15" orient="horz" pos="589">
          <p15:clr>
            <a:srgbClr val="FA7B17"/>
          </p15:clr>
        </p15:guide>
        <p15:guide id="16" orient="horz" pos="463">
          <p15:clr>
            <a:srgbClr val="999999"/>
          </p15:clr>
        </p15:guide>
        <p15:guide id="17" orient="horz" pos="3927">
          <p15:clr>
            <a:srgbClr val="FF990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9"/>
        <p:cNvGrpSpPr/>
        <p:nvPr/>
      </p:nvGrpSpPr>
      <p:grpSpPr>
        <a:xfrm>
          <a:off x="0" y="0"/>
          <a:ext cx="0" cy="0"/>
          <a:chOff x="0" y="0"/>
          <a:chExt cx="0" cy="0"/>
        </a:xfrm>
      </p:grpSpPr>
      <p:sp>
        <p:nvSpPr>
          <p:cNvPr id="10" name="Google Shape;10;g2e393ceaa73_0_6"/>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rmAutofit/>
          </a:bodyPr>
          <a:lstStyle>
            <a:lvl1pPr lvl="0">
              <a:spcBef>
                <a:spcPts val="0"/>
              </a:spcBef>
              <a:spcAft>
                <a:spcPts val="0"/>
              </a:spcAft>
              <a:buClr>
                <a:schemeClr val="dk1"/>
              </a:buClr>
              <a:buSzPts val="3700"/>
              <a:buNone/>
              <a:defRPr sz="3700">
                <a:solidFill>
                  <a:schemeClr val="dk1"/>
                </a:solidFill>
              </a:defRPr>
            </a:lvl1pPr>
            <a:lvl2pPr lvl="1">
              <a:spcBef>
                <a:spcPts val="0"/>
              </a:spcBef>
              <a:spcAft>
                <a:spcPts val="0"/>
              </a:spcAft>
              <a:buClr>
                <a:schemeClr val="dk1"/>
              </a:buClr>
              <a:buSzPts val="3700"/>
              <a:buNone/>
              <a:defRPr sz="3700">
                <a:solidFill>
                  <a:schemeClr val="dk1"/>
                </a:solidFill>
              </a:defRPr>
            </a:lvl2pPr>
            <a:lvl3pPr lvl="2">
              <a:spcBef>
                <a:spcPts val="0"/>
              </a:spcBef>
              <a:spcAft>
                <a:spcPts val="0"/>
              </a:spcAft>
              <a:buClr>
                <a:schemeClr val="dk1"/>
              </a:buClr>
              <a:buSzPts val="3700"/>
              <a:buNone/>
              <a:defRPr sz="3700">
                <a:solidFill>
                  <a:schemeClr val="dk1"/>
                </a:solidFill>
              </a:defRPr>
            </a:lvl3pPr>
            <a:lvl4pPr lvl="3">
              <a:spcBef>
                <a:spcPts val="0"/>
              </a:spcBef>
              <a:spcAft>
                <a:spcPts val="0"/>
              </a:spcAft>
              <a:buClr>
                <a:schemeClr val="dk1"/>
              </a:buClr>
              <a:buSzPts val="3700"/>
              <a:buNone/>
              <a:defRPr sz="3700">
                <a:solidFill>
                  <a:schemeClr val="dk1"/>
                </a:solidFill>
              </a:defRPr>
            </a:lvl4pPr>
            <a:lvl5pPr lvl="4">
              <a:spcBef>
                <a:spcPts val="0"/>
              </a:spcBef>
              <a:spcAft>
                <a:spcPts val="0"/>
              </a:spcAft>
              <a:buClr>
                <a:schemeClr val="dk1"/>
              </a:buClr>
              <a:buSzPts val="3700"/>
              <a:buNone/>
              <a:defRPr sz="3700">
                <a:solidFill>
                  <a:schemeClr val="dk1"/>
                </a:solidFill>
              </a:defRPr>
            </a:lvl5pPr>
            <a:lvl6pPr lvl="5">
              <a:spcBef>
                <a:spcPts val="0"/>
              </a:spcBef>
              <a:spcAft>
                <a:spcPts val="0"/>
              </a:spcAft>
              <a:buClr>
                <a:schemeClr val="dk1"/>
              </a:buClr>
              <a:buSzPts val="3700"/>
              <a:buNone/>
              <a:defRPr sz="3700">
                <a:solidFill>
                  <a:schemeClr val="dk1"/>
                </a:solidFill>
              </a:defRPr>
            </a:lvl6pPr>
            <a:lvl7pPr lvl="6">
              <a:spcBef>
                <a:spcPts val="0"/>
              </a:spcBef>
              <a:spcAft>
                <a:spcPts val="0"/>
              </a:spcAft>
              <a:buClr>
                <a:schemeClr val="dk1"/>
              </a:buClr>
              <a:buSzPts val="3700"/>
              <a:buNone/>
              <a:defRPr sz="3700">
                <a:solidFill>
                  <a:schemeClr val="dk1"/>
                </a:solidFill>
              </a:defRPr>
            </a:lvl7pPr>
            <a:lvl8pPr lvl="7">
              <a:spcBef>
                <a:spcPts val="0"/>
              </a:spcBef>
              <a:spcAft>
                <a:spcPts val="0"/>
              </a:spcAft>
              <a:buClr>
                <a:schemeClr val="dk1"/>
              </a:buClr>
              <a:buSzPts val="3700"/>
              <a:buNone/>
              <a:defRPr sz="3700">
                <a:solidFill>
                  <a:schemeClr val="dk1"/>
                </a:solidFill>
              </a:defRPr>
            </a:lvl8pPr>
            <a:lvl9pPr lvl="8">
              <a:spcBef>
                <a:spcPts val="0"/>
              </a:spcBef>
              <a:spcAft>
                <a:spcPts val="0"/>
              </a:spcAft>
              <a:buClr>
                <a:schemeClr val="dk1"/>
              </a:buClr>
              <a:buSzPts val="3700"/>
              <a:buNone/>
              <a:defRPr sz="3700">
                <a:solidFill>
                  <a:schemeClr val="dk1"/>
                </a:solidFill>
              </a:defRPr>
            </a:lvl9pPr>
          </a:lstStyle>
          <a:p>
            <a:endParaRPr/>
          </a:p>
        </p:txBody>
      </p:sp>
      <p:sp>
        <p:nvSpPr>
          <p:cNvPr id="11" name="Google Shape;11;g2e393ceaa73_0_6"/>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rmAutofit/>
          </a:bodyPr>
          <a:lstStyle>
            <a:lvl1pPr marL="457200" lvl="0" indent="-381000">
              <a:lnSpc>
                <a:spcPct val="115000"/>
              </a:lnSpc>
              <a:spcBef>
                <a:spcPts val="0"/>
              </a:spcBef>
              <a:spcAft>
                <a:spcPts val="0"/>
              </a:spcAft>
              <a:buClr>
                <a:schemeClr val="dk2"/>
              </a:buClr>
              <a:buSzPts val="2400"/>
              <a:buChar char="●"/>
              <a:defRPr sz="2400">
                <a:solidFill>
                  <a:schemeClr val="dk2"/>
                </a:solidFill>
              </a:defRPr>
            </a:lvl1pPr>
            <a:lvl2pPr marL="914400" lvl="1" indent="-349250">
              <a:lnSpc>
                <a:spcPct val="115000"/>
              </a:lnSpc>
              <a:spcBef>
                <a:spcPts val="0"/>
              </a:spcBef>
              <a:spcAft>
                <a:spcPts val="0"/>
              </a:spcAft>
              <a:buClr>
                <a:schemeClr val="dk2"/>
              </a:buClr>
              <a:buSzPts val="1900"/>
              <a:buChar char="○"/>
              <a:defRPr sz="1900">
                <a:solidFill>
                  <a:schemeClr val="dk2"/>
                </a:solidFill>
              </a:defRPr>
            </a:lvl2pPr>
            <a:lvl3pPr marL="1371600" lvl="2" indent="-349250">
              <a:lnSpc>
                <a:spcPct val="115000"/>
              </a:lnSpc>
              <a:spcBef>
                <a:spcPts val="0"/>
              </a:spcBef>
              <a:spcAft>
                <a:spcPts val="0"/>
              </a:spcAft>
              <a:buClr>
                <a:schemeClr val="dk2"/>
              </a:buClr>
              <a:buSzPts val="1900"/>
              <a:buChar char="■"/>
              <a:defRPr sz="1900">
                <a:solidFill>
                  <a:schemeClr val="dk2"/>
                </a:solidFill>
              </a:defRPr>
            </a:lvl3pPr>
            <a:lvl4pPr marL="1828800" lvl="3" indent="-349250">
              <a:lnSpc>
                <a:spcPct val="115000"/>
              </a:lnSpc>
              <a:spcBef>
                <a:spcPts val="0"/>
              </a:spcBef>
              <a:spcAft>
                <a:spcPts val="0"/>
              </a:spcAft>
              <a:buClr>
                <a:schemeClr val="dk2"/>
              </a:buClr>
              <a:buSzPts val="1900"/>
              <a:buChar char="●"/>
              <a:defRPr sz="1900">
                <a:solidFill>
                  <a:schemeClr val="dk2"/>
                </a:solidFill>
              </a:defRPr>
            </a:lvl4pPr>
            <a:lvl5pPr marL="2286000" lvl="4" indent="-349250">
              <a:lnSpc>
                <a:spcPct val="115000"/>
              </a:lnSpc>
              <a:spcBef>
                <a:spcPts val="0"/>
              </a:spcBef>
              <a:spcAft>
                <a:spcPts val="0"/>
              </a:spcAft>
              <a:buClr>
                <a:schemeClr val="dk2"/>
              </a:buClr>
              <a:buSzPts val="1900"/>
              <a:buChar char="○"/>
              <a:defRPr sz="1900">
                <a:solidFill>
                  <a:schemeClr val="dk2"/>
                </a:solidFill>
              </a:defRPr>
            </a:lvl5pPr>
            <a:lvl6pPr marL="2743200" lvl="5" indent="-349250">
              <a:lnSpc>
                <a:spcPct val="115000"/>
              </a:lnSpc>
              <a:spcBef>
                <a:spcPts val="0"/>
              </a:spcBef>
              <a:spcAft>
                <a:spcPts val="0"/>
              </a:spcAft>
              <a:buClr>
                <a:schemeClr val="dk2"/>
              </a:buClr>
              <a:buSzPts val="1900"/>
              <a:buChar char="■"/>
              <a:defRPr sz="1900">
                <a:solidFill>
                  <a:schemeClr val="dk2"/>
                </a:solidFill>
              </a:defRPr>
            </a:lvl6pPr>
            <a:lvl7pPr marL="3200400" lvl="6" indent="-349250">
              <a:lnSpc>
                <a:spcPct val="115000"/>
              </a:lnSpc>
              <a:spcBef>
                <a:spcPts val="0"/>
              </a:spcBef>
              <a:spcAft>
                <a:spcPts val="0"/>
              </a:spcAft>
              <a:buClr>
                <a:schemeClr val="dk2"/>
              </a:buClr>
              <a:buSzPts val="1900"/>
              <a:buChar char="●"/>
              <a:defRPr sz="1900">
                <a:solidFill>
                  <a:schemeClr val="dk2"/>
                </a:solidFill>
              </a:defRPr>
            </a:lvl7pPr>
            <a:lvl8pPr marL="3657600" lvl="7" indent="-349250">
              <a:lnSpc>
                <a:spcPct val="115000"/>
              </a:lnSpc>
              <a:spcBef>
                <a:spcPts val="0"/>
              </a:spcBef>
              <a:spcAft>
                <a:spcPts val="0"/>
              </a:spcAft>
              <a:buClr>
                <a:schemeClr val="dk2"/>
              </a:buClr>
              <a:buSzPts val="1900"/>
              <a:buChar char="○"/>
              <a:defRPr sz="1900">
                <a:solidFill>
                  <a:schemeClr val="dk2"/>
                </a:solidFill>
              </a:defRPr>
            </a:lvl8pPr>
            <a:lvl9pPr marL="4114800" lvl="8" indent="-349250">
              <a:lnSpc>
                <a:spcPct val="115000"/>
              </a:lnSpc>
              <a:spcBef>
                <a:spcPts val="0"/>
              </a:spcBef>
              <a:spcAft>
                <a:spcPts val="0"/>
              </a:spcAft>
              <a:buClr>
                <a:schemeClr val="dk2"/>
              </a:buClr>
              <a:buSzPts val="1900"/>
              <a:buChar char="■"/>
              <a:defRPr sz="1900">
                <a:solidFill>
                  <a:schemeClr val="dk2"/>
                </a:solidFill>
              </a:defRPr>
            </a:lvl9pPr>
          </a:lstStyle>
          <a:p>
            <a:endParaRPr/>
          </a:p>
        </p:txBody>
      </p:sp>
      <p:sp>
        <p:nvSpPr>
          <p:cNvPr id="12" name="Google Shape;12;g2e393ceaa73_0_6"/>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rm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png"/><Relationship Id="rId3" Type="http://schemas.openxmlformats.org/officeDocument/2006/relationships/image" Target="../media/image2.png"/><Relationship Id="rId21" Type="http://schemas.openxmlformats.org/officeDocument/2006/relationships/image" Target="../media/image20.pn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 Type="http://schemas.openxmlformats.org/officeDocument/2006/relationships/notesSlide" Target="../notesSlides/notesSlide1.xml"/><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1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jpg"/><Relationship Id="rId23" Type="http://schemas.openxmlformats.org/officeDocument/2006/relationships/image" Target="../media/image22.png"/><Relationship Id="rId10" Type="http://schemas.openxmlformats.org/officeDocument/2006/relationships/image" Target="../media/image9.png"/><Relationship Id="rId19" Type="http://schemas.openxmlformats.org/officeDocument/2006/relationships/image" Target="../media/image18.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g27239c28bd1_0_0"/>
          <p:cNvSpPr txBox="1"/>
          <p:nvPr/>
        </p:nvSpPr>
        <p:spPr>
          <a:xfrm>
            <a:off x="7435200" y="662075"/>
            <a:ext cx="4626600" cy="5048700"/>
          </a:xfrm>
          <a:prstGeom prst="rect">
            <a:avLst/>
          </a:prstGeom>
          <a:solidFill>
            <a:srgbClr val="FFFFFF"/>
          </a:solidFill>
          <a:ln>
            <a:noFill/>
          </a:ln>
        </p:spPr>
        <p:txBody>
          <a:bodyPr spcFirstLastPara="1" wrap="square" lIns="91425" tIns="45700" rIns="91425" bIns="45700" anchor="t" anchorCtr="0">
            <a:spAutoFit/>
          </a:bodyPr>
          <a:lstStyle/>
          <a:p>
            <a:pPr marL="0" lvl="1" indent="0" algn="l" rtl="0">
              <a:spcBef>
                <a:spcPts val="1200"/>
              </a:spcBef>
              <a:spcAft>
                <a:spcPts val="0"/>
              </a:spcAft>
              <a:buClr>
                <a:schemeClr val="dk1"/>
              </a:buClr>
              <a:buSzPts val="2000"/>
              <a:buFont typeface="Arial"/>
              <a:buNone/>
            </a:pPr>
            <a:r>
              <a:rPr lang="en-US" sz="2000" b="1">
                <a:solidFill>
                  <a:srgbClr val="5AA56A"/>
                </a:solidFill>
                <a:latin typeface="Calibri"/>
                <a:ea typeface="Calibri"/>
                <a:cs typeface="Calibri"/>
                <a:sym typeface="Calibri"/>
              </a:rPr>
              <a:t>Summary of Community &amp; Facility Needs </a:t>
            </a:r>
            <a:endParaRPr>
              <a:solidFill>
                <a:srgbClr val="0D0D0D"/>
              </a:solidFill>
              <a:highlight>
                <a:srgbClr val="FFFFFF"/>
              </a:highlight>
              <a:latin typeface="Roboto"/>
              <a:ea typeface="Roboto"/>
              <a:cs typeface="Roboto"/>
              <a:sym typeface="Roboto"/>
            </a:endParaRPr>
          </a:p>
          <a:p>
            <a:pPr marL="0" lvl="0" indent="0" algn="just" rtl="0">
              <a:spcBef>
                <a:spcPts val="1200"/>
              </a:spcBef>
              <a:spcAft>
                <a:spcPts val="0"/>
              </a:spcAft>
              <a:buNone/>
            </a:pPr>
            <a:r>
              <a:rPr lang="en-US">
                <a:solidFill>
                  <a:srgbClr val="0D0D0D"/>
                </a:solidFill>
                <a:highlight>
                  <a:schemeClr val="lt1"/>
                </a:highlight>
                <a:latin typeface="Roboto"/>
                <a:ea typeface="Roboto"/>
                <a:cs typeface="Roboto"/>
                <a:sym typeface="Roboto"/>
              </a:rPr>
              <a:t>Boise Schools is primed for impact! We've completed key steps like energy management improvements, GHG studies, and Green Team leadership. </a:t>
            </a:r>
            <a:endParaRPr>
              <a:solidFill>
                <a:srgbClr val="0D0D0D"/>
              </a:solidFill>
              <a:highlight>
                <a:schemeClr val="lt1"/>
              </a:highlight>
              <a:latin typeface="Roboto"/>
              <a:ea typeface="Roboto"/>
              <a:cs typeface="Roboto"/>
              <a:sym typeface="Roboto"/>
            </a:endParaRPr>
          </a:p>
          <a:p>
            <a:pPr marL="0" lvl="0" indent="0" algn="just" rtl="0">
              <a:spcBef>
                <a:spcPts val="1200"/>
              </a:spcBef>
              <a:spcAft>
                <a:spcPts val="0"/>
              </a:spcAft>
              <a:buNone/>
            </a:pPr>
            <a:r>
              <a:rPr lang="en-US">
                <a:solidFill>
                  <a:srgbClr val="0D0D0D"/>
                </a:solidFill>
                <a:highlight>
                  <a:srgbClr val="FFFFFF"/>
                </a:highlight>
                <a:latin typeface="Roboto"/>
                <a:ea typeface="Roboto"/>
                <a:cs typeface="Roboto"/>
                <a:sym typeface="Roboto"/>
              </a:rPr>
              <a:t>Our team and community stand ready to implement best practices - yet Idaho ranks 49th out of 50 states for spending per pupil, often neglecting building optimization. </a:t>
            </a:r>
            <a:endParaRPr>
              <a:solidFill>
                <a:srgbClr val="0D0D0D"/>
              </a:solidFill>
              <a:highlight>
                <a:srgbClr val="FFFFFF"/>
              </a:highlight>
              <a:latin typeface="Roboto"/>
              <a:ea typeface="Roboto"/>
              <a:cs typeface="Roboto"/>
              <a:sym typeface="Roboto"/>
            </a:endParaRPr>
          </a:p>
          <a:p>
            <a:pPr marL="0" lvl="0" indent="0" algn="just" rtl="0">
              <a:spcBef>
                <a:spcPts val="1200"/>
              </a:spcBef>
              <a:spcAft>
                <a:spcPts val="0"/>
              </a:spcAft>
              <a:buNone/>
            </a:pPr>
            <a:r>
              <a:rPr lang="en-US">
                <a:solidFill>
                  <a:srgbClr val="0D0D0D"/>
                </a:solidFill>
                <a:highlight>
                  <a:srgbClr val="FFFFFF"/>
                </a:highlight>
                <a:latin typeface="Roboto"/>
                <a:ea typeface="Roboto"/>
                <a:cs typeface="Roboto"/>
                <a:sym typeface="Roboto"/>
              </a:rPr>
              <a:t>The district serves a diverse community with a significant portion of students qualifying for free meals. This is especially true in Community Eligibility Provisions, DAC, and Title I-funded schools, where additional resources are needed.</a:t>
            </a:r>
            <a:endParaRPr>
              <a:solidFill>
                <a:srgbClr val="0D0D0D"/>
              </a:solidFill>
              <a:highlight>
                <a:srgbClr val="FFFFFF"/>
              </a:highlight>
              <a:latin typeface="Roboto"/>
              <a:ea typeface="Roboto"/>
              <a:cs typeface="Roboto"/>
              <a:sym typeface="Roboto"/>
            </a:endParaRPr>
          </a:p>
          <a:p>
            <a:pPr marL="0" lvl="0" indent="0" algn="just" rtl="0">
              <a:spcBef>
                <a:spcPts val="1200"/>
              </a:spcBef>
              <a:spcAft>
                <a:spcPts val="0"/>
              </a:spcAft>
              <a:buNone/>
            </a:pPr>
            <a:r>
              <a:rPr lang="en-US">
                <a:solidFill>
                  <a:srgbClr val="0D0D0D"/>
                </a:solidFill>
                <a:highlight>
                  <a:schemeClr val="lt1"/>
                </a:highlight>
                <a:latin typeface="Roboto"/>
                <a:ea typeface="Roboto"/>
                <a:cs typeface="Roboto"/>
                <a:sym typeface="Roboto"/>
              </a:rPr>
              <a:t>This award is the perfect opportunity to engage our community, showcase success, and lead other schools, many of which are located in DAC throughout the region in innovative, cost-saving clean</a:t>
            </a:r>
            <a:endParaRPr>
              <a:solidFill>
                <a:srgbClr val="0D0D0D"/>
              </a:solidFill>
              <a:highlight>
                <a:schemeClr val="lt1"/>
              </a:highlight>
              <a:latin typeface="Roboto"/>
              <a:ea typeface="Roboto"/>
              <a:cs typeface="Roboto"/>
              <a:sym typeface="Roboto"/>
            </a:endParaRPr>
          </a:p>
          <a:p>
            <a:pPr marL="0" lvl="0" indent="0" algn="just" rtl="0">
              <a:spcBef>
                <a:spcPts val="0"/>
              </a:spcBef>
              <a:spcAft>
                <a:spcPts val="0"/>
              </a:spcAft>
              <a:buNone/>
            </a:pPr>
            <a:r>
              <a:rPr lang="en-US">
                <a:solidFill>
                  <a:srgbClr val="0D0D0D"/>
                </a:solidFill>
                <a:highlight>
                  <a:schemeClr val="lt1"/>
                </a:highlight>
                <a:latin typeface="Roboto"/>
                <a:ea typeface="Roboto"/>
                <a:cs typeface="Roboto"/>
                <a:sym typeface="Roboto"/>
              </a:rPr>
              <a:t>energy projects.</a:t>
            </a:r>
            <a:endParaRPr>
              <a:solidFill>
                <a:srgbClr val="0D0D0D"/>
              </a:solidFill>
              <a:highlight>
                <a:srgbClr val="FFFFFF"/>
              </a:highlight>
              <a:latin typeface="Roboto"/>
              <a:ea typeface="Roboto"/>
              <a:cs typeface="Roboto"/>
              <a:sym typeface="Roboto"/>
            </a:endParaRPr>
          </a:p>
          <a:p>
            <a:pPr marL="0" lvl="1" indent="0" algn="just" rtl="0">
              <a:spcBef>
                <a:spcPts val="1200"/>
              </a:spcBef>
              <a:spcAft>
                <a:spcPts val="0"/>
              </a:spcAft>
              <a:buClr>
                <a:schemeClr val="dk1"/>
              </a:buClr>
              <a:buSzPts val="2000"/>
              <a:buFont typeface="Arial"/>
              <a:buNone/>
            </a:pPr>
            <a:endParaRPr>
              <a:solidFill>
                <a:srgbClr val="0D0D0D"/>
              </a:solidFill>
              <a:highlight>
                <a:srgbClr val="FFFFFF"/>
              </a:highlight>
              <a:latin typeface="Roboto"/>
              <a:ea typeface="Roboto"/>
              <a:cs typeface="Roboto"/>
              <a:sym typeface="Roboto"/>
            </a:endParaRPr>
          </a:p>
        </p:txBody>
      </p:sp>
      <p:sp>
        <p:nvSpPr>
          <p:cNvPr id="68" name="Google Shape;68;g27239c28bd1_0_0"/>
          <p:cNvSpPr txBox="1">
            <a:spLocks noGrp="1"/>
          </p:cNvSpPr>
          <p:nvPr>
            <p:ph type="title"/>
          </p:nvPr>
        </p:nvSpPr>
        <p:spPr>
          <a:xfrm>
            <a:off x="2270138" y="2700"/>
            <a:ext cx="5481900" cy="8127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None/>
            </a:pPr>
            <a:r>
              <a:rPr lang="en-US">
                <a:solidFill>
                  <a:srgbClr val="EB3939"/>
                </a:solidFill>
                <a:latin typeface="Roboto"/>
                <a:ea typeface="Roboto"/>
                <a:cs typeface="Roboto"/>
                <a:sym typeface="Roboto"/>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Boise Sc</a:t>
            </a:r>
            <a:r>
              <a:rPr lang="en-US">
                <a:solidFill>
                  <a:srgbClr val="EB3939"/>
                </a:solidFill>
                <a:latin typeface="Roboto"/>
                <a:ea typeface="Roboto"/>
                <a:cs typeface="Roboto"/>
                <a:sym typeface="Roboto"/>
              </a:rPr>
              <a:t>hool District</a:t>
            </a:r>
            <a:endParaRPr>
              <a:solidFill>
                <a:srgbClr val="EB3939"/>
              </a:solidFill>
              <a:latin typeface="Roboto"/>
              <a:ea typeface="Roboto"/>
              <a:cs typeface="Roboto"/>
              <a:sym typeface="Roboto"/>
            </a:endParaRPr>
          </a:p>
        </p:txBody>
      </p:sp>
      <p:sp>
        <p:nvSpPr>
          <p:cNvPr id="69" name="Google Shape;69;g27239c28bd1_0_0"/>
          <p:cNvSpPr txBox="1">
            <a:spLocks noGrp="1"/>
          </p:cNvSpPr>
          <p:nvPr>
            <p:ph type="sldNum" idx="12"/>
          </p:nvPr>
        </p:nvSpPr>
        <p:spPr>
          <a:xfrm>
            <a:off x="10775142" y="6662655"/>
            <a:ext cx="1340100" cy="178200"/>
          </a:xfrm>
          <a:prstGeom prst="rect">
            <a:avLst/>
          </a:prstGeom>
          <a:noFill/>
          <a:ln>
            <a:noFill/>
          </a:ln>
        </p:spPr>
        <p:txBody>
          <a:bodyPr spcFirstLastPara="1" wrap="square" lIns="91425" tIns="45700" rIns="91425" bIns="45700" anchor="ctr" anchorCtr="0">
            <a:normAutofit fontScale="55000" lnSpcReduction="20000"/>
          </a:bodyPr>
          <a:lstStyle/>
          <a:p>
            <a:pPr marL="0" lvl="0" indent="0" algn="r" rtl="0">
              <a:spcBef>
                <a:spcPts val="0"/>
              </a:spcBef>
              <a:spcAft>
                <a:spcPts val="0"/>
              </a:spcAft>
              <a:buNone/>
            </a:pPr>
            <a:fld id="{00000000-1234-1234-1234-123412341234}" type="slidenum">
              <a:rPr lang="en-US"/>
              <a:t>1</a:t>
            </a:fld>
            <a:endParaRPr/>
          </a:p>
        </p:txBody>
      </p:sp>
      <p:sp>
        <p:nvSpPr>
          <p:cNvPr id="70" name="Google Shape;70;g27239c28bd1_0_0"/>
          <p:cNvSpPr txBox="1"/>
          <p:nvPr/>
        </p:nvSpPr>
        <p:spPr>
          <a:xfrm>
            <a:off x="98852" y="797025"/>
            <a:ext cx="7374300" cy="4899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chemeClr val="dk1"/>
              </a:buClr>
              <a:buSzPts val="2400"/>
              <a:buFont typeface="Arial"/>
              <a:buNone/>
            </a:pPr>
            <a:r>
              <a:rPr lang="en-US" sz="2400" b="1">
                <a:solidFill>
                  <a:srgbClr val="145AA5"/>
                </a:solidFill>
                <a:latin typeface="Calibri"/>
                <a:ea typeface="Calibri"/>
                <a:cs typeface="Calibri"/>
                <a:sym typeface="Calibri"/>
              </a:rPr>
              <a:t>Boise Schools: Powering Energy Efficiency</a:t>
            </a:r>
            <a:endParaRPr sz="2400" b="1" i="0" u="none" strike="noStrike" cap="none">
              <a:solidFill>
                <a:srgbClr val="145AA5"/>
              </a:solidFill>
              <a:latin typeface="Calibri"/>
              <a:ea typeface="Calibri"/>
              <a:cs typeface="Calibri"/>
              <a:sym typeface="Calibri"/>
            </a:endParaRPr>
          </a:p>
          <a:p>
            <a:pPr marL="400050" marR="0" lvl="1" indent="0" algn="l" rtl="0">
              <a:spcBef>
                <a:spcPts val="1200"/>
              </a:spcBef>
              <a:spcAft>
                <a:spcPts val="0"/>
              </a:spcAft>
              <a:buClr>
                <a:schemeClr val="dk1"/>
              </a:buClr>
              <a:buSzPts val="2000"/>
              <a:buFont typeface="Arial"/>
              <a:buNone/>
            </a:pPr>
            <a:endParaRPr sz="2000" b="0" i="1" u="none" strike="noStrike" cap="none">
              <a:solidFill>
                <a:schemeClr val="dk1"/>
              </a:solidFill>
              <a:latin typeface="Calibri"/>
              <a:ea typeface="Calibri"/>
              <a:cs typeface="Calibri"/>
              <a:sym typeface="Calibri"/>
            </a:endParaRPr>
          </a:p>
        </p:txBody>
      </p:sp>
      <p:sp>
        <p:nvSpPr>
          <p:cNvPr id="71" name="Google Shape;71;g27239c28bd1_0_0"/>
          <p:cNvSpPr txBox="1"/>
          <p:nvPr/>
        </p:nvSpPr>
        <p:spPr>
          <a:xfrm>
            <a:off x="8010226" y="199025"/>
            <a:ext cx="4072500" cy="33870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600" b="0" i="0" u="none" strike="noStrike" cap="none">
                <a:solidFill>
                  <a:schemeClr val="dk1"/>
                </a:solidFill>
                <a:latin typeface="Libre Franklin Medium"/>
                <a:ea typeface="Libre Franklin Medium"/>
                <a:cs typeface="Libre Franklin Medium"/>
                <a:sym typeface="Libre Franklin Medium"/>
              </a:rPr>
              <a:t>2024 Renew America's Schools Prize</a:t>
            </a:r>
            <a:endParaRPr sz="1600" b="0" i="0" u="none" strike="noStrike" cap="none">
              <a:solidFill>
                <a:schemeClr val="dk1"/>
              </a:solidFill>
              <a:latin typeface="Libre Franklin"/>
              <a:ea typeface="Libre Franklin"/>
              <a:cs typeface="Libre Franklin"/>
              <a:sym typeface="Libre Franklin"/>
            </a:endParaRPr>
          </a:p>
        </p:txBody>
      </p:sp>
      <p:pic>
        <p:nvPicPr>
          <p:cNvPr id="72" name="Google Shape;72;g27239c28bd1_0_0"/>
          <p:cNvPicPr preferRelativeResize="0"/>
          <p:nvPr/>
        </p:nvPicPr>
        <p:blipFill>
          <a:blip r:embed="rId3">
            <a:alphaModFix/>
          </a:blip>
          <a:stretch>
            <a:fillRect/>
          </a:stretch>
        </p:blipFill>
        <p:spPr>
          <a:xfrm>
            <a:off x="212737" y="63150"/>
            <a:ext cx="1847048" cy="720875"/>
          </a:xfrm>
          <a:prstGeom prst="rect">
            <a:avLst/>
          </a:prstGeom>
          <a:noFill/>
          <a:ln>
            <a:noFill/>
          </a:ln>
        </p:spPr>
      </p:pic>
      <p:grpSp>
        <p:nvGrpSpPr>
          <p:cNvPr id="73" name="Google Shape;73;g27239c28bd1_0_0"/>
          <p:cNvGrpSpPr/>
          <p:nvPr/>
        </p:nvGrpSpPr>
        <p:grpSpPr>
          <a:xfrm>
            <a:off x="9754784" y="4916049"/>
            <a:ext cx="2254232" cy="1867454"/>
            <a:chOff x="6963117" y="2647949"/>
            <a:chExt cx="4613656" cy="3822050"/>
          </a:xfrm>
        </p:grpSpPr>
        <p:pic>
          <p:nvPicPr>
            <p:cNvPr id="74" name="Google Shape;74;g27239c28bd1_0_0"/>
            <p:cNvPicPr preferRelativeResize="0"/>
            <p:nvPr/>
          </p:nvPicPr>
          <p:blipFill>
            <a:blip r:embed="rId4">
              <a:alphaModFix/>
            </a:blip>
            <a:stretch>
              <a:fillRect/>
            </a:stretch>
          </p:blipFill>
          <p:spPr>
            <a:xfrm>
              <a:off x="6963117" y="2647949"/>
              <a:ext cx="4613656" cy="3822050"/>
            </a:xfrm>
            <a:prstGeom prst="rect">
              <a:avLst/>
            </a:prstGeom>
            <a:noFill/>
            <a:ln>
              <a:noFill/>
            </a:ln>
          </p:spPr>
        </p:pic>
        <p:sp>
          <p:nvSpPr>
            <p:cNvPr id="75" name="Google Shape;75;g27239c28bd1_0_0"/>
            <p:cNvSpPr/>
            <p:nvPr/>
          </p:nvSpPr>
          <p:spPr>
            <a:xfrm>
              <a:off x="8531450" y="2867500"/>
              <a:ext cx="504000" cy="476400"/>
            </a:xfrm>
            <a:prstGeom prst="ellipse">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6" name="Google Shape;76;g27239c28bd1_0_0"/>
            <p:cNvSpPr/>
            <p:nvPr/>
          </p:nvSpPr>
          <p:spPr>
            <a:xfrm>
              <a:off x="9692475" y="3096100"/>
              <a:ext cx="381300" cy="409500"/>
            </a:xfrm>
            <a:prstGeom prst="ellipse">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7" name="Google Shape;77;g27239c28bd1_0_0"/>
            <p:cNvSpPr/>
            <p:nvPr/>
          </p:nvSpPr>
          <p:spPr>
            <a:xfrm>
              <a:off x="10026875" y="5036300"/>
              <a:ext cx="504000" cy="476400"/>
            </a:xfrm>
            <a:prstGeom prst="ellipse">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8" name="Google Shape;78;g27239c28bd1_0_0"/>
            <p:cNvSpPr/>
            <p:nvPr/>
          </p:nvSpPr>
          <p:spPr>
            <a:xfrm>
              <a:off x="10406850" y="3543775"/>
              <a:ext cx="885900" cy="771600"/>
            </a:xfrm>
            <a:prstGeom prst="ellipse">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grpSp>
      <p:sp>
        <p:nvSpPr>
          <p:cNvPr id="79" name="Google Shape;79;g27239c28bd1_0_0"/>
          <p:cNvSpPr txBox="1">
            <a:spLocks noGrp="1"/>
          </p:cNvSpPr>
          <p:nvPr>
            <p:ph type="body" idx="1"/>
          </p:nvPr>
        </p:nvSpPr>
        <p:spPr>
          <a:xfrm>
            <a:off x="11457912" y="6642651"/>
            <a:ext cx="362700" cy="400500"/>
          </a:xfrm>
          <a:prstGeom prst="rect">
            <a:avLst/>
          </a:prstGeom>
          <a:noFill/>
          <a:ln>
            <a:noFill/>
          </a:ln>
        </p:spPr>
        <p:txBody>
          <a:bodyPr spcFirstLastPara="1" wrap="square" lIns="91425" tIns="45700" rIns="91425" bIns="45700" anchor="t" anchorCtr="0">
            <a:normAutofit fontScale="32500" lnSpcReduction="20000"/>
          </a:bodyPr>
          <a:lstStyle/>
          <a:p>
            <a:pPr marL="342900" lvl="0" indent="-177800" algn="l" rtl="0">
              <a:spcBef>
                <a:spcPts val="0"/>
              </a:spcBef>
              <a:spcAft>
                <a:spcPts val="0"/>
              </a:spcAft>
              <a:buClr>
                <a:srgbClr val="282B2E"/>
              </a:buClr>
              <a:buSzPct val="108333"/>
              <a:buNone/>
            </a:pPr>
            <a:endParaRPr>
              <a:latin typeface="Arial"/>
              <a:ea typeface="Arial"/>
              <a:cs typeface="Arial"/>
              <a:sym typeface="Arial"/>
            </a:endParaRPr>
          </a:p>
          <a:p>
            <a:pPr marL="342900" lvl="0" indent="-177800" algn="l" rtl="0">
              <a:spcBef>
                <a:spcPts val="520"/>
              </a:spcBef>
              <a:spcAft>
                <a:spcPts val="0"/>
              </a:spcAft>
              <a:buClr>
                <a:srgbClr val="282B2E"/>
              </a:buClr>
              <a:buSzPct val="108333"/>
              <a:buNone/>
            </a:pPr>
            <a:endParaRPr/>
          </a:p>
        </p:txBody>
      </p:sp>
      <p:sp>
        <p:nvSpPr>
          <p:cNvPr id="80" name="Google Shape;80;g27239c28bd1_0_0"/>
          <p:cNvSpPr txBox="1">
            <a:spLocks noGrp="1"/>
          </p:cNvSpPr>
          <p:nvPr>
            <p:ph type="sldNum" idx="12"/>
          </p:nvPr>
        </p:nvSpPr>
        <p:spPr>
          <a:xfrm>
            <a:off x="12270027" y="7200377"/>
            <a:ext cx="204300" cy="27300"/>
          </a:xfrm>
          <a:prstGeom prst="rect">
            <a:avLst/>
          </a:prstGeom>
          <a:noFill/>
          <a:ln>
            <a:noFill/>
          </a:ln>
        </p:spPr>
        <p:txBody>
          <a:bodyPr spcFirstLastPara="1" wrap="square" lIns="91425" tIns="45700" rIns="91425" bIns="45700" anchor="ctr" anchorCtr="0">
            <a:normAutofit fontScale="25000" lnSpcReduction="20000"/>
          </a:bodyPr>
          <a:lstStyle/>
          <a:p>
            <a:pPr marL="0" lvl="0" indent="0" algn="r" rtl="0">
              <a:spcBef>
                <a:spcPts val="0"/>
              </a:spcBef>
              <a:spcAft>
                <a:spcPts val="0"/>
              </a:spcAft>
              <a:buNone/>
            </a:pPr>
            <a:fld id="{00000000-1234-1234-1234-123412341234}" type="slidenum">
              <a:rPr lang="en-US"/>
              <a:t>1</a:t>
            </a:fld>
            <a:endParaRPr/>
          </a:p>
        </p:txBody>
      </p:sp>
      <p:pic>
        <p:nvPicPr>
          <p:cNvPr id="81" name="Google Shape;81;g27239c28bd1_0_0"/>
          <p:cNvPicPr preferRelativeResize="0"/>
          <p:nvPr/>
        </p:nvPicPr>
        <p:blipFill rotWithShape="1">
          <a:blip r:embed="rId5">
            <a:alphaModFix/>
          </a:blip>
          <a:srcRect l="1456" r="1465"/>
          <a:stretch/>
        </p:blipFill>
        <p:spPr>
          <a:xfrm>
            <a:off x="11462383" y="5375403"/>
            <a:ext cx="362737" cy="373642"/>
          </a:xfrm>
          <a:prstGeom prst="rect">
            <a:avLst/>
          </a:prstGeom>
          <a:noFill/>
          <a:ln>
            <a:noFill/>
          </a:ln>
        </p:spPr>
      </p:pic>
      <p:pic>
        <p:nvPicPr>
          <p:cNvPr id="82" name="Google Shape;82;g27239c28bd1_0_0"/>
          <p:cNvPicPr preferRelativeResize="0"/>
          <p:nvPr/>
        </p:nvPicPr>
        <p:blipFill>
          <a:blip r:embed="rId6">
            <a:alphaModFix/>
          </a:blip>
          <a:stretch>
            <a:fillRect/>
          </a:stretch>
        </p:blipFill>
        <p:spPr>
          <a:xfrm>
            <a:off x="10426483" y="4942323"/>
            <a:ext cx="420359" cy="343168"/>
          </a:xfrm>
          <a:prstGeom prst="rect">
            <a:avLst/>
          </a:prstGeom>
          <a:noFill/>
          <a:ln>
            <a:noFill/>
          </a:ln>
        </p:spPr>
      </p:pic>
      <p:pic>
        <p:nvPicPr>
          <p:cNvPr id="83" name="Google Shape;83;g27239c28bd1_0_0"/>
          <p:cNvPicPr preferRelativeResize="0"/>
          <p:nvPr/>
        </p:nvPicPr>
        <p:blipFill>
          <a:blip r:embed="rId7">
            <a:alphaModFix/>
          </a:blip>
          <a:stretch>
            <a:fillRect/>
          </a:stretch>
        </p:blipFill>
        <p:spPr>
          <a:xfrm>
            <a:off x="11257785" y="6069518"/>
            <a:ext cx="204598" cy="245134"/>
          </a:xfrm>
          <a:prstGeom prst="rect">
            <a:avLst/>
          </a:prstGeom>
          <a:noFill/>
          <a:ln>
            <a:noFill/>
          </a:ln>
        </p:spPr>
      </p:pic>
      <p:sp>
        <p:nvSpPr>
          <p:cNvPr id="84" name="Google Shape;84;g27239c28bd1_0_0"/>
          <p:cNvSpPr/>
          <p:nvPr/>
        </p:nvSpPr>
        <p:spPr>
          <a:xfrm>
            <a:off x="10449091" y="6161714"/>
            <a:ext cx="362700" cy="342900"/>
          </a:xfrm>
          <a:prstGeom prst="ellipse">
            <a:avLst/>
          </a:prstGeom>
          <a:solidFill>
            <a:srgbClr val="FEFEFE"/>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85" name="Google Shape;85;g27239c28bd1_0_0"/>
          <p:cNvPicPr preferRelativeResize="0"/>
          <p:nvPr/>
        </p:nvPicPr>
        <p:blipFill rotWithShape="1">
          <a:blip r:embed="rId8">
            <a:alphaModFix/>
          </a:blip>
          <a:srcRect l="9578" t="31172" r="71771" b="50452"/>
          <a:stretch/>
        </p:blipFill>
        <p:spPr>
          <a:xfrm>
            <a:off x="10479549" y="6212369"/>
            <a:ext cx="326641" cy="266604"/>
          </a:xfrm>
          <a:prstGeom prst="rect">
            <a:avLst/>
          </a:prstGeom>
          <a:noFill/>
          <a:ln>
            <a:noFill/>
          </a:ln>
        </p:spPr>
      </p:pic>
      <p:sp>
        <p:nvSpPr>
          <p:cNvPr id="86" name="Google Shape;86;g27239c28bd1_0_0"/>
          <p:cNvSpPr/>
          <p:nvPr/>
        </p:nvSpPr>
        <p:spPr>
          <a:xfrm>
            <a:off x="9912632" y="5388099"/>
            <a:ext cx="514200" cy="489900"/>
          </a:xfrm>
          <a:prstGeom prst="ellipse">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87" name="Google Shape;87;g27239c28bd1_0_0"/>
          <p:cNvPicPr preferRelativeResize="0"/>
          <p:nvPr/>
        </p:nvPicPr>
        <p:blipFill>
          <a:blip r:embed="rId9">
            <a:alphaModFix/>
          </a:blip>
          <a:stretch>
            <a:fillRect/>
          </a:stretch>
        </p:blipFill>
        <p:spPr>
          <a:xfrm>
            <a:off x="9988331" y="5460316"/>
            <a:ext cx="362735" cy="345648"/>
          </a:xfrm>
          <a:prstGeom prst="rect">
            <a:avLst/>
          </a:prstGeom>
          <a:noFill/>
          <a:ln>
            <a:noFill/>
          </a:ln>
        </p:spPr>
      </p:pic>
      <p:pic>
        <p:nvPicPr>
          <p:cNvPr id="88" name="Google Shape;88;g27239c28bd1_0_0"/>
          <p:cNvPicPr preferRelativeResize="0"/>
          <p:nvPr/>
        </p:nvPicPr>
        <p:blipFill rotWithShape="1">
          <a:blip r:embed="rId10">
            <a:alphaModFix/>
          </a:blip>
          <a:srcRect l="34584" t="15864" r="25520" b="72982"/>
          <a:stretch/>
        </p:blipFill>
        <p:spPr>
          <a:xfrm flipH="1">
            <a:off x="10110743" y="5430344"/>
            <a:ext cx="141590" cy="33990"/>
          </a:xfrm>
          <a:prstGeom prst="rect">
            <a:avLst/>
          </a:prstGeom>
          <a:noFill/>
          <a:ln>
            <a:noFill/>
          </a:ln>
        </p:spPr>
      </p:pic>
      <p:sp>
        <p:nvSpPr>
          <p:cNvPr id="89" name="Google Shape;89;g27239c28bd1_0_0"/>
          <p:cNvSpPr/>
          <p:nvPr/>
        </p:nvSpPr>
        <p:spPr>
          <a:xfrm>
            <a:off x="10778119" y="5567170"/>
            <a:ext cx="326700" cy="311100"/>
          </a:xfrm>
          <a:prstGeom prst="ellipse">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90" name="Google Shape;90;g27239c28bd1_0_0"/>
          <p:cNvPicPr preferRelativeResize="0"/>
          <p:nvPr/>
        </p:nvPicPr>
        <p:blipFill>
          <a:blip r:embed="rId11">
            <a:alphaModFix/>
          </a:blip>
          <a:stretch>
            <a:fillRect/>
          </a:stretch>
        </p:blipFill>
        <p:spPr>
          <a:xfrm>
            <a:off x="10734394" y="5519475"/>
            <a:ext cx="420359" cy="402734"/>
          </a:xfrm>
          <a:prstGeom prst="rect">
            <a:avLst/>
          </a:prstGeom>
          <a:noFill/>
          <a:ln>
            <a:noFill/>
          </a:ln>
        </p:spPr>
      </p:pic>
      <p:pic>
        <p:nvPicPr>
          <p:cNvPr id="91" name="Google Shape;91;g27239c28bd1_0_0"/>
          <p:cNvPicPr preferRelativeResize="0"/>
          <p:nvPr/>
        </p:nvPicPr>
        <p:blipFill>
          <a:blip r:embed="rId12">
            <a:alphaModFix/>
          </a:blip>
          <a:stretch>
            <a:fillRect/>
          </a:stretch>
        </p:blipFill>
        <p:spPr>
          <a:xfrm>
            <a:off x="10929270" y="5549313"/>
            <a:ext cx="60509" cy="56242"/>
          </a:xfrm>
          <a:prstGeom prst="rect">
            <a:avLst/>
          </a:prstGeom>
          <a:noFill/>
          <a:ln>
            <a:noFill/>
          </a:ln>
        </p:spPr>
      </p:pic>
      <p:pic>
        <p:nvPicPr>
          <p:cNvPr id="92" name="Google Shape;92;g27239c28bd1_0_0"/>
          <p:cNvPicPr preferRelativeResize="0"/>
          <p:nvPr/>
        </p:nvPicPr>
        <p:blipFill>
          <a:blip r:embed="rId13">
            <a:alphaModFix/>
          </a:blip>
          <a:stretch>
            <a:fillRect/>
          </a:stretch>
        </p:blipFill>
        <p:spPr>
          <a:xfrm>
            <a:off x="10913126" y="5680737"/>
            <a:ext cx="57641" cy="56244"/>
          </a:xfrm>
          <a:prstGeom prst="rect">
            <a:avLst/>
          </a:prstGeom>
          <a:noFill/>
          <a:ln>
            <a:noFill/>
          </a:ln>
        </p:spPr>
      </p:pic>
      <p:pic>
        <p:nvPicPr>
          <p:cNvPr id="93" name="Google Shape;93;g27239c28bd1_0_0"/>
          <p:cNvPicPr preferRelativeResize="0"/>
          <p:nvPr/>
        </p:nvPicPr>
        <p:blipFill rotWithShape="1">
          <a:blip r:embed="rId14">
            <a:alphaModFix/>
          </a:blip>
          <a:srcRect r="3975"/>
          <a:stretch/>
        </p:blipFill>
        <p:spPr>
          <a:xfrm>
            <a:off x="10911570" y="5763182"/>
            <a:ext cx="131415" cy="118934"/>
          </a:xfrm>
          <a:prstGeom prst="rect">
            <a:avLst/>
          </a:prstGeom>
          <a:noFill/>
          <a:ln>
            <a:noFill/>
          </a:ln>
        </p:spPr>
      </p:pic>
      <p:pic>
        <p:nvPicPr>
          <p:cNvPr id="94" name="Google Shape;94;g27239c28bd1_0_0"/>
          <p:cNvPicPr preferRelativeResize="0"/>
          <p:nvPr/>
        </p:nvPicPr>
        <p:blipFill rotWithShape="1">
          <a:blip r:embed="rId15">
            <a:alphaModFix/>
          </a:blip>
          <a:srcRect l="45889" t="38314" r="46257" b="38175"/>
          <a:stretch/>
        </p:blipFill>
        <p:spPr>
          <a:xfrm>
            <a:off x="11092527" y="5154551"/>
            <a:ext cx="152443" cy="149742"/>
          </a:xfrm>
          <a:prstGeom prst="rect">
            <a:avLst/>
          </a:prstGeom>
          <a:noFill/>
          <a:ln>
            <a:noFill/>
          </a:ln>
        </p:spPr>
      </p:pic>
      <p:sp>
        <p:nvSpPr>
          <p:cNvPr id="95" name="Google Shape;95;g27239c28bd1_0_0"/>
          <p:cNvSpPr txBox="1"/>
          <p:nvPr/>
        </p:nvSpPr>
        <p:spPr>
          <a:xfrm>
            <a:off x="-291850" y="1238852"/>
            <a:ext cx="7170900" cy="3978300"/>
          </a:xfrm>
          <a:prstGeom prst="rect">
            <a:avLst/>
          </a:prstGeom>
          <a:noFill/>
          <a:ln>
            <a:noFill/>
          </a:ln>
        </p:spPr>
        <p:txBody>
          <a:bodyPr spcFirstLastPara="1" wrap="square" lIns="91425" tIns="45700" rIns="91425" bIns="45700" anchor="t" anchorCtr="0">
            <a:noAutofit/>
          </a:bodyPr>
          <a:lstStyle/>
          <a:p>
            <a:pPr marL="400050" marR="0" lvl="1" indent="0" algn="l" rtl="0">
              <a:spcBef>
                <a:spcPts val="1200"/>
              </a:spcBef>
              <a:spcAft>
                <a:spcPts val="0"/>
              </a:spcAft>
              <a:buClr>
                <a:schemeClr val="dk1"/>
              </a:buClr>
              <a:buSzPts val="2000"/>
              <a:buFont typeface="Arial"/>
              <a:buNone/>
            </a:pPr>
            <a:r>
              <a:rPr lang="en-US" sz="2000" b="1" i="0" u="none" strike="noStrike" cap="none">
                <a:solidFill>
                  <a:srgbClr val="5AA56A"/>
                </a:solidFill>
                <a:latin typeface="Calibri"/>
                <a:ea typeface="Calibri"/>
                <a:cs typeface="Calibri"/>
                <a:sym typeface="Calibri"/>
              </a:rPr>
              <a:t>Project Description </a:t>
            </a:r>
            <a:r>
              <a:rPr lang="en-US" sz="2000" b="1">
                <a:solidFill>
                  <a:srgbClr val="5AA56A"/>
                </a:solidFill>
                <a:latin typeface="Calibri"/>
                <a:ea typeface="Calibri"/>
                <a:cs typeface="Calibri"/>
                <a:sym typeface="Calibri"/>
              </a:rPr>
              <a:t>&amp; Facility Needs</a:t>
            </a:r>
            <a:endParaRPr>
              <a:solidFill>
                <a:srgbClr val="5AA56A"/>
              </a:solidFill>
            </a:endParaRPr>
          </a:p>
          <a:p>
            <a:pPr marL="400050" marR="0" lvl="1" indent="0" algn="just" rtl="0">
              <a:spcBef>
                <a:spcPts val="1200"/>
              </a:spcBef>
              <a:spcAft>
                <a:spcPts val="0"/>
              </a:spcAft>
              <a:buClr>
                <a:schemeClr val="dk1"/>
              </a:buClr>
              <a:buSzPts val="2000"/>
              <a:buFont typeface="Arial"/>
              <a:buNone/>
            </a:pPr>
            <a:r>
              <a:rPr lang="en-US" b="1">
                <a:solidFill>
                  <a:srgbClr val="0D0D0D"/>
                </a:solidFill>
                <a:highlight>
                  <a:srgbClr val="FFFFFF"/>
                </a:highlight>
                <a:latin typeface="Roboto"/>
                <a:ea typeface="Roboto"/>
                <a:cs typeface="Roboto"/>
                <a:sym typeface="Roboto"/>
              </a:rPr>
              <a:t>School Portfolio:</a:t>
            </a:r>
            <a:r>
              <a:rPr lang="en-US">
                <a:solidFill>
                  <a:srgbClr val="0D0D0D"/>
                </a:solidFill>
                <a:highlight>
                  <a:srgbClr val="FFFFFF"/>
                </a:highlight>
                <a:latin typeface="Roboto"/>
                <a:ea typeface="Roboto"/>
                <a:cs typeface="Roboto"/>
                <a:sym typeface="Roboto"/>
              </a:rPr>
              <a:t> A mix of 18 high-use buildings with varied hardware and high energy usage, presenting major opportunities for efficiency improvements, such as lighting and building envelope upgrades, and renewable energy installations. Some schools have been recently renovated but still have high EUIs. Others require HVAC upgrades to create building comfort, particularly for extreme heat days. </a:t>
            </a:r>
            <a:endParaRPr>
              <a:solidFill>
                <a:srgbClr val="0D0D0D"/>
              </a:solidFill>
              <a:highlight>
                <a:srgbClr val="FFFFFF"/>
              </a:highlight>
              <a:latin typeface="Roboto"/>
              <a:ea typeface="Roboto"/>
              <a:cs typeface="Roboto"/>
              <a:sym typeface="Roboto"/>
            </a:endParaRPr>
          </a:p>
          <a:p>
            <a:pPr marL="2343150" marR="0" lvl="1" indent="0" algn="just" rtl="0">
              <a:spcBef>
                <a:spcPts val="1200"/>
              </a:spcBef>
              <a:spcAft>
                <a:spcPts val="0"/>
              </a:spcAft>
              <a:buClr>
                <a:schemeClr val="dk1"/>
              </a:buClr>
              <a:buSzPts val="2000"/>
              <a:buFont typeface="Arial"/>
              <a:buNone/>
            </a:pPr>
            <a:r>
              <a:rPr lang="en-US" b="1">
                <a:solidFill>
                  <a:srgbClr val="0D0D0D"/>
                </a:solidFill>
                <a:highlight>
                  <a:srgbClr val="FFFFFF"/>
                </a:highlight>
                <a:latin typeface="Roboto"/>
                <a:ea typeface="Roboto"/>
                <a:cs typeface="Roboto"/>
                <a:sym typeface="Roboto"/>
              </a:rPr>
              <a:t>Phase 2 Technical Project Team Composition: </a:t>
            </a:r>
            <a:r>
              <a:rPr lang="en-US">
                <a:solidFill>
                  <a:srgbClr val="0D0D0D"/>
                </a:solidFill>
                <a:highlight>
                  <a:srgbClr val="FFFFFF"/>
                </a:highlight>
                <a:latin typeface="Roboto"/>
                <a:ea typeface="Roboto"/>
                <a:cs typeface="Roboto"/>
                <a:sym typeface="Roboto"/>
              </a:rPr>
              <a:t>The University of Idaho Integrated Design Lab, internal legal, facilities, leadership, and sustainability support, and external expertise and consultation from tax, engineering, sustainability, public engagement and inclusion subject matter specialists and experts. </a:t>
            </a:r>
            <a:endParaRPr>
              <a:solidFill>
                <a:srgbClr val="0D0D0D"/>
              </a:solidFill>
              <a:highlight>
                <a:srgbClr val="FFFFFF"/>
              </a:highlight>
              <a:latin typeface="Roboto"/>
              <a:ea typeface="Roboto"/>
              <a:cs typeface="Roboto"/>
              <a:sym typeface="Roboto"/>
            </a:endParaRPr>
          </a:p>
          <a:p>
            <a:pPr marL="2343150" marR="0" lvl="1" indent="0" algn="just" rtl="0">
              <a:spcBef>
                <a:spcPts val="1200"/>
              </a:spcBef>
              <a:spcAft>
                <a:spcPts val="0"/>
              </a:spcAft>
              <a:buClr>
                <a:schemeClr val="dk1"/>
              </a:buClr>
              <a:buSzPts val="2000"/>
              <a:buFont typeface="Arial"/>
              <a:buNone/>
            </a:pPr>
            <a:r>
              <a:rPr lang="en-US" b="1">
                <a:solidFill>
                  <a:srgbClr val="0D0D0D"/>
                </a:solidFill>
                <a:highlight>
                  <a:srgbClr val="FFFFFF"/>
                </a:highlight>
                <a:latin typeface="Roboto"/>
                <a:ea typeface="Roboto"/>
                <a:cs typeface="Roboto"/>
                <a:sym typeface="Roboto"/>
              </a:rPr>
              <a:t>Our Plan: </a:t>
            </a:r>
            <a:r>
              <a:rPr lang="en-US">
                <a:solidFill>
                  <a:srgbClr val="0D0D0D"/>
                </a:solidFill>
                <a:highlight>
                  <a:srgbClr val="FFFFFF"/>
                </a:highlight>
                <a:latin typeface="Roboto"/>
                <a:ea typeface="Roboto"/>
                <a:cs typeface="Roboto"/>
                <a:sym typeface="Roboto"/>
              </a:rPr>
              <a:t>We propose 18 audits, revisions to our procurement policies and contract language, and stakeholder engagement to further develop our Community Benefits Plan and complete a Strategic Plan for Energy Improvements.</a:t>
            </a:r>
            <a:endParaRPr>
              <a:solidFill>
                <a:srgbClr val="0D0D0D"/>
              </a:solidFill>
              <a:highlight>
                <a:srgbClr val="FFFFFF"/>
              </a:highlight>
              <a:latin typeface="Roboto"/>
              <a:ea typeface="Roboto"/>
              <a:cs typeface="Roboto"/>
              <a:sym typeface="Roboto"/>
            </a:endParaRPr>
          </a:p>
          <a:p>
            <a:pPr marL="400050" marR="0" lvl="1" indent="0" algn="l" rtl="0">
              <a:spcBef>
                <a:spcPts val="1200"/>
              </a:spcBef>
              <a:spcAft>
                <a:spcPts val="0"/>
              </a:spcAft>
              <a:buClr>
                <a:schemeClr val="dk1"/>
              </a:buClr>
              <a:buSzPts val="2000"/>
              <a:buFont typeface="Arial"/>
              <a:buNone/>
            </a:pPr>
            <a:endParaRPr sz="2000" b="0" i="1" u="none" strike="noStrike" cap="none">
              <a:solidFill>
                <a:schemeClr val="dk1"/>
              </a:solidFill>
              <a:latin typeface="Calibri"/>
              <a:ea typeface="Calibri"/>
              <a:cs typeface="Calibri"/>
              <a:sym typeface="Calibri"/>
            </a:endParaRPr>
          </a:p>
        </p:txBody>
      </p:sp>
      <p:sp>
        <p:nvSpPr>
          <p:cNvPr id="96" name="Google Shape;96;g27239c28bd1_0_0"/>
          <p:cNvSpPr txBox="1"/>
          <p:nvPr/>
        </p:nvSpPr>
        <p:spPr>
          <a:xfrm>
            <a:off x="165500" y="5373275"/>
            <a:ext cx="8838600" cy="1754700"/>
          </a:xfrm>
          <a:prstGeom prst="rect">
            <a:avLst/>
          </a:prstGeom>
          <a:noFill/>
          <a:ln>
            <a:noFill/>
          </a:ln>
        </p:spPr>
        <p:txBody>
          <a:bodyPr spcFirstLastPara="1" wrap="square" lIns="91425" tIns="91425" rIns="91425" bIns="91425" anchor="t" anchorCtr="0">
            <a:spAutoFit/>
          </a:bodyPr>
          <a:lstStyle/>
          <a:p>
            <a:pPr marL="0" lvl="1" indent="0" algn="l" rtl="0">
              <a:spcBef>
                <a:spcPts val="1200"/>
              </a:spcBef>
              <a:spcAft>
                <a:spcPts val="0"/>
              </a:spcAft>
              <a:buClr>
                <a:schemeClr val="dk1"/>
              </a:buClr>
              <a:buSzPts val="2000"/>
              <a:buFont typeface="Arial"/>
              <a:buNone/>
            </a:pPr>
            <a:r>
              <a:rPr lang="en-US" sz="2000" b="1">
                <a:solidFill>
                  <a:srgbClr val="5AA56A"/>
                </a:solidFill>
                <a:latin typeface="Calibri"/>
                <a:ea typeface="Calibri"/>
                <a:cs typeface="Calibri"/>
                <a:sym typeface="Calibri"/>
              </a:rPr>
              <a:t>Project Goals</a:t>
            </a:r>
            <a:endParaRPr sz="2000" b="1">
              <a:solidFill>
                <a:schemeClr val="dk1"/>
              </a:solidFill>
              <a:latin typeface="Calibri"/>
              <a:ea typeface="Calibri"/>
              <a:cs typeface="Calibri"/>
              <a:sym typeface="Calibri"/>
            </a:endParaRPr>
          </a:p>
          <a:p>
            <a:pPr marL="457200" lvl="0" indent="-317500" algn="l" rtl="0">
              <a:spcBef>
                <a:spcPts val="0"/>
              </a:spcBef>
              <a:spcAft>
                <a:spcPts val="0"/>
              </a:spcAft>
              <a:buClr>
                <a:srgbClr val="0D0D0D"/>
              </a:buClr>
              <a:buSzPts val="1400"/>
              <a:buFont typeface="Roboto"/>
              <a:buChar char="●"/>
            </a:pPr>
            <a:r>
              <a:rPr lang="en-US" b="1">
                <a:solidFill>
                  <a:srgbClr val="0D0D0D"/>
                </a:solidFill>
                <a:highlight>
                  <a:srgbClr val="FFFFFF"/>
                </a:highlight>
                <a:latin typeface="Roboto"/>
                <a:ea typeface="Roboto"/>
                <a:cs typeface="Roboto"/>
                <a:sym typeface="Roboto"/>
              </a:rPr>
              <a:t>Increase energy efficiency and reduce GHG emissions while engaging the school and community in sustainability initiatives, and enhancing student education and community benefits.</a:t>
            </a:r>
            <a:endParaRPr b="1">
              <a:solidFill>
                <a:srgbClr val="0D0D0D"/>
              </a:solidFill>
              <a:highlight>
                <a:srgbClr val="FFFFFF"/>
              </a:highlight>
              <a:latin typeface="Roboto"/>
              <a:ea typeface="Roboto"/>
              <a:cs typeface="Roboto"/>
              <a:sym typeface="Roboto"/>
            </a:endParaRPr>
          </a:p>
          <a:p>
            <a:pPr marL="457200" lvl="0" indent="-317500" algn="l" rtl="0">
              <a:spcBef>
                <a:spcPts val="0"/>
              </a:spcBef>
              <a:spcAft>
                <a:spcPts val="0"/>
              </a:spcAft>
              <a:buClr>
                <a:srgbClr val="0D0D0D"/>
              </a:buClr>
              <a:buSzPts val="1400"/>
              <a:buFont typeface="Roboto"/>
              <a:buChar char="●"/>
            </a:pPr>
            <a:r>
              <a:rPr lang="en-US" b="1">
                <a:solidFill>
                  <a:srgbClr val="0D0D0D"/>
                </a:solidFill>
                <a:highlight>
                  <a:srgbClr val="FFFFFF"/>
                </a:highlight>
                <a:latin typeface="Roboto"/>
                <a:ea typeface="Roboto"/>
                <a:cs typeface="Roboto"/>
                <a:sym typeface="Roboto"/>
              </a:rPr>
              <a:t>Document and share successful strategies to become a model for other school districts in the state and region to replicate.</a:t>
            </a:r>
            <a:endParaRPr b="1">
              <a:solidFill>
                <a:srgbClr val="0D0D0D"/>
              </a:solidFill>
              <a:highlight>
                <a:srgbClr val="FFFFFF"/>
              </a:highlight>
              <a:latin typeface="Roboto"/>
              <a:ea typeface="Roboto"/>
              <a:cs typeface="Roboto"/>
              <a:sym typeface="Roboto"/>
            </a:endParaRPr>
          </a:p>
          <a:p>
            <a:pPr marL="0" lvl="0" indent="0" algn="l" rtl="0">
              <a:spcBef>
                <a:spcPts val="0"/>
              </a:spcBef>
              <a:spcAft>
                <a:spcPts val="0"/>
              </a:spcAft>
              <a:buNone/>
            </a:pPr>
            <a:endParaRPr sz="2600">
              <a:solidFill>
                <a:srgbClr val="282B2E"/>
              </a:solidFill>
            </a:endParaRPr>
          </a:p>
        </p:txBody>
      </p:sp>
      <p:pic>
        <p:nvPicPr>
          <p:cNvPr id="97" name="Google Shape;97;g27239c28bd1_0_0"/>
          <p:cNvPicPr preferRelativeResize="0"/>
          <p:nvPr/>
        </p:nvPicPr>
        <p:blipFill>
          <a:blip r:embed="rId16">
            <a:alphaModFix/>
          </a:blip>
          <a:stretch>
            <a:fillRect/>
          </a:stretch>
        </p:blipFill>
        <p:spPr>
          <a:xfrm>
            <a:off x="336865" y="2862850"/>
            <a:ext cx="1471823" cy="400500"/>
          </a:xfrm>
          <a:prstGeom prst="rect">
            <a:avLst/>
          </a:prstGeom>
          <a:noFill/>
          <a:ln>
            <a:noFill/>
          </a:ln>
        </p:spPr>
      </p:pic>
      <p:pic>
        <p:nvPicPr>
          <p:cNvPr id="98" name="Google Shape;98;g27239c28bd1_0_0"/>
          <p:cNvPicPr preferRelativeResize="0"/>
          <p:nvPr/>
        </p:nvPicPr>
        <p:blipFill>
          <a:blip r:embed="rId17">
            <a:alphaModFix/>
          </a:blip>
          <a:stretch>
            <a:fillRect/>
          </a:stretch>
        </p:blipFill>
        <p:spPr>
          <a:xfrm>
            <a:off x="1288523" y="3268287"/>
            <a:ext cx="729150" cy="729150"/>
          </a:xfrm>
          <a:prstGeom prst="rect">
            <a:avLst/>
          </a:prstGeom>
          <a:noFill/>
          <a:ln>
            <a:noFill/>
          </a:ln>
        </p:spPr>
      </p:pic>
      <p:pic>
        <p:nvPicPr>
          <p:cNvPr id="99" name="Google Shape;99;g27239c28bd1_0_0"/>
          <p:cNvPicPr preferRelativeResize="0"/>
          <p:nvPr/>
        </p:nvPicPr>
        <p:blipFill>
          <a:blip r:embed="rId18">
            <a:alphaModFix/>
          </a:blip>
          <a:stretch>
            <a:fillRect/>
          </a:stretch>
        </p:blipFill>
        <p:spPr>
          <a:xfrm>
            <a:off x="909888" y="3455478"/>
            <a:ext cx="362750" cy="354755"/>
          </a:xfrm>
          <a:prstGeom prst="rect">
            <a:avLst/>
          </a:prstGeom>
          <a:noFill/>
          <a:ln>
            <a:noFill/>
          </a:ln>
        </p:spPr>
      </p:pic>
      <p:pic>
        <p:nvPicPr>
          <p:cNvPr id="100" name="Google Shape;100;g27239c28bd1_0_0"/>
          <p:cNvPicPr preferRelativeResize="0"/>
          <p:nvPr/>
        </p:nvPicPr>
        <p:blipFill>
          <a:blip r:embed="rId19">
            <a:alphaModFix/>
          </a:blip>
          <a:stretch>
            <a:fillRect/>
          </a:stretch>
        </p:blipFill>
        <p:spPr>
          <a:xfrm>
            <a:off x="176684" y="4049743"/>
            <a:ext cx="1776422" cy="245125"/>
          </a:xfrm>
          <a:prstGeom prst="rect">
            <a:avLst/>
          </a:prstGeom>
          <a:noFill/>
          <a:ln>
            <a:noFill/>
          </a:ln>
        </p:spPr>
      </p:pic>
      <p:pic>
        <p:nvPicPr>
          <p:cNvPr id="101" name="Google Shape;101;g27239c28bd1_0_0"/>
          <p:cNvPicPr preferRelativeResize="0"/>
          <p:nvPr/>
        </p:nvPicPr>
        <p:blipFill>
          <a:blip r:embed="rId20">
            <a:alphaModFix/>
          </a:blip>
          <a:stretch>
            <a:fillRect/>
          </a:stretch>
        </p:blipFill>
        <p:spPr>
          <a:xfrm>
            <a:off x="133750" y="4839275"/>
            <a:ext cx="1878052" cy="575874"/>
          </a:xfrm>
          <a:prstGeom prst="rect">
            <a:avLst/>
          </a:prstGeom>
          <a:noFill/>
          <a:ln>
            <a:noFill/>
          </a:ln>
        </p:spPr>
      </p:pic>
      <p:pic>
        <p:nvPicPr>
          <p:cNvPr id="102" name="Google Shape;102;g27239c28bd1_0_0"/>
          <p:cNvPicPr preferRelativeResize="0"/>
          <p:nvPr/>
        </p:nvPicPr>
        <p:blipFill>
          <a:blip r:embed="rId21">
            <a:alphaModFix/>
          </a:blip>
          <a:stretch>
            <a:fillRect/>
          </a:stretch>
        </p:blipFill>
        <p:spPr>
          <a:xfrm>
            <a:off x="182639" y="3293519"/>
            <a:ext cx="599923" cy="633249"/>
          </a:xfrm>
          <a:prstGeom prst="rect">
            <a:avLst/>
          </a:prstGeom>
          <a:noFill/>
          <a:ln>
            <a:noFill/>
          </a:ln>
        </p:spPr>
      </p:pic>
      <p:pic>
        <p:nvPicPr>
          <p:cNvPr id="103" name="Google Shape;103;g27239c28bd1_0_0"/>
          <p:cNvPicPr preferRelativeResize="0"/>
          <p:nvPr/>
        </p:nvPicPr>
        <p:blipFill rotWithShape="1">
          <a:blip r:embed="rId22">
            <a:alphaModFix/>
          </a:blip>
          <a:srcRect t="24726" b="23425"/>
          <a:stretch/>
        </p:blipFill>
        <p:spPr>
          <a:xfrm>
            <a:off x="1206789" y="4383152"/>
            <a:ext cx="776749" cy="402725"/>
          </a:xfrm>
          <a:prstGeom prst="rect">
            <a:avLst/>
          </a:prstGeom>
          <a:noFill/>
          <a:ln>
            <a:noFill/>
          </a:ln>
        </p:spPr>
      </p:pic>
      <p:pic>
        <p:nvPicPr>
          <p:cNvPr id="104" name="Google Shape;104;g27239c28bd1_0_0"/>
          <p:cNvPicPr preferRelativeResize="0"/>
          <p:nvPr/>
        </p:nvPicPr>
        <p:blipFill>
          <a:blip r:embed="rId23">
            <a:alphaModFix/>
          </a:blip>
          <a:stretch>
            <a:fillRect/>
          </a:stretch>
        </p:blipFill>
        <p:spPr>
          <a:xfrm>
            <a:off x="-86857" y="4345131"/>
            <a:ext cx="1244815" cy="489901"/>
          </a:xfrm>
          <a:prstGeom prst="rect">
            <a:avLst/>
          </a:prstGeom>
          <a:noFill/>
          <a:ln>
            <a:noFill/>
          </a:ln>
        </p:spPr>
      </p:pic>
      <p:sp>
        <p:nvSpPr>
          <p:cNvPr id="105" name="Google Shape;105;g27239c28bd1_0_0"/>
          <p:cNvSpPr txBox="1"/>
          <p:nvPr/>
        </p:nvSpPr>
        <p:spPr>
          <a:xfrm>
            <a:off x="1318025" y="5161893"/>
            <a:ext cx="776700" cy="307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800">
                <a:solidFill>
                  <a:schemeClr val="dk1"/>
                </a:solidFill>
                <a:latin typeface="Libre Franklin"/>
                <a:ea typeface="Libre Franklin"/>
                <a:cs typeface="Libre Franklin"/>
                <a:sym typeface="Libre Franklin"/>
              </a:rPr>
              <a:t>and more…</a:t>
            </a:r>
            <a:endParaRPr sz="800">
              <a:solidFill>
                <a:schemeClr val="dk1"/>
              </a:solidFill>
              <a:latin typeface="Libre Franklin"/>
              <a:ea typeface="Libre Franklin"/>
              <a:cs typeface="Libre Franklin"/>
              <a:sym typeface="Libre Franklin"/>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355</Words>
  <Application>Microsoft Office PowerPoint</Application>
  <PresentationFormat>Widescreen</PresentationFormat>
  <Paragraphs>19</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Roboto</vt:lpstr>
      <vt:lpstr>Raleway</vt:lpstr>
      <vt:lpstr>Libre Franklin Medium</vt:lpstr>
      <vt:lpstr>Arial</vt:lpstr>
      <vt:lpstr>Calibri</vt:lpstr>
      <vt:lpstr>Libre Franklin</vt:lpstr>
      <vt:lpstr>Raleway Medium</vt:lpstr>
      <vt:lpstr>Simple Light</vt:lpstr>
      <vt:lpstr>Boise School District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Boise School District</dc:title>
  <dc:creator>Carolyn Snyder</dc:creator>
  <cp:lastModifiedBy>Alison Ward</cp:lastModifiedBy>
  <cp:revision>1</cp:revision>
  <dcterms:created xsi:type="dcterms:W3CDTF">2021-11-15T00:59:02Z</dcterms:created>
  <dcterms:modified xsi:type="dcterms:W3CDTF">2024-06-13T20:20:01Z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