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7B9ED7-AB87-42E0-8717-BC77F2A1504F}" v="142" dt="2024-06-13T20:11:14.143"/>
    <p1510:client id="{D648A58C-07C9-406B-AE11-CDA2F684C80E}" v="1" dt="2024-06-13T19:47:04.600"/>
    <p1510:client id="{DE0FA2D9-3944-4EDC-DACF-449CDE274CC3}" v="79" dt="2024-06-13T19:58:01.3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119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ls Andreassen" userId="e4d19e00-e40c-4192-a823-b49c49bfe8b9" providerId="ADAL" clId="{3D7B9ED7-AB87-42E0-8717-BC77F2A1504F}"/>
    <pc:docChg chg="undo custSel modSld">
      <pc:chgData name="Nils Andreassen" userId="e4d19e00-e40c-4192-a823-b49c49bfe8b9" providerId="ADAL" clId="{3D7B9ED7-AB87-42E0-8717-BC77F2A1504F}" dt="2024-06-13T20:11:14.143" v="141" actId="14100"/>
      <pc:docMkLst>
        <pc:docMk/>
      </pc:docMkLst>
      <pc:sldChg chg="addSp delSp modSp mod">
        <pc:chgData name="Nils Andreassen" userId="e4d19e00-e40c-4192-a823-b49c49bfe8b9" providerId="ADAL" clId="{3D7B9ED7-AB87-42E0-8717-BC77F2A1504F}" dt="2024-06-13T20:11:14.143" v="141" actId="14100"/>
        <pc:sldMkLst>
          <pc:docMk/>
          <pc:sldMk cId="2993845544" sldId="1347"/>
        </pc:sldMkLst>
        <pc:spChg chg="mod">
          <ac:chgData name="Nils Andreassen" userId="e4d19e00-e40c-4192-a823-b49c49bfe8b9" providerId="ADAL" clId="{3D7B9ED7-AB87-42E0-8717-BC77F2A1504F}" dt="2024-06-13T20:10:23.216" v="27" actId="14100"/>
          <ac:spMkLst>
            <pc:docMk/>
            <pc:sldMk cId="2993845544" sldId="1347"/>
            <ac:spMk id="3" creationId="{310070DB-13FE-0E95-18F5-9FBE4CEF95A4}"/>
          </ac:spMkLst>
        </pc:spChg>
        <pc:spChg chg="add del mod">
          <ac:chgData name="Nils Andreassen" userId="e4d19e00-e40c-4192-a823-b49c49bfe8b9" providerId="ADAL" clId="{3D7B9ED7-AB87-42E0-8717-BC77F2A1504F}" dt="2024-06-13T20:10:52.103" v="99" actId="478"/>
          <ac:spMkLst>
            <pc:docMk/>
            <pc:sldMk cId="2993845544" sldId="1347"/>
            <ac:spMk id="5" creationId="{FD6A7447-7F92-7A83-E3E9-1913ABBB139A}"/>
          </ac:spMkLst>
        </pc:spChg>
        <pc:spChg chg="mod">
          <ac:chgData name="Nils Andreassen" userId="e4d19e00-e40c-4192-a823-b49c49bfe8b9" providerId="ADAL" clId="{3D7B9ED7-AB87-42E0-8717-BC77F2A1504F}" dt="2024-06-13T20:11:14.143" v="141" actId="14100"/>
          <ac:spMkLst>
            <pc:docMk/>
            <pc:sldMk cId="2993845544" sldId="1347"/>
            <ac:spMk id="6" creationId="{B5940401-E206-E937-D661-57FE6B4A420F}"/>
          </ac:spMkLst>
        </pc:spChg>
        <pc:spChg chg="mod">
          <ac:chgData name="Nils Andreassen" userId="e4d19e00-e40c-4192-a823-b49c49bfe8b9" providerId="ADAL" clId="{3D7B9ED7-AB87-42E0-8717-BC77F2A1504F}" dt="2024-06-13T20:09:45.284" v="16" actId="1076"/>
          <ac:spMkLst>
            <pc:docMk/>
            <pc:sldMk cId="2993845544" sldId="1347"/>
            <ac:spMk id="8" creationId="{8F220870-1FDC-9E06-E7E7-908D03FE6A3F}"/>
          </ac:spMkLst>
        </pc:spChg>
        <pc:spChg chg="add mod">
          <ac:chgData name="Nils Andreassen" userId="e4d19e00-e40c-4192-a823-b49c49bfe8b9" providerId="ADAL" clId="{3D7B9ED7-AB87-42E0-8717-BC77F2A1504F}" dt="2024-06-13T20:10:07.679" v="24" actId="1076"/>
          <ac:spMkLst>
            <pc:docMk/>
            <pc:sldMk cId="2993845544" sldId="1347"/>
            <ac:spMk id="11" creationId="{BFA8395F-C608-CBB1-F88D-D0CC61A06099}"/>
          </ac:spMkLst>
        </pc:spChg>
      </pc:sldChg>
    </pc:docChg>
  </pc:docChgLst>
  <pc:docChgLst>
    <pc:chgData name="Angelica Casey" userId="c890f827-bea4-42ec-97a9-4882233ce9d9" providerId="ADAL" clId="{D648A58C-07C9-406B-AE11-CDA2F684C80E}"/>
    <pc:docChg chg="custSel modSld">
      <pc:chgData name="Angelica Casey" userId="c890f827-bea4-42ec-97a9-4882233ce9d9" providerId="ADAL" clId="{D648A58C-07C9-406B-AE11-CDA2F684C80E}" dt="2024-06-13T19:47:17.100" v="1512" actId="478"/>
      <pc:docMkLst>
        <pc:docMk/>
      </pc:docMkLst>
      <pc:sldChg chg="addSp delSp modSp mod">
        <pc:chgData name="Angelica Casey" userId="c890f827-bea4-42ec-97a9-4882233ce9d9" providerId="ADAL" clId="{D648A58C-07C9-406B-AE11-CDA2F684C80E}" dt="2024-06-13T19:47:17.100" v="1512" actId="478"/>
        <pc:sldMkLst>
          <pc:docMk/>
          <pc:sldMk cId="2993845544" sldId="1347"/>
        </pc:sldMkLst>
        <pc:spChg chg="mod">
          <ac:chgData name="Angelica Casey" userId="c890f827-bea4-42ec-97a9-4882233ce9d9" providerId="ADAL" clId="{D648A58C-07C9-406B-AE11-CDA2F684C80E}" dt="2024-06-13T19:23:27.985" v="46" actId="20577"/>
          <ac:spMkLst>
            <pc:docMk/>
            <pc:sldMk cId="2993845544" sldId="1347"/>
            <ac:spMk id="2" creationId="{7D098EED-AB67-1F63-5A6B-C14ADDD86FA3}"/>
          </ac:spMkLst>
        </pc:spChg>
        <pc:spChg chg="mod">
          <ac:chgData name="Angelica Casey" userId="c890f827-bea4-42ec-97a9-4882233ce9d9" providerId="ADAL" clId="{D648A58C-07C9-406B-AE11-CDA2F684C80E}" dt="2024-06-13T19:40:20.499" v="1502" actId="2711"/>
          <ac:spMkLst>
            <pc:docMk/>
            <pc:sldMk cId="2993845544" sldId="1347"/>
            <ac:spMk id="5" creationId="{FD6A7447-7F92-7A83-E3E9-1913ABBB139A}"/>
          </ac:spMkLst>
        </pc:spChg>
        <pc:spChg chg="mod">
          <ac:chgData name="Angelica Casey" userId="c890f827-bea4-42ec-97a9-4882233ce9d9" providerId="ADAL" clId="{D648A58C-07C9-406B-AE11-CDA2F684C80E}" dt="2024-06-13T19:46:36.806" v="1507" actId="20577"/>
          <ac:spMkLst>
            <pc:docMk/>
            <pc:sldMk cId="2993845544" sldId="1347"/>
            <ac:spMk id="8" creationId="{8F220870-1FDC-9E06-E7E7-908D03FE6A3F}"/>
          </ac:spMkLst>
        </pc:spChg>
        <pc:spChg chg="del mod">
          <ac:chgData name="Angelica Casey" userId="c890f827-bea4-42ec-97a9-4882233ce9d9" providerId="ADAL" clId="{D648A58C-07C9-406B-AE11-CDA2F684C80E}" dt="2024-06-13T19:47:17.100" v="1512" actId="478"/>
          <ac:spMkLst>
            <pc:docMk/>
            <pc:sldMk cId="2993845544" sldId="1347"/>
            <ac:spMk id="16" creationId="{EA18188E-1870-10D1-3288-BE05819D0DA4}"/>
          </ac:spMkLst>
        </pc:spChg>
        <pc:graphicFrameChg chg="add del mod">
          <ac:chgData name="Angelica Casey" userId="c890f827-bea4-42ec-97a9-4882233ce9d9" providerId="ADAL" clId="{D648A58C-07C9-406B-AE11-CDA2F684C80E}" dt="2024-06-13T19:47:09.084" v="1510" actId="478"/>
          <ac:graphicFrameMkLst>
            <pc:docMk/>
            <pc:sldMk cId="2993845544" sldId="1347"/>
            <ac:graphicFrameMk id="4" creationId="{F89F7096-BFE3-6EEF-FA4B-35F82911E6EB}"/>
          </ac:graphicFrameMkLst>
        </pc:graphicFrameChg>
      </pc:sldChg>
    </pc:docChg>
  </pc:docChgLst>
  <pc:docChgLst>
    <pc:chgData name="Adam Kane" userId="S::adamk@akml.org::04532a2c-8f26-471a-99ce-009b785d7f5a" providerId="AD" clId="Web-{DE0FA2D9-3944-4EDC-DACF-449CDE274CC3}"/>
    <pc:docChg chg="modSld">
      <pc:chgData name="Adam Kane" userId="S::adamk@akml.org::04532a2c-8f26-471a-99ce-009b785d7f5a" providerId="AD" clId="Web-{DE0FA2D9-3944-4EDC-DACF-449CDE274CC3}" dt="2024-06-13T19:58:01.334" v="52" actId="1076"/>
      <pc:docMkLst>
        <pc:docMk/>
      </pc:docMkLst>
      <pc:sldChg chg="addSp modSp">
        <pc:chgData name="Adam Kane" userId="S::adamk@akml.org::04532a2c-8f26-471a-99ce-009b785d7f5a" providerId="AD" clId="Web-{DE0FA2D9-3944-4EDC-DACF-449CDE274CC3}" dt="2024-06-13T19:58:01.334" v="52" actId="1076"/>
        <pc:sldMkLst>
          <pc:docMk/>
          <pc:sldMk cId="2993845544" sldId="1347"/>
        </pc:sldMkLst>
        <pc:spChg chg="mod">
          <ac:chgData name="Adam Kane" userId="S::adamk@akml.org::04532a2c-8f26-471a-99ce-009b785d7f5a" providerId="AD" clId="Web-{DE0FA2D9-3944-4EDC-DACF-449CDE274CC3}" dt="2024-06-13T19:58:01.334" v="52" actId="1076"/>
          <ac:spMkLst>
            <pc:docMk/>
            <pc:sldMk cId="2993845544" sldId="1347"/>
            <ac:spMk id="2" creationId="{7D098EED-AB67-1F63-5A6B-C14ADDD86FA3}"/>
          </ac:spMkLst>
        </pc:spChg>
        <pc:spChg chg="mod">
          <ac:chgData name="Adam Kane" userId="S::adamk@akml.org::04532a2c-8f26-471a-99ce-009b785d7f5a" providerId="AD" clId="Web-{DE0FA2D9-3944-4EDC-DACF-449CDE274CC3}" dt="2024-06-13T19:57:58.896" v="51" actId="1076"/>
          <ac:spMkLst>
            <pc:docMk/>
            <pc:sldMk cId="2993845544" sldId="1347"/>
            <ac:spMk id="5" creationId="{FD6A7447-7F92-7A83-E3E9-1913ABBB139A}"/>
          </ac:spMkLst>
        </pc:spChg>
        <pc:spChg chg="add mod">
          <ac:chgData name="Adam Kane" userId="S::adamk@akml.org::04532a2c-8f26-471a-99ce-009b785d7f5a" providerId="AD" clId="Web-{DE0FA2D9-3944-4EDC-DACF-449CDE274CC3}" dt="2024-06-13T19:56:47.097" v="33" actId="1076"/>
          <ac:spMkLst>
            <pc:docMk/>
            <pc:sldMk cId="2993845544" sldId="1347"/>
            <ac:spMk id="6" creationId="{B5940401-E206-E937-D661-57FE6B4A420F}"/>
          </ac:spMkLst>
        </pc:spChg>
        <pc:spChg chg="mod">
          <ac:chgData name="Adam Kane" userId="S::adamk@akml.org::04532a2c-8f26-471a-99ce-009b785d7f5a" providerId="AD" clId="Web-{DE0FA2D9-3944-4EDC-DACF-449CDE274CC3}" dt="2024-06-13T19:57:34.349" v="46" actId="20577"/>
          <ac:spMkLst>
            <pc:docMk/>
            <pc:sldMk cId="2993845544" sldId="1347"/>
            <ac:spMk id="8" creationId="{8F220870-1FDC-9E06-E7E7-908D03FE6A3F}"/>
          </ac:spMkLst>
        </pc:spChg>
        <pc:spChg chg="mod">
          <ac:chgData name="Adam Kane" userId="S::adamk@akml.org::04532a2c-8f26-471a-99ce-009b785d7f5a" providerId="AD" clId="Web-{DE0FA2D9-3944-4EDC-DACF-449CDE274CC3}" dt="2024-06-13T19:57:40.927" v="47" actId="1076"/>
          <ac:spMkLst>
            <pc:docMk/>
            <pc:sldMk cId="2993845544" sldId="1347"/>
            <ac:spMk id="10" creationId="{B5F8F8E9-F912-426B-548B-F67454CC46AC}"/>
          </ac:spMkLst>
        </pc:spChg>
        <pc:picChg chg="add mod">
          <ac:chgData name="Adam Kane" userId="S::adamk@akml.org::04532a2c-8f26-471a-99ce-009b785d7f5a" providerId="AD" clId="Web-{DE0FA2D9-3944-4EDC-DACF-449CDE274CC3}" dt="2024-06-13T19:52:00.416" v="3" actId="1076"/>
          <ac:picMkLst>
            <pc:docMk/>
            <pc:sldMk cId="2993845544" sldId="1347"/>
            <ac:picMk id="4" creationId="{FD96C491-A46E-D7E4-1FE3-AC62B8C4711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5618385" cy="5370703"/>
          </a:xfrm>
        </p:spPr>
        <p:txBody>
          <a:bodyPr/>
          <a:lstStyle/>
          <a:p>
            <a:endParaRPr lang="en-US" dirty="0">
              <a:latin typeface="Arial"/>
              <a:cs typeface="Arial"/>
            </a:endParaRPr>
          </a:p>
          <a:p>
            <a:endParaRPr lang="en-US" dirty="0"/>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305312" y="-3066"/>
            <a:ext cx="5379545" cy="812800"/>
          </a:xfrm>
        </p:spPr>
        <p:txBody>
          <a:bodyPr/>
          <a:lstStyle/>
          <a:p>
            <a:r>
              <a:rPr lang="en-US"/>
              <a:t>Alaska Municipal League</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305312" y="1380283"/>
            <a:ext cx="6018370" cy="46214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600"/>
              </a:spcAft>
              <a:buNone/>
            </a:pPr>
            <a:r>
              <a:rPr lang="en-US" sz="2000" b="1" dirty="0">
                <a:solidFill>
                  <a:schemeClr val="tx1"/>
                </a:solidFill>
                <a:latin typeface="Calibri"/>
                <a:cs typeface="Calibri"/>
              </a:rPr>
              <a:t>Project Description</a:t>
            </a:r>
            <a:endParaRPr lang="en-US" dirty="0">
              <a:solidFill>
                <a:schemeClr val="tx1"/>
              </a:solidFill>
              <a:latin typeface="Calibri"/>
              <a:cs typeface="Calibri"/>
            </a:endParaRPr>
          </a:p>
          <a:p>
            <a:pPr marL="400050" lvl="1" indent="0">
              <a:spcBef>
                <a:spcPts val="0"/>
              </a:spcBef>
              <a:spcAft>
                <a:spcPts val="1200"/>
              </a:spcAft>
              <a:buNone/>
            </a:pPr>
            <a:r>
              <a:rPr lang="en-US" sz="1600" dirty="0">
                <a:solidFill>
                  <a:schemeClr val="tx1"/>
                </a:solidFill>
                <a:latin typeface="Calibri Light"/>
                <a:ea typeface="Calibri" panose="020F0502020204030204" pitchFamily="34" charset="0"/>
                <a:cs typeface="Calibri Light"/>
              </a:rPr>
              <a:t>The project aims to reduce energy burden through significant GHG emission and comprehensive indoor air risk reductions for schools in low-income, disadvantaged and Tribal communities. The project involves five schools in the Juneau School District, two schools in the Southeast Island School District, and four schools in the Aleutians East School District. </a:t>
            </a:r>
          </a:p>
          <a:p>
            <a:pPr marL="400050" lvl="1" indent="0">
              <a:spcBef>
                <a:spcPts val="0"/>
              </a:spcBef>
              <a:spcAft>
                <a:spcPts val="1200"/>
              </a:spcAft>
              <a:buNone/>
            </a:pPr>
            <a:r>
              <a:rPr lang="en-US" sz="1600" dirty="0">
                <a:solidFill>
                  <a:schemeClr val="tx1"/>
                </a:solidFill>
                <a:latin typeface="Calibri Light"/>
                <a:ea typeface="Calibri" panose="020F0502020204030204" pitchFamily="34" charset="0"/>
                <a:cs typeface="Calibri Light"/>
              </a:rPr>
              <a:t>The team consists of AML’s Erin Reinders and Nils Andreassen, as well as partners from across the state including Alaska Housing Finance Corporation, DEED, IBEW, Alaska Association of School Boards, and SERRC.</a:t>
            </a:r>
            <a:endParaRPr lang="en-US" sz="1600" b="1" dirty="0">
              <a:solidFill>
                <a:schemeClr val="tx1"/>
              </a:solidFill>
              <a:latin typeface="Calibri"/>
              <a:cs typeface="Calibri"/>
            </a:endParaRPr>
          </a:p>
          <a:p>
            <a:pPr marL="0" lvl="1" indent="0">
              <a:spcBef>
                <a:spcPts val="0"/>
              </a:spcBef>
              <a:spcAft>
                <a:spcPts val="600"/>
              </a:spcAft>
              <a:buNone/>
            </a:pPr>
            <a:r>
              <a:rPr lang="en-US" sz="2000" b="1" dirty="0">
                <a:solidFill>
                  <a:schemeClr val="tx1"/>
                </a:solidFill>
                <a:latin typeface="Calibri"/>
                <a:cs typeface="Calibri"/>
              </a:rPr>
              <a:t>Summary of Need </a:t>
            </a:r>
          </a:p>
          <a:p>
            <a:pPr marL="0" lvl="1" indent="0">
              <a:spcBef>
                <a:spcPts val="0"/>
              </a:spcBef>
              <a:spcAft>
                <a:spcPts val="1200"/>
              </a:spcAft>
              <a:buNone/>
            </a:pPr>
            <a:r>
              <a:rPr lang="en-US" sz="1600" i="0" u="none" strike="noStrike" dirty="0">
                <a:solidFill>
                  <a:srgbClr val="000000"/>
                </a:solidFill>
                <a:effectLst/>
                <a:latin typeface="Calibri Light" panose="020F0302020204030204" pitchFamily="34" charset="0"/>
                <a:ea typeface="Calibri Light" panose="020F0302020204030204" pitchFamily="34" charset="0"/>
                <a:cs typeface="Calibri Light" panose="020F0302020204030204" pitchFamily="34" charset="0"/>
              </a:rPr>
              <a:t>The focal point of the project is three school districts located in the vicinity of the Gulf of Alaska, which are in dire need of infrastructure enhancements. Requirements range from replacing costly diesel energy sources to implementing facility upgrades to mitigate heat loss. Communities are considered rural and disadvantaged. </a:t>
            </a:r>
            <a:endParaRPr lang="en-US" sz="1800" i="1" dirty="0">
              <a:solidFill>
                <a:schemeClr val="tx1"/>
              </a:solidFill>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92177" y="1383424"/>
            <a:ext cx="5321507" cy="1923604"/>
          </a:xfrm>
          <a:prstGeom prst="rect">
            <a:avLst/>
          </a:prstGeom>
          <a:noFill/>
        </p:spPr>
        <p:txBody>
          <a:bodyPr wrap="square" lIns="91440" tIns="45720" rIns="91440" bIns="45720" anchor="t">
            <a:spAutoFit/>
          </a:bodyPr>
          <a:lstStyle/>
          <a:p>
            <a:pPr marL="0" lvl="1">
              <a:spcAft>
                <a:spcPts val="6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lvl="1" indent="-342900">
              <a:spcAft>
                <a:spcPts val="600"/>
              </a:spcAft>
              <a:buFont typeface="+mj-lt"/>
              <a:buAutoNum type="arabicPeriod"/>
            </a:pPr>
            <a:r>
              <a:rPr lang="en-US" sz="1400" dirty="0">
                <a:latin typeface="Calibri Light"/>
                <a:cs typeface="Calibri Light"/>
              </a:rPr>
              <a:t>Increase energy efficiency of all school buildings lower energy costs for LEAs</a:t>
            </a:r>
          </a:p>
          <a:p>
            <a:pPr lvl="1" indent="-342900">
              <a:spcAft>
                <a:spcPts val="600"/>
              </a:spcAft>
              <a:buFont typeface="+mj-lt"/>
              <a:buAutoNum type="arabicPeriod"/>
            </a:pPr>
            <a:r>
              <a:rPr lang="en-US" sz="1400" dirty="0">
                <a:latin typeface="Calibri Light"/>
                <a:cs typeface="Calibri Light"/>
              </a:rPr>
              <a:t>Reduce diesel fuel consumption for power and heating lower carbon emissions.</a:t>
            </a:r>
          </a:p>
          <a:p>
            <a:pPr lvl="1" indent="-342900">
              <a:spcAft>
                <a:spcPts val="600"/>
              </a:spcAft>
              <a:buFont typeface="+mj-lt"/>
              <a:buAutoNum type="arabicPeriod"/>
            </a:pPr>
            <a:r>
              <a:rPr lang="en-US" sz="1400" dirty="0">
                <a:latin typeface="Calibri Light"/>
                <a:cs typeface="Calibri Light"/>
              </a:rPr>
              <a:t>Lead to more economically delivered power to community facilities reduce the energy burden.</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365437"/>
            <a:ext cx="3582752" cy="338554"/>
          </a:xfrm>
          <a:prstGeom prst="rect">
            <a:avLst/>
          </a:prstGeom>
          <a:noFill/>
        </p:spPr>
        <p:txBody>
          <a:bodyPr wrap="square" lIns="91440" tIns="45720" rIns="91440" bIns="45720" anchor="t">
            <a:spAutoFit/>
          </a:bodyPr>
          <a:lstStyle/>
          <a:p>
            <a:pPr algn="r">
              <a:defRPr/>
            </a:pPr>
            <a:r>
              <a:rPr lang="en-US" sz="1600">
                <a:latin typeface="+mj-lt"/>
                <a:ea typeface="ＭＳ Ｐゴシック"/>
              </a:rPr>
              <a:t>2024 Renew America's Schools Prize</a:t>
            </a:r>
            <a:endParaRPr lang="en-US" sz="1600">
              <a:latin typeface="Franklin Gothic Book"/>
              <a:ea typeface="ＭＳ Ｐゴシック"/>
            </a:endParaRPr>
          </a:p>
        </p:txBody>
      </p:sp>
      <p:pic>
        <p:nvPicPr>
          <p:cNvPr id="4" name="Picture 3" descr="A building with a red and white roof&#10;&#10;Description automatically generated">
            <a:extLst>
              <a:ext uri="{FF2B5EF4-FFF2-40B4-BE49-F238E27FC236}">
                <a16:creationId xmlns:a16="http://schemas.microsoft.com/office/drawing/2014/main" id="{FD96C491-A46E-D7E4-1FE3-AC62B8C47112}"/>
              </a:ext>
            </a:extLst>
          </p:cNvPr>
          <p:cNvPicPr>
            <a:picLocks noChangeAspect="1"/>
          </p:cNvPicPr>
          <p:nvPr/>
        </p:nvPicPr>
        <p:blipFill>
          <a:blip r:embed="rId2"/>
          <a:stretch>
            <a:fillRect/>
          </a:stretch>
        </p:blipFill>
        <p:spPr>
          <a:xfrm>
            <a:off x="6863255" y="3432353"/>
            <a:ext cx="5018690" cy="2845320"/>
          </a:xfrm>
          <a:prstGeom prst="rect">
            <a:avLst/>
          </a:prstGeom>
        </p:spPr>
      </p:pic>
      <p:sp>
        <p:nvSpPr>
          <p:cNvPr id="6" name="TextBox 5">
            <a:extLst>
              <a:ext uri="{FF2B5EF4-FFF2-40B4-BE49-F238E27FC236}">
                <a16:creationId xmlns:a16="http://schemas.microsoft.com/office/drawing/2014/main" id="{B5940401-E206-E937-D661-57FE6B4A420F}"/>
              </a:ext>
            </a:extLst>
          </p:cNvPr>
          <p:cNvSpPr txBox="1"/>
          <p:nvPr/>
        </p:nvSpPr>
        <p:spPr>
          <a:xfrm>
            <a:off x="6861501" y="6257159"/>
            <a:ext cx="493756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Light"/>
                <a:ea typeface="+mn-lt"/>
                <a:cs typeface="Calibri Light"/>
              </a:rPr>
              <a:t>Juneau-Douglas High School: Yadaa.at </a:t>
            </a:r>
            <a:r>
              <a:rPr lang="en-US" sz="1400" dirty="0" err="1">
                <a:latin typeface="Calibri Light"/>
                <a:ea typeface="+mn-lt"/>
                <a:cs typeface="Calibri Light"/>
              </a:rPr>
              <a:t>Kalé</a:t>
            </a:r>
            <a:r>
              <a:rPr lang="en-US" sz="1400" dirty="0">
                <a:latin typeface="Calibri Light"/>
                <a:ea typeface="+mn-lt"/>
                <a:cs typeface="Calibri Light"/>
              </a:rPr>
              <a:t> (constructed 1956)</a:t>
            </a:r>
            <a:endParaRPr lang="en-US" dirty="0"/>
          </a:p>
        </p:txBody>
      </p:sp>
      <p:sp>
        <p:nvSpPr>
          <p:cNvPr id="11" name="TextBox 10">
            <a:extLst>
              <a:ext uri="{FF2B5EF4-FFF2-40B4-BE49-F238E27FC236}">
                <a16:creationId xmlns:a16="http://schemas.microsoft.com/office/drawing/2014/main" id="{BFA8395F-C608-CBB1-F88D-D0CC61A06099}"/>
              </a:ext>
            </a:extLst>
          </p:cNvPr>
          <p:cNvSpPr txBox="1"/>
          <p:nvPr/>
        </p:nvSpPr>
        <p:spPr>
          <a:xfrm>
            <a:off x="305312" y="918618"/>
            <a:ext cx="9918341" cy="461665"/>
          </a:xfrm>
          <a:prstGeom prst="rect">
            <a:avLst/>
          </a:prstGeom>
          <a:noFill/>
        </p:spPr>
        <p:txBody>
          <a:bodyPr wrap="square">
            <a:spAutoFit/>
          </a:bodyPr>
          <a:lstStyle/>
          <a:p>
            <a:pPr marL="0" indent="0">
              <a:spcBef>
                <a:spcPts val="0"/>
              </a:spcBef>
              <a:spcAft>
                <a:spcPts val="1200"/>
              </a:spcAft>
              <a:buNone/>
            </a:pPr>
            <a:r>
              <a:rPr lang="en-US" sz="2400" b="1" dirty="0">
                <a:solidFill>
                  <a:schemeClr val="tx1"/>
                </a:solidFill>
                <a:latin typeface="Calibri"/>
                <a:cs typeface="Calibri"/>
              </a:rPr>
              <a:t>Reducing the Energy Burden of Diverse Alaska School Districts</a:t>
            </a:r>
            <a:endParaRPr lang="en-US" sz="2400" dirty="0">
              <a:solidFill>
                <a:schemeClr val="tx1"/>
              </a:solidFill>
              <a:latin typeface="Calibri"/>
              <a:cs typeface="Calibri"/>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1c5ceac5-d2f6-499e-834f-fc1385841e5d"/>
    <ds:schemaRef ds:uri="6515d3c9-75a5-4f7a-ba52-2913a0b31a50"/>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6DF1671-2372-400E-8DF9-5480728022B9}">
  <ds:schemaRefs>
    <ds:schemaRef ds:uri="1c5ceac5-d2f6-499e-834f-fc1385841e5d"/>
    <ds:schemaRef ds:uri="6515d3c9-75a5-4f7a-ba52-2913a0b31a5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223</Words>
  <Application>Microsoft Office PowerPoint</Application>
  <PresentationFormat>Widescreen</PresentationFormat>
  <Paragraphs>14</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Alaska Municipal League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Nils Andreassen</cp:lastModifiedBy>
  <cp:revision>1</cp:revision>
  <dcterms:created xsi:type="dcterms:W3CDTF">2021-11-15T00:59:02Z</dcterms:created>
  <dcterms:modified xsi:type="dcterms:W3CDTF">2024-06-13T20:11:29Z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