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Worcester Public Schools </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Submission or Entry Title: Renew Our Schools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This project will focus on upgrading the mechanical performance and reliability of the energy systems at 10 schools across the district. Partners include Worcester Public Schools and the City of Worcester Departments of Sustainability &amp; Resilience and Public Works and Parks. </a:t>
            </a:r>
            <a:endParaRPr lang="en-US" sz="20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0" marR="0" indent="0">
              <a:spcBef>
                <a:spcPts val="0"/>
              </a:spcBef>
              <a:spcAft>
                <a:spcPts val="0"/>
              </a:spcAft>
              <a:buNone/>
            </a:pPr>
            <a:r>
              <a:rPr lang="en-US" sz="1800" i="1" dirty="0">
                <a:effectLst/>
                <a:latin typeface="Calibri Light" panose="020F0302020204030204" pitchFamily="34" charset="0"/>
                <a:ea typeface="Calibri Light" panose="020F0302020204030204" pitchFamily="34" charset="0"/>
                <a:cs typeface="Calibri Light" panose="020F0302020204030204" pitchFamily="34" charset="0"/>
              </a:rPr>
              <a:t>Improvements to Worcester Public Schools’ aging buildings will essentially provide two major enhancements for our students. First, improving the space in which these students are learning greatly increases their ability to absorb the material being presented to them. Second, any energy savings will allow the district to redistribute those savings to enhancing current student experiences, both academic and social/emotional. </a:t>
            </a: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1969770"/>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200" i="1" dirty="0">
                <a:effectLst/>
                <a:latin typeface="Calibri Light" panose="020F0302020204030204" pitchFamily="34" charset="0"/>
                <a:ea typeface="Calibri Light" panose="020F0302020204030204" pitchFamily="34" charset="0"/>
                <a:cs typeface="Calibri Light" panose="020F0302020204030204" pitchFamily="34" charset="0"/>
              </a:rPr>
              <a:t>Improve the overall mechanical performance and reliability of the energy systems at 10 school buildings within the Worcester Public Schools district </a:t>
            </a:r>
            <a:endParaRPr lang="en-US" sz="1200" i="1" dirty="0">
              <a:latin typeface="Calibri Light" panose="020F0302020204030204" pitchFamily="34" charset="0"/>
              <a:ea typeface="Calibri Light" panose="020F0302020204030204" pitchFamily="34" charset="0"/>
              <a:cs typeface="Calibri Light" panose="020F0302020204030204" pitchFamily="34" charset="0"/>
            </a:endParaRPr>
          </a:p>
          <a:p>
            <a:pPr marL="400050" lvl="1">
              <a:spcAft>
                <a:spcPts val="1200"/>
              </a:spcAft>
            </a:pPr>
            <a:r>
              <a:rPr lang="en-US" sz="1200" i="1" dirty="0">
                <a:effectLst/>
                <a:latin typeface="Calibri Light" panose="020F0302020204030204" pitchFamily="34" charset="0"/>
                <a:ea typeface="Calibri Light" panose="020F0302020204030204" pitchFamily="34" charset="0"/>
                <a:cs typeface="Calibri Light" panose="020F0302020204030204" pitchFamily="34" charset="0"/>
              </a:rPr>
              <a:t>Improve indoor air quality and energy efficiency in 10 school buildings within the Worcester Public Schools district. </a:t>
            </a:r>
          </a:p>
          <a:p>
            <a:pPr marL="400050" lvl="1">
              <a:spcAft>
                <a:spcPts val="1200"/>
              </a:spcAft>
            </a:pPr>
            <a:r>
              <a:rPr lang="en-US" sz="1200" i="1" dirty="0">
                <a:effectLst/>
                <a:latin typeface="Calibri Light" panose="020F0302020204030204" pitchFamily="34" charset="0"/>
                <a:ea typeface="Calibri Light" panose="020F0302020204030204" pitchFamily="34" charset="0"/>
                <a:cs typeface="Calibri Light" panose="020F0302020204030204" pitchFamily="34" charset="0"/>
              </a:rPr>
              <a:t>Develop projects at 10 schools within the Worcester Public Schools district that generate benefits for the local workforce and surrounding communities. </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315200" y="3467713"/>
            <a:ext cx="4594820" cy="294952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US" dirty="0"/>
          </a:p>
        </p:txBody>
      </p:sp>
      <p:pic>
        <p:nvPicPr>
          <p:cNvPr id="1026" name="Picture 2" descr="Return to Home">
            <a:extLst>
              <a:ext uri="{FF2B5EF4-FFF2-40B4-BE49-F238E27FC236}">
                <a16:creationId xmlns:a16="http://schemas.microsoft.com/office/drawing/2014/main" id="{4181D398-5515-A3DC-18F0-847743D59A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9585" y="4088239"/>
            <a:ext cx="4114800" cy="1892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26</TotalTime>
  <Words>201</Words>
  <Application>Microsoft Office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Worcester Public Schools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Brown, Ethan</cp:lastModifiedBy>
  <cp:revision>10</cp:revision>
  <dcterms:created xsi:type="dcterms:W3CDTF">2021-11-15T00:59:02Z</dcterms:created>
  <dcterms:modified xsi:type="dcterms:W3CDTF">2024-06-13T20:16:39Z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