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83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Pryor Public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Energy Improvements by Plenty Coups Warriors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800" i="1" dirty="0">
                <a:solidFill>
                  <a:schemeClr val="tx1"/>
                </a:solidFill>
                <a:latin typeface="Calibri Light"/>
                <a:ea typeface="Calibri" panose="020F0502020204030204" pitchFamily="34" charset="0"/>
                <a:cs typeface="Calibri Light"/>
              </a:rPr>
              <a:t>The portfolio of schools identified include Arrow Creek Elementary School, Plenty Coups High School, and nine associated facilities owned by the schools.  The project team includes Pryor Public Schools and Ameresco, Incorporated. Some anticipated upgrades include replacing deficient natural gas boilers with new air-to-water heat pumps, replacing fluorescent lighting with new LED lighting, and enhancing building envelopes with insulation, air sealing, and new roofing.</a:t>
            </a:r>
            <a:endParaRPr lang="en-US" sz="18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a:t>
            </a:r>
          </a:p>
          <a:p>
            <a:pPr marL="400050" lvl="1" indent="0">
              <a:spcBef>
                <a:spcPts val="0"/>
              </a:spcBef>
              <a:spcAft>
                <a:spcPts val="1200"/>
              </a:spcAft>
              <a:buNone/>
            </a:pPr>
            <a:r>
              <a:rPr lang="en-US" sz="1700" i="1" dirty="0">
                <a:solidFill>
                  <a:schemeClr val="tx1"/>
                </a:solidFill>
                <a:latin typeface="Calibri Light"/>
                <a:ea typeface="Calibri" panose="020F0502020204030204" pitchFamily="34" charset="0"/>
                <a:cs typeface="Calibri Light"/>
              </a:rPr>
              <a:t>There is a great need for energy efficiency and renewable energy improvements in our school facilities. Most of our facilities are over 40 years old, contain critical building infrastructure that is energy-intensive, and lack adequate insulation and sealing for energy conservation. Our community is located on the Crow Reservation and is considered rural, high-poverty, and disadvantaged. </a:t>
            </a:r>
            <a:endParaRPr lang="en-US" sz="17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2400657"/>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2000" i="1" dirty="0">
                <a:latin typeface="Calibri Light"/>
                <a:cs typeface="Calibri Light"/>
              </a:rPr>
              <a:t>The goals of our project are to improve energy efficiency in our school facilities and invest the cost savings in educational programming and educate and engage the local workforce about the importance of energy efficiency and how workers can contribute.  </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descr="A logo with a person in a circle&#10;&#10;Description automatically generated">
            <a:extLst>
              <a:ext uri="{FF2B5EF4-FFF2-40B4-BE49-F238E27FC236}">
                <a16:creationId xmlns:a16="http://schemas.microsoft.com/office/drawing/2014/main" id="{9530D602-4A6C-FC5F-946C-4C9F2661A2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1196" y="3926920"/>
            <a:ext cx="2449065" cy="2449065"/>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docProps/app.xml><?xml version="1.0" encoding="utf-8"?>
<Properties xmlns="http://schemas.openxmlformats.org/officeDocument/2006/extended-properties" xmlns:vt="http://schemas.openxmlformats.org/officeDocument/2006/docPropsVTypes">
  <Template/>
  <TotalTime>38</TotalTime>
  <Words>200</Words>
  <Application>Microsoft Office PowerPoint</Application>
  <PresentationFormat>Widescreen</PresentationFormat>
  <Paragraphs>10</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Pryor Public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Lori Benner</cp:lastModifiedBy>
  <cp:revision>19</cp:revision>
  <dcterms:created xsi:type="dcterms:W3CDTF">2021-11-15T00:59:02Z</dcterms:created>
  <dcterms:modified xsi:type="dcterms:W3CDTF">2024-06-13T20:00:11Z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