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 id="2147483656" r:id="rId4"/>
  </p:sldMasterIdLst>
  <p:notesMasterIdLst>
    <p:notesMasterId r:id="rId5"/>
  </p:notesMasterIdLst>
  <p:sldIdLst>
    <p:sldId id="256" r:id="rId6"/>
  </p:sldIdLst>
  <p:sldSz cy="6858000" cx="12192000"/>
  <p:notesSz cx="6858000" cy="9144000"/>
  <p:embeddedFontLst>
    <p:embeddedFont>
      <p:font typeface="Libre Franklin"/>
      <p:regular r:id="rId7"/>
      <p:bold r:id="rId8"/>
      <p:italic r:id="rId9"/>
      <p:boldItalic r:id="rId10"/>
    </p:embeddedFont>
    <p:embeddedFont>
      <p:font typeface="Libre Franklin Medium"/>
      <p:regular r:id="rId11"/>
      <p:bold r:id="rId12"/>
      <p:italic r:id="rId13"/>
      <p:boldItalic r:id="rId14"/>
    </p:embeddedFont>
    <p:embeddedFont>
      <p:font typeface="Quattrocento Sans"/>
      <p:regular r:id="rId15"/>
      <p:bold r:id="rId16"/>
      <p:italic r:id="rId17"/>
      <p:boldItalic r:id="rId1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19" roundtripDataSignature="AMtx7mjZg5Z+vI/+rpCdBT+w2YjvGA7g4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1" Type="http://schemas.openxmlformats.org/officeDocument/2006/relationships/font" Target="fonts/LibreFranklinMedium-regular.fntdata"/><Relationship Id="rId10" Type="http://schemas.openxmlformats.org/officeDocument/2006/relationships/font" Target="fonts/LibreFranklin-boldItalic.fntdata"/><Relationship Id="rId13" Type="http://schemas.openxmlformats.org/officeDocument/2006/relationships/font" Target="fonts/LibreFranklinMedium-italic.fntdata"/><Relationship Id="rId12" Type="http://schemas.openxmlformats.org/officeDocument/2006/relationships/font" Target="fonts/LibreFranklinMedium-bold.fntdata"/><Relationship Id="rId1" Type="http://schemas.openxmlformats.org/officeDocument/2006/relationships/theme" Target="theme/theme3.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font" Target="fonts/LibreFranklin-italic.fntdata"/><Relationship Id="rId15" Type="http://schemas.openxmlformats.org/officeDocument/2006/relationships/font" Target="fonts/QuattrocentoSans-regular.fntdata"/><Relationship Id="rId14" Type="http://schemas.openxmlformats.org/officeDocument/2006/relationships/font" Target="fonts/LibreFranklinMedium-boldItalic.fntdata"/><Relationship Id="rId17" Type="http://schemas.openxmlformats.org/officeDocument/2006/relationships/font" Target="fonts/QuattrocentoSans-italic.fntdata"/><Relationship Id="rId16" Type="http://schemas.openxmlformats.org/officeDocument/2006/relationships/font" Target="fonts/QuattrocentoSans-bold.fntdata"/><Relationship Id="rId5" Type="http://schemas.openxmlformats.org/officeDocument/2006/relationships/notesMaster" Target="notesMasters/notesMaster1.xml"/><Relationship Id="rId19" Type="http://customschemas.google.com/relationships/presentationmetadata" Target="metadata"/><Relationship Id="rId6" Type="http://schemas.openxmlformats.org/officeDocument/2006/relationships/slide" Target="slides/slide1.xml"/><Relationship Id="rId18" Type="http://schemas.openxmlformats.org/officeDocument/2006/relationships/font" Target="fonts/QuattrocentoSans-boldItalic.fntdata"/><Relationship Id="rId7" Type="http://schemas.openxmlformats.org/officeDocument/2006/relationships/font" Target="fonts/LibreFranklin-regular.fntdata"/><Relationship Id="rId8" Type="http://schemas.openxmlformats.org/officeDocument/2006/relationships/font" Target="fonts/LibreFranklin-bold.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 name="Google Shape;67;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 column - white">
  <p:cSld name="1 column - white">
    <p:spTree>
      <p:nvGrpSpPr>
        <p:cNvPr id="17" name="Shape 17"/>
        <p:cNvGrpSpPr/>
        <p:nvPr/>
      </p:nvGrpSpPr>
      <p:grpSpPr>
        <a:xfrm>
          <a:off x="0" y="0"/>
          <a:ext cx="0" cy="0"/>
          <a:chOff x="0" y="0"/>
          <a:chExt cx="0" cy="0"/>
        </a:xfrm>
      </p:grpSpPr>
      <p:sp>
        <p:nvSpPr>
          <p:cNvPr id="18" name="Google Shape;18;p3"/>
          <p:cNvSpPr txBox="1"/>
          <p:nvPr>
            <p:ph idx="1" type="body"/>
          </p:nvPr>
        </p:nvSpPr>
        <p:spPr>
          <a:xfrm>
            <a:off x="477615" y="1046532"/>
            <a:ext cx="11236267" cy="5370703"/>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282B2E"/>
              </a:buClr>
              <a:buSzPts val="1800"/>
              <a:buChar char="•"/>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9" name="Google Shape;19;p3"/>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 column - white">
  <p:cSld name="2 column - white">
    <p:spTree>
      <p:nvGrpSpPr>
        <p:cNvPr id="21" name="Shape 21"/>
        <p:cNvGrpSpPr/>
        <p:nvPr/>
      </p:nvGrpSpPr>
      <p:grpSpPr>
        <a:xfrm>
          <a:off x="0" y="0"/>
          <a:ext cx="0" cy="0"/>
          <a:chOff x="0" y="0"/>
          <a:chExt cx="0" cy="0"/>
        </a:xfrm>
      </p:grpSpPr>
      <p:sp>
        <p:nvSpPr>
          <p:cNvPr id="22" name="Google Shape;22;p4"/>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4"/>
          <p:cNvSpPr txBox="1"/>
          <p:nvPr>
            <p:ph idx="1" type="body"/>
          </p:nvPr>
        </p:nvSpPr>
        <p:spPr>
          <a:xfrm>
            <a:off x="500025" y="1677981"/>
            <a:ext cx="5506328" cy="4267200"/>
          </a:xfrm>
          <a:prstGeom prst="rect">
            <a:avLst/>
          </a:prstGeom>
          <a:noFill/>
          <a:ln>
            <a:noFill/>
          </a:ln>
        </p:spPr>
        <p:txBody>
          <a:bodyPr anchorCtr="0" anchor="t" bIns="45700" lIns="91425" spcFirstLastPara="1" rIns="91425" wrap="square" tIns="45700">
            <a:noAutofit/>
          </a:bodyPr>
          <a:lstStyle>
            <a:lvl1pPr indent="-368300" lvl="0" marL="457200" algn="l">
              <a:spcBef>
                <a:spcPts val="440"/>
              </a:spcBef>
              <a:spcAft>
                <a:spcPts val="0"/>
              </a:spcAft>
              <a:buClr>
                <a:srgbClr val="282B2E"/>
              </a:buClr>
              <a:buSzPts val="2200"/>
              <a:buChar char="•"/>
              <a:defRPr b="0" sz="2200"/>
            </a:lvl1pPr>
            <a:lvl2pPr indent="-340360" lvl="1" marL="914400" algn="l">
              <a:spcBef>
                <a:spcPts val="440"/>
              </a:spcBef>
              <a:spcAft>
                <a:spcPts val="0"/>
              </a:spcAft>
              <a:buClr>
                <a:schemeClr val="dk1"/>
              </a:buClr>
              <a:buSzPts val="1760"/>
              <a:buFont typeface="Courier New"/>
              <a:buChar char="o"/>
              <a:defRPr sz="2200">
                <a:solidFill>
                  <a:schemeClr val="dk1"/>
                </a:solidFill>
                <a:latin typeface="Libre Franklin"/>
                <a:ea typeface="Libre Franklin"/>
                <a:cs typeface="Libre Franklin"/>
                <a:sym typeface="Libre Franklin"/>
              </a:defRPr>
            </a:lvl2pPr>
            <a:lvl3pPr indent="-355600" lvl="2" marL="1371600" algn="l">
              <a:spcBef>
                <a:spcPts val="400"/>
              </a:spcBef>
              <a:spcAft>
                <a:spcPts val="0"/>
              </a:spcAft>
              <a:buClr>
                <a:srgbClr val="282B2E"/>
              </a:buClr>
              <a:buSzPts val="2000"/>
              <a:buFont typeface="Calibri"/>
              <a:buChar char="–"/>
              <a:defRPr sz="2000"/>
            </a:lvl3pPr>
            <a:lvl4pPr indent="-342900" lvl="3" marL="1828800" algn="l">
              <a:spcBef>
                <a:spcPts val="360"/>
              </a:spcBef>
              <a:spcAft>
                <a:spcPts val="0"/>
              </a:spcAft>
              <a:buClr>
                <a:srgbClr val="282B2E"/>
              </a:buClr>
              <a:buSzPts val="1800"/>
              <a:buFont typeface="Noto Sans Symbols"/>
              <a:buChar char="▪"/>
              <a:defRPr sz="1800"/>
            </a:lvl4pPr>
            <a:lvl5pPr indent="-342900" lvl="4" marL="2286000" algn="l">
              <a:spcBef>
                <a:spcPts val="360"/>
              </a:spcBef>
              <a:spcAft>
                <a:spcPts val="0"/>
              </a:spcAft>
              <a:buClr>
                <a:srgbClr val="282B2E"/>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24" name="Google Shape;24;p4"/>
          <p:cNvSpPr txBox="1"/>
          <p:nvPr>
            <p:ph idx="2" type="body"/>
          </p:nvPr>
        </p:nvSpPr>
        <p:spPr>
          <a:xfrm>
            <a:off x="6317129" y="1677981"/>
            <a:ext cx="5665695" cy="4267200"/>
          </a:xfrm>
          <a:prstGeom prst="rect">
            <a:avLst/>
          </a:prstGeom>
          <a:noFill/>
          <a:ln>
            <a:noFill/>
          </a:ln>
        </p:spPr>
        <p:txBody>
          <a:bodyPr anchorCtr="0" anchor="t" bIns="45700" lIns="91425" spcFirstLastPara="1" rIns="91425" wrap="square" tIns="45700">
            <a:noAutofit/>
          </a:bodyPr>
          <a:lstStyle>
            <a:lvl1pPr indent="-368300" lvl="0" marL="457200" algn="l">
              <a:spcBef>
                <a:spcPts val="440"/>
              </a:spcBef>
              <a:spcAft>
                <a:spcPts val="0"/>
              </a:spcAft>
              <a:buClr>
                <a:srgbClr val="282B2E"/>
              </a:buClr>
              <a:buSzPts val="2200"/>
              <a:buChar char="•"/>
              <a:defRPr b="0" sz="2200"/>
            </a:lvl1pPr>
            <a:lvl2pPr indent="-340360" lvl="1" marL="914400" algn="l">
              <a:spcBef>
                <a:spcPts val="440"/>
              </a:spcBef>
              <a:spcAft>
                <a:spcPts val="0"/>
              </a:spcAft>
              <a:buClr>
                <a:srgbClr val="282B2E"/>
              </a:buClr>
              <a:buSzPts val="1760"/>
              <a:buFont typeface="Courier New"/>
              <a:buChar char="o"/>
              <a:defRPr sz="2200"/>
            </a:lvl2pPr>
            <a:lvl3pPr indent="-355600" lvl="2" marL="1371600" algn="l">
              <a:spcBef>
                <a:spcPts val="400"/>
              </a:spcBef>
              <a:spcAft>
                <a:spcPts val="0"/>
              </a:spcAft>
              <a:buClr>
                <a:srgbClr val="282B2E"/>
              </a:buClr>
              <a:buSzPts val="2000"/>
              <a:buFont typeface="Calibri"/>
              <a:buChar char="–"/>
              <a:defRPr sz="2000"/>
            </a:lvl3pPr>
            <a:lvl4pPr indent="-342900" lvl="3" marL="1828800" algn="l">
              <a:spcBef>
                <a:spcPts val="360"/>
              </a:spcBef>
              <a:spcAft>
                <a:spcPts val="0"/>
              </a:spcAft>
              <a:buClr>
                <a:srgbClr val="282B2E"/>
              </a:buClr>
              <a:buSzPts val="1800"/>
              <a:buFont typeface="Noto Sans Symbols"/>
              <a:buChar char="▪"/>
              <a:defRPr sz="1800"/>
            </a:lvl4pPr>
            <a:lvl5pPr indent="-342900" lvl="4" marL="2286000" algn="l">
              <a:spcBef>
                <a:spcPts val="360"/>
              </a:spcBef>
              <a:spcAft>
                <a:spcPts val="0"/>
              </a:spcAft>
              <a:buClr>
                <a:srgbClr val="282B2E"/>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25" name="Google Shape;25;p4"/>
          <p:cNvSpPr txBox="1"/>
          <p:nvPr>
            <p:ph idx="3" type="body"/>
          </p:nvPr>
        </p:nvSpPr>
        <p:spPr>
          <a:xfrm>
            <a:off x="500025" y="1068381"/>
            <a:ext cx="5496368" cy="457200"/>
          </a:xfrm>
          <a:prstGeom prst="rect">
            <a:avLst/>
          </a:prstGeom>
          <a:noFill/>
          <a:ln>
            <a:noFill/>
          </a:ln>
        </p:spPr>
        <p:txBody>
          <a:bodyPr anchorCtr="0" anchor="t" bIns="45700" lIns="91425" spcFirstLastPara="1" rIns="91425" wrap="square" tIns="45700">
            <a:noAutofit/>
          </a:bodyPr>
          <a:lstStyle>
            <a:lvl1pPr indent="-228600" lvl="0" marL="457200" algn="l">
              <a:spcBef>
                <a:spcPts val="480"/>
              </a:spcBef>
              <a:spcAft>
                <a:spcPts val="0"/>
              </a:spcAft>
              <a:buClr>
                <a:srgbClr val="282B2E"/>
              </a:buClr>
              <a:buSzPts val="2400"/>
              <a:buNone/>
              <a:defRPr b="1" sz="2400"/>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6" name="Google Shape;26;p4"/>
          <p:cNvSpPr txBox="1"/>
          <p:nvPr>
            <p:ph idx="4" type="body"/>
          </p:nvPr>
        </p:nvSpPr>
        <p:spPr>
          <a:xfrm>
            <a:off x="6317129" y="1068381"/>
            <a:ext cx="5665695" cy="457200"/>
          </a:xfrm>
          <a:prstGeom prst="rect">
            <a:avLst/>
          </a:prstGeom>
          <a:noFill/>
          <a:ln>
            <a:noFill/>
          </a:ln>
        </p:spPr>
        <p:txBody>
          <a:bodyPr anchorCtr="0" anchor="t" bIns="45700" lIns="91425" spcFirstLastPara="1" rIns="91425" wrap="square" tIns="45700">
            <a:noAutofit/>
          </a:bodyPr>
          <a:lstStyle>
            <a:lvl1pPr indent="-228600" lvl="0" marL="457200" algn="l">
              <a:spcBef>
                <a:spcPts val="480"/>
              </a:spcBef>
              <a:spcAft>
                <a:spcPts val="0"/>
              </a:spcAft>
              <a:buClr>
                <a:srgbClr val="282B2E"/>
              </a:buClr>
              <a:buSzPts val="2400"/>
              <a:buNone/>
              <a:defRPr b="1" sz="2400"/>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7" name="Google Shape;27;p4"/>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hart - white">
  <p:cSld name="Chart - white">
    <p:spTree>
      <p:nvGrpSpPr>
        <p:cNvPr id="28" name="Shape 28"/>
        <p:cNvGrpSpPr/>
        <p:nvPr/>
      </p:nvGrpSpPr>
      <p:grpSpPr>
        <a:xfrm>
          <a:off x="0" y="0"/>
          <a:ext cx="0" cy="0"/>
          <a:chOff x="0" y="0"/>
          <a:chExt cx="0" cy="0"/>
        </a:xfrm>
      </p:grpSpPr>
      <p:sp>
        <p:nvSpPr>
          <p:cNvPr id="29" name="Google Shape;29;p5"/>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5"/>
          <p:cNvSpPr/>
          <p:nvPr>
            <p:ph idx="2" type="chart"/>
          </p:nvPr>
        </p:nvSpPr>
        <p:spPr>
          <a:xfrm>
            <a:off x="487700" y="1045595"/>
            <a:ext cx="10100613" cy="5244640"/>
          </a:xfrm>
          <a:prstGeom prst="rect">
            <a:avLst/>
          </a:prstGeom>
          <a:noFill/>
          <a:ln>
            <a:noFill/>
          </a:ln>
        </p:spPr>
        <p:txBody>
          <a:bodyPr anchorCtr="0" anchor="t" bIns="45700" lIns="91425" spcFirstLastPara="1" rIns="91425" wrap="square" tIns="45700">
            <a:normAutofit/>
          </a:bodyPr>
          <a:lstStyle>
            <a:lvl1pPr lvl="0" marR="0" rtl="0" algn="l">
              <a:spcBef>
                <a:spcPts val="520"/>
              </a:spcBef>
              <a:spcAft>
                <a:spcPts val="0"/>
              </a:spcAft>
              <a:buClr>
                <a:srgbClr val="282B2E"/>
              </a:buClr>
              <a:buSzPts val="2600"/>
              <a:buFont typeface="Arial"/>
              <a:buChar char="•"/>
              <a:defRPr b="0" i="0" sz="2600" u="none" cap="none" strike="noStrike">
                <a:solidFill>
                  <a:srgbClr val="282B2E"/>
                </a:solidFill>
                <a:latin typeface="Arial"/>
                <a:ea typeface="Arial"/>
                <a:cs typeface="Arial"/>
                <a:sym typeface="Arial"/>
              </a:defRPr>
            </a:lvl1pPr>
            <a:lvl2pPr lvl="1" marR="0" rtl="0" algn="l">
              <a:spcBef>
                <a:spcPts val="480"/>
              </a:spcBef>
              <a:spcAft>
                <a:spcPts val="0"/>
              </a:spcAft>
              <a:buClr>
                <a:srgbClr val="282B2E"/>
              </a:buClr>
              <a:buSzPts val="2400"/>
              <a:buFont typeface="Arial"/>
              <a:buChar char="–"/>
              <a:defRPr b="0" i="0" sz="2400" u="none" cap="none" strike="noStrike">
                <a:solidFill>
                  <a:srgbClr val="282B2E"/>
                </a:solidFill>
                <a:latin typeface="Arial"/>
                <a:ea typeface="Arial"/>
                <a:cs typeface="Arial"/>
                <a:sym typeface="Arial"/>
              </a:defRPr>
            </a:lvl2pPr>
            <a:lvl3pPr lvl="2" marR="0" rtl="0" algn="l">
              <a:spcBef>
                <a:spcPts val="440"/>
              </a:spcBef>
              <a:spcAft>
                <a:spcPts val="0"/>
              </a:spcAft>
              <a:buClr>
                <a:srgbClr val="282B2E"/>
              </a:buClr>
              <a:buSzPts val="2200"/>
              <a:buFont typeface="Arial"/>
              <a:buChar char="•"/>
              <a:defRPr b="0" i="0" sz="2200" u="none" cap="none" strike="noStrike">
                <a:solidFill>
                  <a:srgbClr val="282B2E"/>
                </a:solidFill>
                <a:latin typeface="Arial"/>
                <a:ea typeface="Arial"/>
                <a:cs typeface="Arial"/>
                <a:sym typeface="Arial"/>
              </a:defRPr>
            </a:lvl3pPr>
            <a:lvl4pPr lvl="3" marR="0" rtl="0" algn="l">
              <a:spcBef>
                <a:spcPts val="400"/>
              </a:spcBef>
              <a:spcAft>
                <a:spcPts val="0"/>
              </a:spcAft>
              <a:buClr>
                <a:srgbClr val="282B2E"/>
              </a:buClr>
              <a:buSzPts val="2000"/>
              <a:buFont typeface="Arial"/>
              <a:buChar char="–"/>
              <a:defRPr b="0" i="0" sz="2000" u="none" cap="none" strike="noStrike">
                <a:solidFill>
                  <a:srgbClr val="282B2E"/>
                </a:solidFill>
                <a:latin typeface="Arial"/>
                <a:ea typeface="Arial"/>
                <a:cs typeface="Arial"/>
                <a:sym typeface="Arial"/>
              </a:defRPr>
            </a:lvl4pPr>
            <a:lvl5pPr lvl="4" marR="0" rtl="0" algn="l">
              <a:spcBef>
                <a:spcPts val="360"/>
              </a:spcBef>
              <a:spcAft>
                <a:spcPts val="0"/>
              </a:spcAft>
              <a:buClr>
                <a:srgbClr val="282B2E"/>
              </a:buClr>
              <a:buSzPts val="1800"/>
              <a:buFont typeface="Arial"/>
              <a:buChar char="»"/>
              <a:defRPr b="0" i="0" sz="1800" u="none" cap="none" strike="noStrike">
                <a:solidFill>
                  <a:srgbClr val="282B2E"/>
                </a:solidFill>
                <a:latin typeface="Arial"/>
                <a:ea typeface="Arial"/>
                <a:cs typeface="Arial"/>
                <a:sym typeface="Arial"/>
              </a:defRPr>
            </a:lvl5pPr>
            <a:lvl6pPr lvl="5"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6pPr>
            <a:lvl7pPr lvl="6"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7pPr>
            <a:lvl8pPr lvl="7"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8pPr>
            <a:lvl9pPr lvl="8"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9pPr>
          </a:lstStyle>
          <a:p/>
        </p:txBody>
      </p:sp>
      <p:sp>
        <p:nvSpPr>
          <p:cNvPr id="31" name="Google Shape;31;p5"/>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 white">
  <p:cSld name="Section - white">
    <p:spTree>
      <p:nvGrpSpPr>
        <p:cNvPr id="32" name="Shape 32"/>
        <p:cNvGrpSpPr/>
        <p:nvPr/>
      </p:nvGrpSpPr>
      <p:grpSpPr>
        <a:xfrm>
          <a:off x="0" y="0"/>
          <a:ext cx="0" cy="0"/>
          <a:chOff x="0" y="0"/>
          <a:chExt cx="0" cy="0"/>
        </a:xfrm>
      </p:grpSpPr>
      <p:sp>
        <p:nvSpPr>
          <p:cNvPr id="33" name="Google Shape;33;p6"/>
          <p:cNvSpPr/>
          <p:nvPr/>
        </p:nvSpPr>
        <p:spPr>
          <a:xfrm>
            <a:off x="0" y="676276"/>
            <a:ext cx="12192000" cy="282575"/>
          </a:xfrm>
          <a:prstGeom prst="rect">
            <a:avLst/>
          </a:prstGeom>
          <a:solidFill>
            <a:srgbClr val="FEFEFE"/>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Libre Franklin"/>
              <a:ea typeface="Libre Franklin"/>
              <a:cs typeface="Libre Franklin"/>
              <a:sym typeface="Libre Franklin"/>
            </a:endParaRPr>
          </a:p>
        </p:txBody>
      </p:sp>
      <p:sp>
        <p:nvSpPr>
          <p:cNvPr id="34" name="Google Shape;34;p6"/>
          <p:cNvSpPr txBox="1"/>
          <p:nvPr>
            <p:ph type="title"/>
          </p:nvPr>
        </p:nvSpPr>
        <p:spPr>
          <a:xfrm>
            <a:off x="0" y="2389457"/>
            <a:ext cx="12192000" cy="8127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6"/>
          <p:cNvSpPr txBox="1"/>
          <p:nvPr>
            <p:ph idx="1" type="body"/>
          </p:nvPr>
        </p:nvSpPr>
        <p:spPr>
          <a:xfrm>
            <a:off x="1" y="3257084"/>
            <a:ext cx="12191999" cy="1150564"/>
          </a:xfrm>
          <a:prstGeom prst="rect">
            <a:avLst/>
          </a:prstGeom>
          <a:noFill/>
          <a:ln>
            <a:noFill/>
          </a:ln>
        </p:spPr>
        <p:txBody>
          <a:bodyPr anchorCtr="0" anchor="t" bIns="45700" lIns="91425" spcFirstLastPara="1" rIns="91425" wrap="square" tIns="45700">
            <a:noAutofit/>
          </a:bodyPr>
          <a:lstStyle>
            <a:lvl1pPr indent="-228600" lvl="0" marL="457200" algn="ctr">
              <a:spcBef>
                <a:spcPts val="520"/>
              </a:spcBef>
              <a:spcAft>
                <a:spcPts val="0"/>
              </a:spcAft>
              <a:buClr>
                <a:srgbClr val="282B2E"/>
              </a:buClr>
              <a:buSzPts val="2600"/>
              <a:buFont typeface="Arial"/>
              <a:buNone/>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36" name="Google Shape;36;p6"/>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5_Contents slide layout">
  <p:cSld name="5_Contents slide layout">
    <p:spTree>
      <p:nvGrpSpPr>
        <p:cNvPr id="37" name="Shape 37"/>
        <p:cNvGrpSpPr/>
        <p:nvPr/>
      </p:nvGrpSpPr>
      <p:grpSpPr>
        <a:xfrm>
          <a:off x="0" y="0"/>
          <a:ext cx="0" cy="0"/>
          <a:chOff x="0" y="0"/>
          <a:chExt cx="0" cy="0"/>
        </a:xfrm>
      </p:grpSpPr>
      <p:sp>
        <p:nvSpPr>
          <p:cNvPr id="38" name="Google Shape;38;p7"/>
          <p:cNvSpPr/>
          <p:nvPr>
            <p:ph idx="2" type="pic"/>
          </p:nvPr>
        </p:nvSpPr>
        <p:spPr>
          <a:xfrm>
            <a:off x="117950" y="1065321"/>
            <a:ext cx="5386206" cy="5273336"/>
          </a:xfrm>
          <a:prstGeom prst="rect">
            <a:avLst/>
          </a:prstGeom>
          <a:solidFill>
            <a:srgbClr val="F2F2F2"/>
          </a:solidFill>
          <a:ln>
            <a:noFill/>
          </a:ln>
        </p:spPr>
      </p:sp>
      <p:sp>
        <p:nvSpPr>
          <p:cNvPr id="39" name="Google Shape;39;p7"/>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 you slide">
  <p:cSld name="Thank you slide">
    <p:bg>
      <p:bgPr>
        <a:solidFill>
          <a:schemeClr val="lt2"/>
        </a:solidFill>
      </p:bgPr>
    </p:bg>
    <p:spTree>
      <p:nvGrpSpPr>
        <p:cNvPr id="40" name="Shape 40"/>
        <p:cNvGrpSpPr/>
        <p:nvPr/>
      </p:nvGrpSpPr>
      <p:grpSpPr>
        <a:xfrm>
          <a:off x="0" y="0"/>
          <a:ext cx="0" cy="0"/>
          <a:chOff x="0" y="0"/>
          <a:chExt cx="0" cy="0"/>
        </a:xfrm>
      </p:grpSpPr>
      <p:sp>
        <p:nvSpPr>
          <p:cNvPr id="41" name="Google Shape;41;p8"/>
          <p:cNvSpPr txBox="1"/>
          <p:nvPr>
            <p:ph type="ctrTitle"/>
          </p:nvPr>
        </p:nvSpPr>
        <p:spPr>
          <a:xfrm>
            <a:off x="679440" y="1973908"/>
            <a:ext cx="3571540" cy="2910185"/>
          </a:xfrm>
          <a:prstGeom prst="rect">
            <a:avLst/>
          </a:prstGeom>
          <a:noFill/>
          <a:ln>
            <a:noFill/>
          </a:ln>
        </p:spPr>
        <p:txBody>
          <a:bodyPr anchorCtr="0" anchor="ctr" bIns="45700" lIns="91425" spcFirstLastPara="1" rIns="91425" wrap="square" tIns="45700">
            <a:noAutofit/>
          </a:bodyPr>
          <a:lstStyle>
            <a:lvl1pPr lvl="0" algn="r">
              <a:lnSpc>
                <a:spcPct val="90000"/>
              </a:lnSpc>
              <a:spcBef>
                <a:spcPts val="0"/>
              </a:spcBef>
              <a:spcAft>
                <a:spcPts val="0"/>
              </a:spcAft>
              <a:buSzPts val="1400"/>
              <a:buNone/>
              <a:defRPr sz="4800">
                <a:solidFill>
                  <a:schemeClr val="accent1"/>
                </a:solidFill>
                <a:latin typeface="Quattrocento Sans"/>
                <a:ea typeface="Quattrocento Sans"/>
                <a:cs typeface="Quattrocento Sans"/>
                <a:sym typeface="Quattrocento Sans"/>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8"/>
          <p:cNvSpPr txBox="1"/>
          <p:nvPr>
            <p:ph idx="11" type="ftr"/>
          </p:nvPr>
        </p:nvSpPr>
        <p:spPr>
          <a:xfrm>
            <a:off x="4165601" y="6356352"/>
            <a:ext cx="38608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43" name="Google Shape;43;p8"/>
          <p:cNvSpPr txBox="1"/>
          <p:nvPr>
            <p:ph idx="12" type="sldNum"/>
          </p:nvPr>
        </p:nvSpPr>
        <p:spPr>
          <a:xfrm>
            <a:off x="353998" y="6356351"/>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
        <p:nvSpPr>
          <p:cNvPr id="44" name="Google Shape;44;p8"/>
          <p:cNvSpPr/>
          <p:nvPr>
            <p:ph idx="2" type="pic"/>
          </p:nvPr>
        </p:nvSpPr>
        <p:spPr>
          <a:xfrm>
            <a:off x="9715595" y="6356350"/>
            <a:ext cx="2196582" cy="385930"/>
          </a:xfrm>
          <a:prstGeom prst="rect">
            <a:avLst/>
          </a:prstGeom>
          <a:noFill/>
          <a:ln>
            <a:noFill/>
          </a:ln>
        </p:spPr>
      </p:sp>
      <p:sp>
        <p:nvSpPr>
          <p:cNvPr id="45" name="Google Shape;45;p8"/>
          <p:cNvSpPr/>
          <p:nvPr/>
        </p:nvSpPr>
        <p:spPr>
          <a:xfrm flipH="1">
            <a:off x="4803648" y="1492"/>
            <a:ext cx="3571540" cy="6856504"/>
          </a:xfrm>
          <a:custGeom>
            <a:rect b="b" l="l" r="r" t="t"/>
            <a:pathLst>
              <a:path extrusionOk="0" h="9906583" w="5158977">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Quattrocento Sans"/>
              <a:ea typeface="Quattrocento Sans"/>
              <a:cs typeface="Quattrocento Sans"/>
              <a:sym typeface="Quattrocento Sans"/>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ulleted text &amp; graphic">
  <p:cSld name="Bulleted text &amp; graphic">
    <p:bg>
      <p:bgPr>
        <a:solidFill>
          <a:schemeClr val="lt1"/>
        </a:solidFill>
      </p:bgPr>
    </p:bg>
    <p:spTree>
      <p:nvGrpSpPr>
        <p:cNvPr id="46" name="Shape 46"/>
        <p:cNvGrpSpPr/>
        <p:nvPr/>
      </p:nvGrpSpPr>
      <p:grpSpPr>
        <a:xfrm>
          <a:off x="0" y="0"/>
          <a:ext cx="0" cy="0"/>
          <a:chOff x="0" y="0"/>
          <a:chExt cx="0" cy="0"/>
        </a:xfrm>
      </p:grpSpPr>
      <p:sp>
        <p:nvSpPr>
          <p:cNvPr id="47" name="Google Shape;47;p9"/>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9"/>
          <p:cNvSpPr txBox="1"/>
          <p:nvPr>
            <p:ph idx="1" type="body"/>
          </p:nvPr>
        </p:nvSpPr>
        <p:spPr>
          <a:xfrm>
            <a:off x="256117" y="819150"/>
            <a:ext cx="11641667" cy="55245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282B2E"/>
              </a:buClr>
              <a:buSzPts val="1800"/>
              <a:buChar char="•"/>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49" name="Google Shape;49;p9"/>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59" name="Shape 59"/>
        <p:cNvGrpSpPr/>
        <p:nvPr/>
      </p:nvGrpSpPr>
      <p:grpSpPr>
        <a:xfrm>
          <a:off x="0" y="0"/>
          <a:ext cx="0" cy="0"/>
          <a:chOff x="0" y="0"/>
          <a:chExt cx="0" cy="0"/>
        </a:xfrm>
      </p:grpSpPr>
      <p:sp>
        <p:nvSpPr>
          <p:cNvPr id="60" name="Google Shape;60;p11"/>
          <p:cNvSpPr txBox="1"/>
          <p:nvPr>
            <p:ph type="title"/>
          </p:nvPr>
        </p:nvSpPr>
        <p:spPr>
          <a:xfrm>
            <a:off x="914400" y="1146175"/>
            <a:ext cx="10363200" cy="685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11"/>
          <p:cNvSpPr txBox="1"/>
          <p:nvPr>
            <p:ph idx="1" type="body"/>
          </p:nvPr>
        </p:nvSpPr>
        <p:spPr>
          <a:xfrm>
            <a:off x="914400" y="1828800"/>
            <a:ext cx="10363200" cy="473075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282B2E"/>
              </a:buClr>
              <a:buSzPts val="1800"/>
              <a:buChar char="•"/>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62" name="Google Shape;62;p11"/>
          <p:cNvSpPr txBox="1"/>
          <p:nvPr>
            <p:ph idx="10" type="dt"/>
          </p:nvPr>
        </p:nvSpPr>
        <p:spPr>
          <a:xfrm>
            <a:off x="914400" y="6629401"/>
            <a:ext cx="2540000" cy="2254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sz="1800">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63" name="Google Shape;63;p11"/>
          <p:cNvSpPr txBox="1"/>
          <p:nvPr>
            <p:ph idx="11" type="ftr"/>
          </p:nvPr>
        </p:nvSpPr>
        <p:spPr>
          <a:xfrm>
            <a:off x="4169833" y="6629400"/>
            <a:ext cx="3860800" cy="2286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sz="1800">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64" name="Google Shape;64;p11"/>
          <p:cNvSpPr txBox="1"/>
          <p:nvPr>
            <p:ph idx="12" type="sldNum"/>
          </p:nvPr>
        </p:nvSpPr>
        <p:spPr>
          <a:xfrm>
            <a:off x="8712200" y="6629400"/>
            <a:ext cx="2565400" cy="228600"/>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sz="1800">
                <a:solidFill>
                  <a:srgbClr val="0079C1"/>
                </a:solidFill>
                <a:latin typeface="Arial"/>
                <a:ea typeface="Arial"/>
                <a:cs typeface="Arial"/>
                <a:sym typeface="Arial"/>
              </a:defRPr>
            </a:lvl1pPr>
            <a:lvl2pPr indent="0" lvl="1" marL="0" marR="0" rtl="0" algn="l">
              <a:spcBef>
                <a:spcPts val="0"/>
              </a:spcBef>
              <a:buNone/>
              <a:defRPr sz="1800">
                <a:solidFill>
                  <a:srgbClr val="0079C1"/>
                </a:solidFill>
                <a:latin typeface="Arial"/>
                <a:ea typeface="Arial"/>
                <a:cs typeface="Arial"/>
                <a:sym typeface="Arial"/>
              </a:defRPr>
            </a:lvl2pPr>
            <a:lvl3pPr indent="0" lvl="2" marL="0" marR="0" rtl="0" algn="l">
              <a:spcBef>
                <a:spcPts val="0"/>
              </a:spcBef>
              <a:buNone/>
              <a:defRPr sz="1800">
                <a:solidFill>
                  <a:srgbClr val="0079C1"/>
                </a:solidFill>
                <a:latin typeface="Arial"/>
                <a:ea typeface="Arial"/>
                <a:cs typeface="Arial"/>
                <a:sym typeface="Arial"/>
              </a:defRPr>
            </a:lvl3pPr>
            <a:lvl4pPr indent="0" lvl="3" marL="0" marR="0" rtl="0" algn="l">
              <a:spcBef>
                <a:spcPts val="0"/>
              </a:spcBef>
              <a:buNone/>
              <a:defRPr sz="1800">
                <a:solidFill>
                  <a:srgbClr val="0079C1"/>
                </a:solidFill>
                <a:latin typeface="Arial"/>
                <a:ea typeface="Arial"/>
                <a:cs typeface="Arial"/>
                <a:sym typeface="Arial"/>
              </a:defRPr>
            </a:lvl4pPr>
            <a:lvl5pPr indent="0" lvl="4" marL="0" marR="0" rtl="0" algn="l">
              <a:spcBef>
                <a:spcPts val="0"/>
              </a:spcBef>
              <a:buNone/>
              <a:defRPr sz="1800">
                <a:solidFill>
                  <a:srgbClr val="0079C1"/>
                </a:solidFill>
                <a:latin typeface="Arial"/>
                <a:ea typeface="Arial"/>
                <a:cs typeface="Arial"/>
                <a:sym typeface="Arial"/>
              </a:defRPr>
            </a:lvl5pPr>
            <a:lvl6pPr indent="0" lvl="5" marL="0" marR="0" rtl="0" algn="l">
              <a:spcBef>
                <a:spcPts val="0"/>
              </a:spcBef>
              <a:buNone/>
              <a:defRPr sz="1800">
                <a:solidFill>
                  <a:srgbClr val="0079C1"/>
                </a:solidFill>
                <a:latin typeface="Arial"/>
                <a:ea typeface="Arial"/>
                <a:cs typeface="Arial"/>
                <a:sym typeface="Arial"/>
              </a:defRPr>
            </a:lvl6pPr>
            <a:lvl7pPr indent="0" lvl="6" marL="0" marR="0" rtl="0" algn="l">
              <a:spcBef>
                <a:spcPts val="0"/>
              </a:spcBef>
              <a:buNone/>
              <a:defRPr sz="1800">
                <a:solidFill>
                  <a:srgbClr val="0079C1"/>
                </a:solidFill>
                <a:latin typeface="Arial"/>
                <a:ea typeface="Arial"/>
                <a:cs typeface="Arial"/>
                <a:sym typeface="Arial"/>
              </a:defRPr>
            </a:lvl7pPr>
            <a:lvl8pPr indent="0" lvl="7" marL="0" marR="0" rtl="0" algn="l">
              <a:spcBef>
                <a:spcPts val="0"/>
              </a:spcBef>
              <a:buNone/>
              <a:defRPr sz="1800">
                <a:solidFill>
                  <a:srgbClr val="0079C1"/>
                </a:solidFill>
                <a:latin typeface="Arial"/>
                <a:ea typeface="Arial"/>
                <a:cs typeface="Arial"/>
                <a:sym typeface="Arial"/>
              </a:defRPr>
            </a:lvl8pPr>
            <a:lvl9pPr indent="0" lvl="8" marL="0" marR="0" rtl="0" algn="l">
              <a:spcBef>
                <a:spcPts val="0"/>
              </a:spcBef>
              <a:buNone/>
              <a:defRPr sz="1800">
                <a:solidFill>
                  <a:srgbClr val="0079C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theme" Target="../theme/theme3.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2"/>
          <p:cNvSpPr/>
          <p:nvPr/>
        </p:nvSpPr>
        <p:spPr>
          <a:xfrm>
            <a:off x="2421467" y="6578601"/>
            <a:ext cx="9770533" cy="284163"/>
          </a:xfrm>
          <a:prstGeom prst="rect">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Libre Franklin"/>
              <a:ea typeface="Libre Franklin"/>
              <a:cs typeface="Libre Franklin"/>
              <a:sym typeface="Libre Franklin"/>
            </a:endParaRPr>
          </a:p>
        </p:txBody>
      </p:sp>
      <p:sp>
        <p:nvSpPr>
          <p:cNvPr id="11" name="Google Shape;11;p2"/>
          <p:cNvSpPr/>
          <p:nvPr/>
        </p:nvSpPr>
        <p:spPr>
          <a:xfrm flipH="1">
            <a:off x="1" y="6578601"/>
            <a:ext cx="2434167" cy="284163"/>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Libre Franklin"/>
              <a:ea typeface="Libre Franklin"/>
              <a:cs typeface="Libre Franklin"/>
              <a:sym typeface="Libre Franklin"/>
            </a:endParaRPr>
          </a:p>
        </p:txBody>
      </p:sp>
      <p:sp>
        <p:nvSpPr>
          <p:cNvPr id="12" name="Google Shape;12;p2"/>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3300" u="none" cap="none" strike="noStrike">
                <a:solidFill>
                  <a:srgbClr val="2A5998"/>
                </a:solidFill>
                <a:latin typeface="Avenir"/>
                <a:ea typeface="Avenir"/>
                <a:cs typeface="Avenir"/>
                <a:sym typeface="Avenir"/>
              </a:defRPr>
            </a:lvl1pPr>
            <a:lvl2pPr lvl="1"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2pPr>
            <a:lvl3pPr lvl="2"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3pPr>
            <a:lvl4pPr lvl="3"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4pPr>
            <a:lvl5pPr lvl="4"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5pPr>
            <a:lvl6pPr lvl="5"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6pPr>
            <a:lvl7pPr lvl="6"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7pPr>
            <a:lvl8pPr lvl="7"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8pPr>
            <a:lvl9pPr lvl="8"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9pPr>
          </a:lstStyle>
          <a:p/>
        </p:txBody>
      </p:sp>
      <p:sp>
        <p:nvSpPr>
          <p:cNvPr id="13" name="Google Shape;13;p2"/>
          <p:cNvSpPr txBox="1"/>
          <p:nvPr/>
        </p:nvSpPr>
        <p:spPr>
          <a:xfrm>
            <a:off x="97368" y="6596064"/>
            <a:ext cx="6593417" cy="2381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950" u="none" cap="none" strike="noStrike">
                <a:solidFill>
                  <a:schemeClr val="lt1"/>
                </a:solidFill>
                <a:latin typeface="Libre Franklin Medium"/>
                <a:ea typeface="Libre Franklin Medium"/>
                <a:cs typeface="Libre Franklin Medium"/>
                <a:sym typeface="Libre Franklin Medium"/>
              </a:rPr>
              <a:t>U.S. DEPARTMENT OF ENERGY                         OFFICE OF STATE &amp; COMMUNITY ENERGY PROGRAMS</a:t>
            </a:r>
            <a:endParaRPr/>
          </a:p>
        </p:txBody>
      </p:sp>
      <p:sp>
        <p:nvSpPr>
          <p:cNvPr id="14" name="Google Shape;14;p2"/>
          <p:cNvSpPr txBox="1"/>
          <p:nvPr>
            <p:ph idx="1" type="body"/>
          </p:nvPr>
        </p:nvSpPr>
        <p:spPr>
          <a:xfrm>
            <a:off x="480484" y="1047751"/>
            <a:ext cx="10972800" cy="4525963"/>
          </a:xfrm>
          <a:prstGeom prst="rect">
            <a:avLst/>
          </a:prstGeom>
          <a:noFill/>
          <a:ln>
            <a:noFill/>
          </a:ln>
        </p:spPr>
        <p:txBody>
          <a:bodyPr anchorCtr="0" anchor="t" bIns="45700" lIns="91425" spcFirstLastPara="1" rIns="91425" wrap="square" tIns="45700">
            <a:noAutofit/>
          </a:bodyPr>
          <a:lstStyle>
            <a:lvl1pPr indent="-393700" lvl="0" marL="457200" marR="0" rtl="0" algn="l">
              <a:spcBef>
                <a:spcPts val="520"/>
              </a:spcBef>
              <a:spcAft>
                <a:spcPts val="0"/>
              </a:spcAft>
              <a:buClr>
                <a:srgbClr val="282B2E"/>
              </a:buClr>
              <a:buSzPts val="2600"/>
              <a:buFont typeface="Arial"/>
              <a:buChar char="•"/>
              <a:defRPr b="0" i="0" sz="2600" u="none" cap="none" strike="noStrike">
                <a:solidFill>
                  <a:srgbClr val="282B2E"/>
                </a:solidFill>
                <a:latin typeface="Arial"/>
                <a:ea typeface="Arial"/>
                <a:cs typeface="Arial"/>
                <a:sym typeface="Arial"/>
              </a:defRPr>
            </a:lvl1pPr>
            <a:lvl2pPr indent="-381000" lvl="1" marL="914400" marR="0" rtl="0" algn="l">
              <a:spcBef>
                <a:spcPts val="480"/>
              </a:spcBef>
              <a:spcAft>
                <a:spcPts val="0"/>
              </a:spcAft>
              <a:buClr>
                <a:srgbClr val="282B2E"/>
              </a:buClr>
              <a:buSzPts val="2400"/>
              <a:buFont typeface="Arial"/>
              <a:buChar char="–"/>
              <a:defRPr b="0" i="0" sz="2400" u="none" cap="none" strike="noStrike">
                <a:solidFill>
                  <a:srgbClr val="282B2E"/>
                </a:solidFill>
                <a:latin typeface="Arial"/>
                <a:ea typeface="Arial"/>
                <a:cs typeface="Arial"/>
                <a:sym typeface="Arial"/>
              </a:defRPr>
            </a:lvl2pPr>
            <a:lvl3pPr indent="-368300" lvl="2" marL="1371600" marR="0" rtl="0" algn="l">
              <a:spcBef>
                <a:spcPts val="440"/>
              </a:spcBef>
              <a:spcAft>
                <a:spcPts val="0"/>
              </a:spcAft>
              <a:buClr>
                <a:srgbClr val="282B2E"/>
              </a:buClr>
              <a:buSzPts val="2200"/>
              <a:buFont typeface="Arial"/>
              <a:buChar char="•"/>
              <a:defRPr b="0" i="0" sz="2200" u="none" cap="none" strike="noStrike">
                <a:solidFill>
                  <a:srgbClr val="282B2E"/>
                </a:solidFill>
                <a:latin typeface="Arial"/>
                <a:ea typeface="Arial"/>
                <a:cs typeface="Arial"/>
                <a:sym typeface="Arial"/>
              </a:defRPr>
            </a:lvl3pPr>
            <a:lvl4pPr indent="-355600" lvl="3" marL="1828800" marR="0" rtl="0" algn="l">
              <a:spcBef>
                <a:spcPts val="400"/>
              </a:spcBef>
              <a:spcAft>
                <a:spcPts val="0"/>
              </a:spcAft>
              <a:buClr>
                <a:srgbClr val="282B2E"/>
              </a:buClr>
              <a:buSzPts val="2000"/>
              <a:buFont typeface="Arial"/>
              <a:buChar char="–"/>
              <a:defRPr b="0" i="0" sz="2000" u="none" cap="none" strike="noStrike">
                <a:solidFill>
                  <a:srgbClr val="282B2E"/>
                </a:solidFill>
                <a:latin typeface="Arial"/>
                <a:ea typeface="Arial"/>
                <a:cs typeface="Arial"/>
                <a:sym typeface="Arial"/>
              </a:defRPr>
            </a:lvl4pPr>
            <a:lvl5pPr indent="-342900" lvl="4" marL="2286000" marR="0" rtl="0" algn="l">
              <a:spcBef>
                <a:spcPts val="360"/>
              </a:spcBef>
              <a:spcAft>
                <a:spcPts val="0"/>
              </a:spcAft>
              <a:buClr>
                <a:srgbClr val="282B2E"/>
              </a:buClr>
              <a:buSzPts val="1800"/>
              <a:buFont typeface="Arial"/>
              <a:buChar char="»"/>
              <a:defRPr b="0" i="0" sz="1800" u="none" cap="none" strike="noStrike">
                <a:solidFill>
                  <a:srgbClr val="282B2E"/>
                </a:solidFill>
                <a:latin typeface="Arial"/>
                <a:ea typeface="Arial"/>
                <a:cs typeface="Arial"/>
                <a:sym typeface="Arial"/>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9pPr>
          </a:lstStyle>
          <a:p/>
        </p:txBody>
      </p:sp>
      <p:cxnSp>
        <p:nvCxnSpPr>
          <p:cNvPr id="15" name="Google Shape;15;p2"/>
          <p:cNvCxnSpPr/>
          <p:nvPr/>
        </p:nvCxnSpPr>
        <p:spPr>
          <a:xfrm>
            <a:off x="0" y="821778"/>
            <a:ext cx="12192000" cy="0"/>
          </a:xfrm>
          <a:prstGeom prst="straightConnector1">
            <a:avLst/>
          </a:prstGeom>
          <a:noFill/>
          <a:ln cap="flat" cmpd="sng" w="25400">
            <a:solidFill>
              <a:schemeClr val="accent4"/>
            </a:solidFill>
            <a:prstDash val="solid"/>
            <a:round/>
            <a:headEnd len="sm" w="sm" type="none"/>
            <a:tailEnd len="sm" w="sm" type="none"/>
          </a:ln>
          <a:effectLst>
            <a:outerShdw blurRad="40000" rotWithShape="0" dir="5400000" dist="20000">
              <a:srgbClr val="000000">
                <a:alpha val="37647"/>
              </a:srgbClr>
            </a:outerShdw>
          </a:effectLst>
        </p:spPr>
      </p:cxnSp>
      <p:sp>
        <p:nvSpPr>
          <p:cNvPr id="16" name="Google Shape;16;p2"/>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marR="0" rt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marR="0" rt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marR="0" rt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marR="0" rt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marR="0" rt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marR="0" rt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marR="0" rt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marR="0" rt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0" name="Shape 50"/>
        <p:cNvGrpSpPr/>
        <p:nvPr/>
      </p:nvGrpSpPr>
      <p:grpSpPr>
        <a:xfrm>
          <a:off x="0" y="0"/>
          <a:ext cx="0" cy="0"/>
          <a:chOff x="0" y="0"/>
          <a:chExt cx="0" cy="0"/>
        </a:xfrm>
      </p:grpSpPr>
      <p:sp>
        <p:nvSpPr>
          <p:cNvPr id="51" name="Google Shape;51;p10"/>
          <p:cNvSpPr/>
          <p:nvPr/>
        </p:nvSpPr>
        <p:spPr>
          <a:xfrm>
            <a:off x="1849920" y="6578601"/>
            <a:ext cx="10342080" cy="284163"/>
          </a:xfrm>
          <a:prstGeom prst="rect">
            <a:avLst/>
          </a:prstGeom>
          <a:solidFill>
            <a:srgbClr val="00663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ibre Franklin"/>
              <a:ea typeface="Libre Franklin"/>
              <a:cs typeface="Libre Franklin"/>
              <a:sym typeface="Libre Franklin"/>
            </a:endParaRPr>
          </a:p>
        </p:txBody>
      </p:sp>
      <p:sp>
        <p:nvSpPr>
          <p:cNvPr id="52" name="Google Shape;52;p10"/>
          <p:cNvSpPr/>
          <p:nvPr/>
        </p:nvSpPr>
        <p:spPr>
          <a:xfrm flipH="1">
            <a:off x="0" y="6578601"/>
            <a:ext cx="1849920" cy="284163"/>
          </a:xfrm>
          <a:prstGeom prst="rect">
            <a:avLst/>
          </a:prstGeom>
          <a:solidFill>
            <a:srgbClr val="3A901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ibre Franklin"/>
              <a:ea typeface="Libre Franklin"/>
              <a:cs typeface="Libre Franklin"/>
              <a:sym typeface="Libre Franklin"/>
            </a:endParaRPr>
          </a:p>
        </p:txBody>
      </p:sp>
      <p:sp>
        <p:nvSpPr>
          <p:cNvPr id="53" name="Google Shape;53;p10"/>
          <p:cNvSpPr txBox="1"/>
          <p:nvPr>
            <p:ph type="title"/>
          </p:nvPr>
        </p:nvSpPr>
        <p:spPr>
          <a:xfrm>
            <a:off x="481139" y="-38100"/>
            <a:ext cx="11633054" cy="8128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1pPr>
            <a:lvl2pPr lvl="1"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2pPr>
            <a:lvl3pPr lvl="2"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3pPr>
            <a:lvl4pPr lvl="3"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4pPr>
            <a:lvl5pPr lvl="4"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5pPr>
            <a:lvl6pPr lvl="5"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6pPr>
            <a:lvl7pPr lvl="6"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7pPr>
            <a:lvl8pPr lvl="7"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8pPr>
            <a:lvl9pPr lvl="8"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9pPr>
          </a:lstStyle>
          <a:p/>
        </p:txBody>
      </p:sp>
      <p:sp>
        <p:nvSpPr>
          <p:cNvPr id="54" name="Google Shape;54;p10"/>
          <p:cNvSpPr txBox="1"/>
          <p:nvPr/>
        </p:nvSpPr>
        <p:spPr>
          <a:xfrm>
            <a:off x="11588593" y="6605588"/>
            <a:ext cx="603407" cy="241300"/>
          </a:xfrm>
          <a:prstGeom prst="rect">
            <a:avLst/>
          </a:prstGeom>
          <a:noFill/>
          <a:ln>
            <a:noFill/>
          </a:ln>
        </p:spPr>
        <p:txBody>
          <a:bodyPr anchorCtr="0" anchor="t" bIns="45700" lIns="91425" spcFirstLastPara="1" rIns="91425" wrap="square" tIns="45700">
            <a:normAutofit/>
          </a:bodyPr>
          <a:lstStyle/>
          <a:p>
            <a:pPr indent="-342900" lvl="0" marL="342900" marR="0" rtl="0" algn="ctr">
              <a:lnSpc>
                <a:spcPct val="90000"/>
              </a:lnSpc>
              <a:spcBef>
                <a:spcPts val="0"/>
              </a:spcBef>
              <a:spcAft>
                <a:spcPts val="0"/>
              </a:spcAft>
              <a:buClr>
                <a:srgbClr val="FFFFFF"/>
              </a:buClr>
              <a:buSzPts val="900"/>
              <a:buFont typeface="Arial"/>
              <a:buNone/>
            </a:pPr>
            <a:fld id="{00000000-1234-1234-1234-123412341234}" type="slidenum">
              <a:rPr lang="en-US" sz="900">
                <a:solidFill>
                  <a:srgbClr val="FFFFFF"/>
                </a:solidFill>
                <a:latin typeface="Libre Franklin"/>
                <a:ea typeface="Libre Franklin"/>
                <a:cs typeface="Libre Franklin"/>
                <a:sym typeface="Libre Franklin"/>
              </a:rPr>
              <a:t>‹#›</a:t>
            </a:fld>
            <a:endParaRPr sz="900">
              <a:solidFill>
                <a:srgbClr val="FFFFFF"/>
              </a:solidFill>
              <a:latin typeface="Libre Franklin"/>
              <a:ea typeface="Libre Franklin"/>
              <a:cs typeface="Libre Franklin"/>
              <a:sym typeface="Libre Franklin"/>
            </a:endParaRPr>
          </a:p>
        </p:txBody>
      </p:sp>
      <p:sp>
        <p:nvSpPr>
          <p:cNvPr id="55" name="Google Shape;55;p10"/>
          <p:cNvSpPr/>
          <p:nvPr/>
        </p:nvSpPr>
        <p:spPr>
          <a:xfrm rot="10800000">
            <a:off x="1" y="787401"/>
            <a:ext cx="12192000" cy="28575"/>
          </a:xfrm>
          <a:prstGeom prst="rect">
            <a:avLst/>
          </a:prstGeom>
          <a:solidFill>
            <a:schemeClr val="accent5"/>
          </a:solidFill>
          <a:ln cap="flat" cmpd="sng" w="9525">
            <a:solidFill>
              <a:srgbClr val="3A901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ibre Franklin"/>
              <a:ea typeface="Libre Franklin"/>
              <a:cs typeface="Libre Franklin"/>
              <a:sym typeface="Libre Franklin"/>
            </a:endParaRPr>
          </a:p>
        </p:txBody>
      </p:sp>
      <p:sp>
        <p:nvSpPr>
          <p:cNvPr id="56" name="Google Shape;56;p10"/>
          <p:cNvSpPr txBox="1"/>
          <p:nvPr/>
        </p:nvSpPr>
        <p:spPr>
          <a:xfrm>
            <a:off x="96864" y="6596064"/>
            <a:ext cx="1753056" cy="2381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950">
                <a:solidFill>
                  <a:schemeClr val="lt1"/>
                </a:solidFill>
                <a:latin typeface="Libre Franklin Medium"/>
                <a:ea typeface="Libre Franklin Medium"/>
                <a:cs typeface="Libre Franklin Medium"/>
                <a:sym typeface="Libre Franklin Medium"/>
              </a:rPr>
              <a:t>2022 FOA APPLICATION</a:t>
            </a:r>
            <a:endParaRPr/>
          </a:p>
        </p:txBody>
      </p:sp>
      <p:sp>
        <p:nvSpPr>
          <p:cNvPr id="57" name="Google Shape;57;p10"/>
          <p:cNvSpPr txBox="1"/>
          <p:nvPr>
            <p:ph idx="1" type="body"/>
          </p:nvPr>
        </p:nvSpPr>
        <p:spPr>
          <a:xfrm>
            <a:off x="481139" y="1047751"/>
            <a:ext cx="10972482" cy="4525963"/>
          </a:xfrm>
          <a:prstGeom prst="rect">
            <a:avLst/>
          </a:prstGeom>
          <a:noFill/>
          <a:ln>
            <a:noFill/>
          </a:ln>
        </p:spPr>
        <p:txBody>
          <a:bodyPr anchorCtr="0" anchor="t" bIns="45700" lIns="91425" spcFirstLastPara="1" rIns="91425" wrap="square" tIns="45700">
            <a:noAutofit/>
          </a:bodyPr>
          <a:lstStyle>
            <a:lvl1pPr indent="-393700" lvl="0" marL="457200" marR="0" rtl="0" algn="l">
              <a:spcBef>
                <a:spcPts val="520"/>
              </a:spcBef>
              <a:spcAft>
                <a:spcPts val="0"/>
              </a:spcAft>
              <a:buClr>
                <a:srgbClr val="282B2E"/>
              </a:buClr>
              <a:buSzPts val="2600"/>
              <a:buFont typeface="Arial"/>
              <a:buChar char="•"/>
              <a:defRPr b="0" i="0" sz="2600" u="none" cap="none" strike="noStrike">
                <a:solidFill>
                  <a:srgbClr val="282B2E"/>
                </a:solidFill>
                <a:latin typeface="Libre Franklin Medium"/>
                <a:ea typeface="Libre Franklin Medium"/>
                <a:cs typeface="Libre Franklin Medium"/>
                <a:sym typeface="Libre Franklin Medium"/>
              </a:defRPr>
            </a:lvl1pPr>
            <a:lvl2pPr indent="-381000" lvl="1" marL="914400" marR="0" rtl="0" algn="l">
              <a:spcBef>
                <a:spcPts val="480"/>
              </a:spcBef>
              <a:spcAft>
                <a:spcPts val="0"/>
              </a:spcAft>
              <a:buClr>
                <a:srgbClr val="282B2E"/>
              </a:buClr>
              <a:buSzPts val="2400"/>
              <a:buFont typeface="Arial"/>
              <a:buChar char="–"/>
              <a:defRPr b="0" i="0" sz="2400" u="none" cap="none" strike="noStrike">
                <a:solidFill>
                  <a:srgbClr val="282B2E"/>
                </a:solidFill>
                <a:latin typeface="Libre Franklin"/>
                <a:ea typeface="Libre Franklin"/>
                <a:cs typeface="Libre Franklin"/>
                <a:sym typeface="Libre Franklin"/>
              </a:defRPr>
            </a:lvl2pPr>
            <a:lvl3pPr indent="-368300" lvl="2" marL="1371600" marR="0" rtl="0" algn="l">
              <a:spcBef>
                <a:spcPts val="440"/>
              </a:spcBef>
              <a:spcAft>
                <a:spcPts val="0"/>
              </a:spcAft>
              <a:buClr>
                <a:srgbClr val="282B2E"/>
              </a:buClr>
              <a:buSzPts val="2200"/>
              <a:buFont typeface="Arial"/>
              <a:buChar char="•"/>
              <a:defRPr b="0" i="0" sz="2200" u="none" cap="none" strike="noStrike">
                <a:solidFill>
                  <a:srgbClr val="282B2E"/>
                </a:solidFill>
                <a:latin typeface="Libre Franklin"/>
                <a:ea typeface="Libre Franklin"/>
                <a:cs typeface="Libre Franklin"/>
                <a:sym typeface="Libre Franklin"/>
              </a:defRPr>
            </a:lvl3pPr>
            <a:lvl4pPr indent="-355600" lvl="3" marL="1828800" marR="0" rtl="0" algn="l">
              <a:spcBef>
                <a:spcPts val="400"/>
              </a:spcBef>
              <a:spcAft>
                <a:spcPts val="0"/>
              </a:spcAft>
              <a:buClr>
                <a:srgbClr val="282B2E"/>
              </a:buClr>
              <a:buSzPts val="2000"/>
              <a:buFont typeface="Arial"/>
              <a:buChar char="–"/>
              <a:defRPr b="0" i="0" sz="2000" u="none" cap="none" strike="noStrike">
                <a:solidFill>
                  <a:srgbClr val="282B2E"/>
                </a:solidFill>
                <a:latin typeface="Libre Franklin"/>
                <a:ea typeface="Libre Franklin"/>
                <a:cs typeface="Libre Franklin"/>
                <a:sym typeface="Libre Franklin"/>
              </a:defRPr>
            </a:lvl4pPr>
            <a:lvl5pPr indent="-342900" lvl="4" marL="2286000" marR="0" rtl="0" algn="l">
              <a:spcBef>
                <a:spcPts val="360"/>
              </a:spcBef>
              <a:spcAft>
                <a:spcPts val="0"/>
              </a:spcAft>
              <a:buClr>
                <a:srgbClr val="282B2E"/>
              </a:buClr>
              <a:buSzPts val="1800"/>
              <a:buFont typeface="Arial"/>
              <a:buChar char="»"/>
              <a:defRPr b="0" i="0" sz="1800" u="none" cap="none" strike="noStrike">
                <a:solidFill>
                  <a:srgbClr val="282B2E"/>
                </a:solidFill>
                <a:latin typeface="Libre Franklin"/>
                <a:ea typeface="Libre Franklin"/>
                <a:cs typeface="Libre Franklin"/>
                <a:sym typeface="Libre Franklin"/>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9pPr>
          </a:lstStyle>
          <a:p/>
        </p:txBody>
      </p:sp>
      <p:sp>
        <p:nvSpPr>
          <p:cNvPr id="58" name="Google Shape;58;p10"/>
          <p:cNvSpPr txBox="1"/>
          <p:nvPr/>
        </p:nvSpPr>
        <p:spPr>
          <a:xfrm>
            <a:off x="1849920" y="6596064"/>
            <a:ext cx="6594604" cy="2381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950">
                <a:solidFill>
                  <a:schemeClr val="lt1"/>
                </a:solidFill>
                <a:latin typeface="Libre Franklin Medium"/>
                <a:ea typeface="Libre Franklin Medium"/>
                <a:cs typeface="Libre Franklin Medium"/>
                <a:sym typeface="Libre Franklin Medium"/>
              </a:rPr>
              <a:t>RENEW AMERICA’S SCHOOL FOA (DE-FOA-0002756) </a:t>
            </a:r>
            <a:endParaRPr/>
          </a:p>
        </p:txBody>
      </p:sp>
    </p:spTree>
  </p:cSld>
  <p:clrMap accent1="accent1" accent2="accent2" accent3="accent3" accent4="accent4" accent5="accent5" accent6="accent6" bg1="lt1" bg2="dk2" tx1="dk1" tx2="lt2" folHlink="folHlink" hlink="hlink"/>
  <p:sldLayoutIdLst>
    <p:sldLayoutId id="2147483657" r:id="rId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 name="Shape 68"/>
        <p:cNvGrpSpPr/>
        <p:nvPr/>
      </p:nvGrpSpPr>
      <p:grpSpPr>
        <a:xfrm>
          <a:off x="0" y="0"/>
          <a:ext cx="0" cy="0"/>
          <a:chOff x="0" y="0"/>
          <a:chExt cx="0" cy="0"/>
        </a:xfrm>
      </p:grpSpPr>
      <p:sp>
        <p:nvSpPr>
          <p:cNvPr id="69" name="Google Shape;69;p1"/>
          <p:cNvSpPr txBox="1"/>
          <p:nvPr>
            <p:ph idx="1" type="body"/>
          </p:nvPr>
        </p:nvSpPr>
        <p:spPr>
          <a:xfrm>
            <a:off x="477615" y="1046532"/>
            <a:ext cx="4863177" cy="5370703"/>
          </a:xfrm>
          <a:prstGeom prst="rect">
            <a:avLst/>
          </a:prstGeom>
          <a:noFill/>
          <a:ln>
            <a:noFill/>
          </a:ln>
        </p:spPr>
        <p:txBody>
          <a:bodyPr anchorCtr="0" anchor="t" bIns="45700" lIns="91425" spcFirstLastPara="1" rIns="91425" wrap="square" tIns="45700">
            <a:noAutofit/>
          </a:bodyPr>
          <a:lstStyle/>
          <a:p>
            <a:pPr indent="-177800" lvl="0" marL="342900" rtl="0" algn="l">
              <a:spcBef>
                <a:spcPts val="0"/>
              </a:spcBef>
              <a:spcAft>
                <a:spcPts val="0"/>
              </a:spcAft>
              <a:buClr>
                <a:srgbClr val="282B2E"/>
              </a:buClr>
              <a:buSzPts val="2600"/>
              <a:buNone/>
            </a:pPr>
            <a:r>
              <a:t/>
            </a:r>
            <a:endParaRPr>
              <a:latin typeface="Arial"/>
              <a:ea typeface="Arial"/>
              <a:cs typeface="Arial"/>
              <a:sym typeface="Arial"/>
            </a:endParaRPr>
          </a:p>
          <a:p>
            <a:pPr indent="-177800" lvl="0" marL="342900" rtl="0" algn="l">
              <a:spcBef>
                <a:spcPts val="520"/>
              </a:spcBef>
              <a:spcAft>
                <a:spcPts val="0"/>
              </a:spcAft>
              <a:buClr>
                <a:srgbClr val="282B2E"/>
              </a:buClr>
              <a:buSzPts val="2600"/>
              <a:buNone/>
            </a:pPr>
            <a:r>
              <a:t/>
            </a:r>
            <a:endParaRPr/>
          </a:p>
        </p:txBody>
      </p:sp>
      <p:sp>
        <p:nvSpPr>
          <p:cNvPr id="70" name="Google Shape;70;p1"/>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Green Innovators</a:t>
            </a:r>
            <a:endParaRPr/>
          </a:p>
        </p:txBody>
      </p:sp>
      <p:sp>
        <p:nvSpPr>
          <p:cNvPr id="71" name="Google Shape;71;p1"/>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2" name="Google Shape;72;p1"/>
          <p:cNvSpPr txBox="1"/>
          <p:nvPr/>
        </p:nvSpPr>
        <p:spPr>
          <a:xfrm>
            <a:off x="281980" y="897334"/>
            <a:ext cx="6599376" cy="548115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dk1"/>
              </a:buClr>
              <a:buSzPts val="2400"/>
              <a:buFont typeface="Arial"/>
              <a:buNone/>
            </a:pPr>
            <a:r>
              <a:rPr b="1" lang="en-US" sz="2400">
                <a:solidFill>
                  <a:schemeClr val="dk1"/>
                </a:solidFill>
                <a:latin typeface="Calibri"/>
                <a:ea typeface="Calibri"/>
                <a:cs typeface="Calibri"/>
                <a:sym typeface="Calibri"/>
              </a:rPr>
              <a:t>Joint Energy Efficiency and Sustainability Project for Greendale and Franklin Public Schools</a:t>
            </a:r>
            <a:endParaRPr b="1" i="0" sz="2400" u="none" cap="none" strike="noStrike">
              <a:solidFill>
                <a:schemeClr val="dk1"/>
              </a:solidFill>
              <a:latin typeface="Calibri"/>
              <a:ea typeface="Calibri"/>
              <a:cs typeface="Calibri"/>
              <a:sym typeface="Calibri"/>
            </a:endParaRPr>
          </a:p>
          <a:p>
            <a:pPr indent="0" lvl="1" marL="400050" marR="0" rtl="0" algn="l">
              <a:spcBef>
                <a:spcPts val="1200"/>
              </a:spcBef>
              <a:spcAft>
                <a:spcPts val="0"/>
              </a:spcAft>
              <a:buClr>
                <a:schemeClr val="dk1"/>
              </a:buClr>
              <a:buSzPts val="2000"/>
              <a:buFont typeface="Arial"/>
              <a:buNone/>
            </a:pPr>
            <a:r>
              <a:rPr b="1" i="0" lang="en-US" sz="2000" u="none" cap="none" strike="noStrike">
                <a:solidFill>
                  <a:schemeClr val="dk1"/>
                </a:solidFill>
                <a:latin typeface="Calibri"/>
                <a:ea typeface="Calibri"/>
                <a:cs typeface="Calibri"/>
                <a:sym typeface="Calibri"/>
              </a:rPr>
              <a:t>Project Description</a:t>
            </a:r>
            <a:endParaRPr/>
          </a:p>
          <a:p>
            <a:pPr indent="0" lvl="1" marL="400050" marR="0" rtl="0" algn="l">
              <a:spcBef>
                <a:spcPts val="1200"/>
              </a:spcBef>
              <a:spcAft>
                <a:spcPts val="0"/>
              </a:spcAft>
              <a:buClr>
                <a:schemeClr val="dk1"/>
              </a:buClr>
              <a:buSzPts val="2000"/>
              <a:buFont typeface="Arial"/>
              <a:buNone/>
            </a:pPr>
            <a:r>
              <a:rPr i="1" lang="en-US" sz="1800">
                <a:solidFill>
                  <a:schemeClr val="dk1"/>
                </a:solidFill>
                <a:latin typeface="Calibri"/>
                <a:ea typeface="Calibri"/>
                <a:cs typeface="Calibri"/>
                <a:sym typeface="Calibri"/>
              </a:rPr>
              <a:t>This project is a collaborative effort between Greendale and Franklin Public Schools that includes five schools from each district. The project team includes each district’s Directors of Business Services and Buildings &amp; Grounds, an energy advisor, and design and construction project management firm</a:t>
            </a:r>
            <a:endParaRPr i="1" sz="1800">
              <a:solidFill>
                <a:schemeClr val="dk1"/>
              </a:solidFill>
              <a:latin typeface="Calibri"/>
              <a:ea typeface="Calibri"/>
              <a:cs typeface="Calibri"/>
              <a:sym typeface="Calibri"/>
            </a:endParaRPr>
          </a:p>
          <a:p>
            <a:pPr indent="0" lvl="1" marL="0" marR="0" rtl="0" algn="l">
              <a:spcBef>
                <a:spcPts val="1200"/>
              </a:spcBef>
              <a:spcAft>
                <a:spcPts val="0"/>
              </a:spcAft>
              <a:buClr>
                <a:schemeClr val="dk1"/>
              </a:buClr>
              <a:buSzPts val="2000"/>
              <a:buFont typeface="Arial"/>
              <a:buNone/>
            </a:pPr>
            <a:r>
              <a:t/>
            </a:r>
            <a:endParaRPr i="1" sz="2000">
              <a:solidFill>
                <a:schemeClr val="dk1"/>
              </a:solidFill>
              <a:latin typeface="Calibri"/>
              <a:ea typeface="Calibri"/>
              <a:cs typeface="Calibri"/>
              <a:sym typeface="Calibri"/>
            </a:endParaRPr>
          </a:p>
          <a:p>
            <a:pPr indent="0" lvl="1" marL="400050" marR="0" rtl="0" algn="l">
              <a:spcBef>
                <a:spcPts val="1200"/>
              </a:spcBef>
              <a:spcAft>
                <a:spcPts val="0"/>
              </a:spcAft>
              <a:buClr>
                <a:schemeClr val="dk1"/>
              </a:buClr>
              <a:buSzPts val="2000"/>
              <a:buFont typeface="Arial"/>
              <a:buNone/>
            </a:pPr>
            <a:r>
              <a:rPr b="1" i="0" lang="en-US" sz="2000" u="none" cap="none" strike="noStrike">
                <a:solidFill>
                  <a:schemeClr val="dk1"/>
                </a:solidFill>
                <a:latin typeface="Calibri"/>
                <a:ea typeface="Calibri"/>
                <a:cs typeface="Calibri"/>
                <a:sym typeface="Calibri"/>
              </a:rPr>
              <a:t>Summary of Need (Community, Facility)</a:t>
            </a:r>
            <a:endParaRPr i="1" sz="2000">
              <a:solidFill>
                <a:schemeClr val="dk1"/>
              </a:solidFill>
              <a:latin typeface="Calibri"/>
              <a:ea typeface="Calibri"/>
              <a:cs typeface="Calibri"/>
              <a:sym typeface="Calibri"/>
            </a:endParaRPr>
          </a:p>
          <a:p>
            <a:pPr indent="0" lvl="0" marL="457200" rtl="0" algn="l">
              <a:lnSpc>
                <a:spcPct val="115000"/>
              </a:lnSpc>
              <a:spcBef>
                <a:spcPts val="1200"/>
              </a:spcBef>
              <a:spcAft>
                <a:spcPts val="0"/>
              </a:spcAft>
              <a:buClr>
                <a:schemeClr val="dk1"/>
              </a:buClr>
              <a:buSzPts val="1100"/>
              <a:buFont typeface="Arial"/>
              <a:buNone/>
            </a:pPr>
            <a:r>
              <a:rPr i="1" lang="en-US" sz="1800">
                <a:solidFill>
                  <a:schemeClr val="dk1"/>
                </a:solidFill>
                <a:latin typeface="Calibri"/>
                <a:ea typeface="Calibri"/>
                <a:cs typeface="Calibri"/>
                <a:sym typeface="Calibri"/>
              </a:rPr>
              <a:t>Our districts are in need of sustainable building improvements. Specifically, we seek to improve HVAC efficiency at College Park Elementary, replace the boilers at Ben Franklin and Pleasantview Elementaries, and install interior LED lighting at Countrydale and Robinwood Elementaries.</a:t>
            </a:r>
            <a:endParaRPr i="1" sz="1800">
              <a:solidFill>
                <a:schemeClr val="dk1"/>
              </a:solidFill>
              <a:latin typeface="Calibri"/>
              <a:ea typeface="Calibri"/>
              <a:cs typeface="Calibri"/>
              <a:sym typeface="Calibri"/>
            </a:endParaRPr>
          </a:p>
          <a:p>
            <a:pPr indent="0" lvl="1" marL="400050" marR="0" rtl="0" algn="l">
              <a:spcBef>
                <a:spcPts val="1200"/>
              </a:spcBef>
              <a:spcAft>
                <a:spcPts val="0"/>
              </a:spcAft>
              <a:buClr>
                <a:schemeClr val="dk1"/>
              </a:buClr>
              <a:buSzPts val="2000"/>
              <a:buFont typeface="Arial"/>
              <a:buNone/>
            </a:pPr>
            <a:r>
              <a:t/>
            </a:r>
            <a:endParaRPr i="1" sz="2000">
              <a:solidFill>
                <a:schemeClr val="dk1"/>
              </a:solidFill>
              <a:latin typeface="Calibri"/>
              <a:ea typeface="Calibri"/>
              <a:cs typeface="Calibri"/>
              <a:sym typeface="Calibri"/>
            </a:endParaRPr>
          </a:p>
          <a:p>
            <a:pPr indent="0" lvl="1" marL="400050" marR="0" rtl="0" algn="l">
              <a:spcBef>
                <a:spcPts val="1200"/>
              </a:spcBef>
              <a:spcAft>
                <a:spcPts val="0"/>
              </a:spcAft>
              <a:buClr>
                <a:schemeClr val="dk1"/>
              </a:buClr>
              <a:buSzPts val="2000"/>
              <a:buFont typeface="Arial"/>
              <a:buNone/>
            </a:pPr>
            <a:r>
              <a:t/>
            </a:r>
            <a:endParaRPr b="0" i="1" sz="2000" u="none" cap="none" strike="noStrike">
              <a:solidFill>
                <a:schemeClr val="dk1"/>
              </a:solidFill>
              <a:latin typeface="Calibri"/>
              <a:ea typeface="Calibri"/>
              <a:cs typeface="Calibri"/>
              <a:sym typeface="Calibri"/>
            </a:endParaRPr>
          </a:p>
        </p:txBody>
      </p:sp>
      <p:sp>
        <p:nvSpPr>
          <p:cNvPr id="73" name="Google Shape;73;p1"/>
          <p:cNvSpPr txBox="1"/>
          <p:nvPr/>
        </p:nvSpPr>
        <p:spPr>
          <a:xfrm>
            <a:off x="7367500" y="1373925"/>
            <a:ext cx="4294500" cy="1385400"/>
          </a:xfrm>
          <a:prstGeom prst="rect">
            <a:avLst/>
          </a:prstGeom>
          <a:noFill/>
          <a:ln>
            <a:noFill/>
          </a:ln>
        </p:spPr>
        <p:txBody>
          <a:bodyPr anchorCtr="0" anchor="t" bIns="45700" lIns="91425" spcFirstLastPara="1" rIns="91425" wrap="square" tIns="45700">
            <a:spAutoFit/>
          </a:bodyPr>
          <a:lstStyle/>
          <a:p>
            <a:pPr indent="0" lvl="1" marL="0" marR="0" rtl="0" algn="l">
              <a:spcBef>
                <a:spcPts val="0"/>
              </a:spcBef>
              <a:spcAft>
                <a:spcPts val="0"/>
              </a:spcAft>
              <a:buNone/>
            </a:pPr>
            <a:r>
              <a:rPr b="1" i="0" lang="en-US" sz="2000" u="none" cap="none" strike="noStrike">
                <a:solidFill>
                  <a:schemeClr val="dk1"/>
                </a:solidFill>
                <a:latin typeface="Calibri"/>
                <a:ea typeface="Calibri"/>
                <a:cs typeface="Calibri"/>
                <a:sym typeface="Calibri"/>
              </a:rPr>
              <a:t>Project Goals</a:t>
            </a:r>
            <a:endParaRPr b="1" i="0" sz="2000" u="none" cap="none" strike="noStrike">
              <a:solidFill>
                <a:schemeClr val="dk1"/>
              </a:solidFill>
              <a:latin typeface="Calibri"/>
              <a:ea typeface="Calibri"/>
              <a:cs typeface="Calibri"/>
              <a:sym typeface="Calibri"/>
            </a:endParaRPr>
          </a:p>
          <a:p>
            <a:pPr indent="-330200" lvl="0" marL="457200" marR="0" rtl="0" algn="l">
              <a:spcBef>
                <a:spcPts val="1200"/>
              </a:spcBef>
              <a:spcAft>
                <a:spcPts val="0"/>
              </a:spcAft>
              <a:buClr>
                <a:schemeClr val="dk1"/>
              </a:buClr>
              <a:buSzPts val="1600"/>
              <a:buFont typeface="Libre Franklin"/>
              <a:buAutoNum type="arabicPeriod"/>
            </a:pPr>
            <a:r>
              <a:rPr i="1" lang="en-US" sz="1800">
                <a:solidFill>
                  <a:schemeClr val="dk1"/>
                </a:solidFill>
                <a:latin typeface="Calibri"/>
                <a:ea typeface="Calibri"/>
                <a:cs typeface="Calibri"/>
                <a:sym typeface="Calibri"/>
              </a:rPr>
              <a:t>Reduce Energy Consumption</a:t>
            </a:r>
            <a:endParaRPr i="1" sz="1800">
              <a:solidFill>
                <a:schemeClr val="dk1"/>
              </a:solidFill>
              <a:latin typeface="Calibri"/>
              <a:ea typeface="Calibri"/>
              <a:cs typeface="Calibri"/>
              <a:sym typeface="Calibri"/>
            </a:endParaRPr>
          </a:p>
          <a:p>
            <a:pPr indent="-342900" lvl="0" marL="457200" marR="0" rtl="0" algn="l">
              <a:spcBef>
                <a:spcPts val="0"/>
              </a:spcBef>
              <a:spcAft>
                <a:spcPts val="0"/>
              </a:spcAft>
              <a:buClr>
                <a:schemeClr val="dk1"/>
              </a:buClr>
              <a:buSzPts val="1800"/>
              <a:buFont typeface="Calibri"/>
              <a:buAutoNum type="arabicPeriod"/>
            </a:pPr>
            <a:r>
              <a:rPr i="1" lang="en-US" sz="1800">
                <a:solidFill>
                  <a:schemeClr val="dk1"/>
                </a:solidFill>
                <a:latin typeface="Calibri"/>
                <a:ea typeface="Calibri"/>
                <a:cs typeface="Calibri"/>
                <a:sym typeface="Calibri"/>
              </a:rPr>
              <a:t>Improve Indoor Air Quality</a:t>
            </a:r>
            <a:endParaRPr i="1" sz="1800">
              <a:solidFill>
                <a:schemeClr val="dk1"/>
              </a:solidFill>
              <a:latin typeface="Calibri"/>
              <a:ea typeface="Calibri"/>
              <a:cs typeface="Calibri"/>
              <a:sym typeface="Calibri"/>
            </a:endParaRPr>
          </a:p>
          <a:p>
            <a:pPr indent="-342900" lvl="0" marL="457200" marR="0" rtl="0" algn="l">
              <a:spcBef>
                <a:spcPts val="0"/>
              </a:spcBef>
              <a:spcAft>
                <a:spcPts val="0"/>
              </a:spcAft>
              <a:buClr>
                <a:schemeClr val="dk1"/>
              </a:buClr>
              <a:buSzPts val="1800"/>
              <a:buFont typeface="Calibri"/>
              <a:buAutoNum type="arabicPeriod"/>
            </a:pPr>
            <a:r>
              <a:rPr i="1" lang="en-US" sz="1800">
                <a:solidFill>
                  <a:schemeClr val="dk1"/>
                </a:solidFill>
                <a:latin typeface="Calibri"/>
                <a:ea typeface="Calibri"/>
                <a:cs typeface="Calibri"/>
                <a:sym typeface="Calibri"/>
              </a:rPr>
              <a:t>Promote Sustainability Education</a:t>
            </a:r>
            <a:endParaRPr i="1" sz="1800">
              <a:solidFill>
                <a:schemeClr val="dk1"/>
              </a:solidFill>
              <a:latin typeface="Calibri"/>
              <a:ea typeface="Calibri"/>
              <a:cs typeface="Calibri"/>
              <a:sym typeface="Calibri"/>
            </a:endParaRPr>
          </a:p>
        </p:txBody>
      </p:sp>
      <p:sp>
        <p:nvSpPr>
          <p:cNvPr id="74" name="Google Shape;74;p1"/>
          <p:cNvSpPr txBox="1"/>
          <p:nvPr/>
        </p:nvSpPr>
        <p:spPr>
          <a:xfrm>
            <a:off x="8531442" y="199023"/>
            <a:ext cx="3582752" cy="338554"/>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0" i="0" lang="en-US" sz="1600" u="none" cap="none" strike="noStrike">
                <a:solidFill>
                  <a:schemeClr val="dk1"/>
                </a:solidFill>
                <a:latin typeface="Libre Franklin Medium"/>
                <a:ea typeface="Libre Franklin Medium"/>
                <a:cs typeface="Libre Franklin Medium"/>
                <a:sym typeface="Libre Franklin Medium"/>
              </a:rPr>
              <a:t>2024 Renew America's Schools Prize</a:t>
            </a:r>
            <a:endParaRPr b="0" i="0" sz="1600" u="none" cap="none" strike="noStrike">
              <a:solidFill>
                <a:schemeClr val="dk1"/>
              </a:solidFill>
              <a:latin typeface="Libre Franklin"/>
              <a:ea typeface="Libre Franklin"/>
              <a:cs typeface="Libre Franklin"/>
              <a:sym typeface="Libre Franklin"/>
            </a:endParaRPr>
          </a:p>
        </p:txBody>
      </p:sp>
      <p:pic>
        <p:nvPicPr>
          <p:cNvPr id="75" name="Google Shape;75;p1"/>
          <p:cNvPicPr preferRelativeResize="0"/>
          <p:nvPr/>
        </p:nvPicPr>
        <p:blipFill>
          <a:blip r:embed="rId3">
            <a:alphaModFix/>
          </a:blip>
          <a:stretch>
            <a:fillRect/>
          </a:stretch>
        </p:blipFill>
        <p:spPr>
          <a:xfrm>
            <a:off x="7367500" y="2920401"/>
            <a:ext cx="3285151" cy="3211176"/>
          </a:xfrm>
          <a:prstGeom prst="rect">
            <a:avLst/>
          </a:prstGeom>
          <a:noFill/>
          <a:ln>
            <a:noFill/>
          </a:ln>
        </p:spPr>
      </p:pic>
      <p:sp>
        <p:nvSpPr>
          <p:cNvPr id="76" name="Google Shape;76;p1"/>
          <p:cNvSpPr txBox="1"/>
          <p:nvPr/>
        </p:nvSpPr>
        <p:spPr>
          <a:xfrm>
            <a:off x="7367500" y="6131575"/>
            <a:ext cx="4496400" cy="338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i="1" lang="en-US" sz="1000">
                <a:solidFill>
                  <a:srgbClr val="282B2E"/>
                </a:solidFill>
              </a:rPr>
              <a:t>New GHS courtyard ribbon cutting ceremony in 2023.</a:t>
            </a:r>
            <a:endParaRPr i="1" sz="1000">
              <a:solidFill>
                <a:srgbClr val="282B2E"/>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name="EERE PPT_widescreen">
  <a:themeElements>
    <a:clrScheme name="EERE 2017">
      <a:dk1>
        <a:srgbClr val="000000"/>
      </a:dk1>
      <a:lt1>
        <a:srgbClr val="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1_EERE PPT">
  <a:themeElements>
    <a:clrScheme name="EERE 2017">
      <a:dk1>
        <a:srgbClr val="000000"/>
      </a:dk1>
      <a:lt1>
        <a:srgbClr val="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2021-11-15T00:59:02Z</dcterms:created>
  <dc:creator>Carolyn Snyder</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