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4694"/>
  </p:normalViewPr>
  <p:slideViewPr>
    <p:cSldViewPr snapToGrid="0">
      <p:cViewPr varScale="1">
        <p:scale>
          <a:sx n="121" d="100"/>
          <a:sy n="121" d="100"/>
        </p:scale>
        <p:origin x="44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Broward County Public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13253"/>
            <a:ext cx="6599376" cy="59961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Future-Ready: BCPS' Energy Efficiency Initiative</a:t>
            </a:r>
          </a:p>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	Project Description</a:t>
            </a:r>
          </a:p>
          <a:p>
            <a:pPr marL="400050" lvl="1" indent="0">
              <a:spcBef>
                <a:spcPts val="0"/>
              </a:spcBef>
              <a:spcAft>
                <a:spcPts val="1200"/>
              </a:spcAft>
              <a:buNone/>
            </a:pPr>
            <a:r>
              <a:rPr lang="en-US" sz="1400" dirty="0">
                <a:solidFill>
                  <a:schemeClr val="tx1"/>
                </a:solidFill>
                <a:latin typeface="Calibri Light"/>
                <a:ea typeface="Calibri" panose="020F0502020204030204" pitchFamily="34" charset="0"/>
                <a:cs typeface="Calibri Light"/>
              </a:rPr>
              <a:t>Broward County Public Schools’ (BCPS) proposed project encompasses ten Title I schools in South Florida, aiming to enhance energy efficiency and sustainability. These schools, situated in disadvantaged areas, will undergo significant infrastructure upgrades, including modernizing HVAC systems, installing LED lighting, implementing solar PV systems and, EV charging stations. The project team, led by BCPS, includes key partners who will contribute their expertise in energy efficiency, sustainable design and automation systems. The plan focuses on reducing energy costs, improving indoor air quality, and supporting environmental and educational benefits for the community, aligning with federal and local priorities for disadvantaged communities.</a:t>
            </a:r>
            <a:endParaRPr lang="en-US" sz="14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1400" dirty="0">
                <a:latin typeface="Calibri Light" panose="020F0302020204030204" pitchFamily="34" charset="0"/>
                <a:cs typeface="Calibri Light" panose="020F0302020204030204" pitchFamily="34" charset="0"/>
              </a:rPr>
              <a:t>The aging infrastructure of Broward County Public Schools (BCPS) presents a significant need for substantial upgrades. The energy inefficiencies in our ten Title I schools, located in disadvantaged communities, result in high energy consumption of 18,324,068 kWh annually. Florida ranks low in state spending on education, exacerbating the need for capital-intensive improvements. Upgrading outdated infrastructure, such as HVAC systems, lighting, and building envelopes, and installing solar PV systems to harness the sun in our Sunshine State will reduce energy costs, improve indoor air quality, create healthier learning environments, and support our goals of energy efficiency, sustainability, and educational equity.</a:t>
            </a:r>
            <a:endParaRPr lang="en-US" sz="1400"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631216"/>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400" i="1" dirty="0">
                <a:latin typeface="Calibri Light"/>
                <a:cs typeface="Calibri Light"/>
              </a:rPr>
              <a:t>Our project aims to improve energy efficiency and sustainability  by upgrading infrastructure. These enhancements will improve learning environments, reduce operational costs, and reinvest savings into future improvements and educational programs, resulting in significant benefits for both schools and communities.</a:t>
            </a:r>
            <a:endParaRPr lang="en-US" sz="140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close-up of a logo&#10;&#10;Description automatically generated">
            <a:extLst>
              <a:ext uri="{FF2B5EF4-FFF2-40B4-BE49-F238E27FC236}">
                <a16:creationId xmlns:a16="http://schemas.microsoft.com/office/drawing/2014/main" id="{D673833E-1DDF-0A17-81C9-BB2FB2DFC0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7220" y="3871176"/>
            <a:ext cx="4622800" cy="1612900"/>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TotalTime>
  <Words>310</Words>
  <Application>Microsoft Macintosh PowerPoint</Application>
  <PresentationFormat>Widescreen</PresentationFormat>
  <Paragraphs>10</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Broward County Public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Christopher Gates</cp:lastModifiedBy>
  <cp:revision>6</cp:revision>
  <cp:lastPrinted>2024-06-13T19:35:24Z</cp:lastPrinted>
  <dcterms:created xsi:type="dcterms:W3CDTF">2021-11-15T00:59:02Z</dcterms:created>
  <dcterms:modified xsi:type="dcterms:W3CDTF">2024-06-13T19:36:19Z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