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851F"/>
    <a:srgbClr val="17345B"/>
    <a:srgbClr val="27BFC9"/>
    <a:srgbClr val="ECA154"/>
    <a:srgbClr val="0077BF"/>
    <a:srgbClr val="FFCF01"/>
    <a:srgbClr val="AEB862"/>
    <a:srgbClr val="002F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350070-A9E6-499B-8DB0-5EE2989D2C72}" v="646" dt="2024-06-13T18:39:48.961"/>
    <p1510:client id="{854537C6-2D92-5743-8341-15342A2C5514}" v="233" dt="2024-06-13T18:37:40.0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s Llanas" userId="2701bd67-bdf9-4373-aa46-44fe83ddecb0" providerId="ADAL" clId="{26E08CC7-FBEC-F043-86CD-AAC3A85E6EEE}"/>
    <pc:docChg chg="undo custSel modSld">
      <pc:chgData name="Andres Llanas" userId="2701bd67-bdf9-4373-aa46-44fe83ddecb0" providerId="ADAL" clId="{26E08CC7-FBEC-F043-86CD-AAC3A85E6EEE}" dt="2024-04-29T14:38:50.410" v="12"/>
      <pc:docMkLst>
        <pc:docMk/>
      </pc:docMkLst>
      <pc:sldChg chg="modSp">
        <pc:chgData name="Andres Llanas" userId="2701bd67-bdf9-4373-aa46-44fe83ddecb0" providerId="ADAL" clId="{26E08CC7-FBEC-F043-86CD-AAC3A85E6EEE}" dt="2024-04-29T14:38:08.730" v="0" actId="14826"/>
        <pc:sldMkLst>
          <pc:docMk/>
          <pc:sldMk cId="2425776661" sldId="256"/>
        </pc:sldMkLst>
        <pc:picChg chg="mod">
          <ac:chgData name="Andres Llanas" userId="2701bd67-bdf9-4373-aa46-44fe83ddecb0" providerId="ADAL" clId="{26E08CC7-FBEC-F043-86CD-AAC3A85E6EEE}" dt="2024-04-29T14:38:08.730" v="0" actId="14826"/>
          <ac:picMkLst>
            <pc:docMk/>
            <pc:sldMk cId="2425776661" sldId="256"/>
            <ac:picMk id="6" creationId="{F5BDEF80-4477-414E-CEF5-2856181A4D47}"/>
          </ac:picMkLst>
        </pc:picChg>
      </pc:sldChg>
      <pc:sldChg chg="addSp modSp">
        <pc:chgData name="Andres Llanas" userId="2701bd67-bdf9-4373-aa46-44fe83ddecb0" providerId="ADAL" clId="{26E08CC7-FBEC-F043-86CD-AAC3A85E6EEE}" dt="2024-04-29T14:38:45.223" v="9"/>
        <pc:sldMkLst>
          <pc:docMk/>
          <pc:sldMk cId="2066906933" sldId="283"/>
        </pc:sldMkLst>
        <pc:spChg chg="add mod">
          <ac:chgData name="Andres Llanas" userId="2701bd67-bdf9-4373-aa46-44fe83ddecb0" providerId="ADAL" clId="{26E08CC7-FBEC-F043-86CD-AAC3A85E6EEE}" dt="2024-04-29T14:38:45.223" v="9"/>
          <ac:spMkLst>
            <pc:docMk/>
            <pc:sldMk cId="2066906933" sldId="283"/>
            <ac:spMk id="6" creationId="{2FB8DBC7-46ED-C0D9-B096-A320EE617C4D}"/>
          </ac:spMkLst>
        </pc:spChg>
        <pc:picChg chg="add mod">
          <ac:chgData name="Andres Llanas" userId="2701bd67-bdf9-4373-aa46-44fe83ddecb0" providerId="ADAL" clId="{26E08CC7-FBEC-F043-86CD-AAC3A85E6EEE}" dt="2024-04-29T14:38:45.223" v="9"/>
          <ac:picMkLst>
            <pc:docMk/>
            <pc:sldMk cId="2066906933" sldId="283"/>
            <ac:picMk id="5" creationId="{F05AA39E-0458-7880-6893-7135E4B7516E}"/>
          </ac:picMkLst>
        </pc:picChg>
      </pc:sldChg>
      <pc:sldChg chg="modSp mod">
        <pc:chgData name="Andres Llanas" userId="2701bd67-bdf9-4373-aa46-44fe83ddecb0" providerId="ADAL" clId="{26E08CC7-FBEC-F043-86CD-AAC3A85E6EEE}" dt="2024-04-29T14:38:14.921" v="3" actId="14826"/>
        <pc:sldMkLst>
          <pc:docMk/>
          <pc:sldMk cId="2471628759" sldId="291"/>
        </pc:sldMkLst>
        <pc:picChg chg="mod">
          <ac:chgData name="Andres Llanas" userId="2701bd67-bdf9-4373-aa46-44fe83ddecb0" providerId="ADAL" clId="{26E08CC7-FBEC-F043-86CD-AAC3A85E6EEE}" dt="2024-04-29T14:38:14.921" v="3" actId="14826"/>
          <ac:picMkLst>
            <pc:docMk/>
            <pc:sldMk cId="2471628759" sldId="291"/>
            <ac:picMk id="6" creationId="{F5BDEF80-4477-414E-CEF5-2856181A4D47}"/>
          </ac:picMkLst>
        </pc:picChg>
      </pc:sldChg>
      <pc:sldChg chg="modSp">
        <pc:chgData name="Andres Llanas" userId="2701bd67-bdf9-4373-aa46-44fe83ddecb0" providerId="ADAL" clId="{26E08CC7-FBEC-F043-86CD-AAC3A85E6EEE}" dt="2024-04-29T14:38:20.595" v="4" actId="14826"/>
        <pc:sldMkLst>
          <pc:docMk/>
          <pc:sldMk cId="1005850359" sldId="292"/>
        </pc:sldMkLst>
        <pc:picChg chg="mod">
          <ac:chgData name="Andres Llanas" userId="2701bd67-bdf9-4373-aa46-44fe83ddecb0" providerId="ADAL" clId="{26E08CC7-FBEC-F043-86CD-AAC3A85E6EEE}" dt="2024-04-29T14:38:20.595" v="4" actId="14826"/>
          <ac:picMkLst>
            <pc:docMk/>
            <pc:sldMk cId="1005850359" sldId="292"/>
            <ac:picMk id="6" creationId="{F5BDEF80-4477-414E-CEF5-2856181A4D47}"/>
          </ac:picMkLst>
        </pc:picChg>
      </pc:sldChg>
      <pc:sldChg chg="modSp mod">
        <pc:chgData name="Andres Llanas" userId="2701bd67-bdf9-4373-aa46-44fe83ddecb0" providerId="ADAL" clId="{26E08CC7-FBEC-F043-86CD-AAC3A85E6EEE}" dt="2024-04-29T14:38:26.274" v="7" actId="14826"/>
        <pc:sldMkLst>
          <pc:docMk/>
          <pc:sldMk cId="2185541350" sldId="293"/>
        </pc:sldMkLst>
        <pc:picChg chg="mod">
          <ac:chgData name="Andres Llanas" userId="2701bd67-bdf9-4373-aa46-44fe83ddecb0" providerId="ADAL" clId="{26E08CC7-FBEC-F043-86CD-AAC3A85E6EEE}" dt="2024-04-29T14:38:26.274" v="7" actId="14826"/>
          <ac:picMkLst>
            <pc:docMk/>
            <pc:sldMk cId="2185541350" sldId="293"/>
            <ac:picMk id="6" creationId="{F5BDEF80-4477-414E-CEF5-2856181A4D47}"/>
          </ac:picMkLst>
        </pc:picChg>
      </pc:sldChg>
      <pc:sldChg chg="modSp">
        <pc:chgData name="Andres Llanas" userId="2701bd67-bdf9-4373-aa46-44fe83ddecb0" providerId="ADAL" clId="{26E08CC7-FBEC-F043-86CD-AAC3A85E6EEE}" dt="2024-04-29T14:38:32.867" v="8" actId="14826"/>
        <pc:sldMkLst>
          <pc:docMk/>
          <pc:sldMk cId="3833115154" sldId="294"/>
        </pc:sldMkLst>
        <pc:picChg chg="mod">
          <ac:chgData name="Andres Llanas" userId="2701bd67-bdf9-4373-aa46-44fe83ddecb0" providerId="ADAL" clId="{26E08CC7-FBEC-F043-86CD-AAC3A85E6EEE}" dt="2024-04-29T14:38:32.867" v="8" actId="14826"/>
          <ac:picMkLst>
            <pc:docMk/>
            <pc:sldMk cId="3833115154" sldId="294"/>
            <ac:picMk id="6" creationId="{F5BDEF80-4477-414E-CEF5-2856181A4D47}"/>
          </ac:picMkLst>
        </pc:picChg>
      </pc:sldChg>
      <pc:sldChg chg="addSp modSp">
        <pc:chgData name="Andres Llanas" userId="2701bd67-bdf9-4373-aa46-44fe83ddecb0" providerId="ADAL" clId="{26E08CC7-FBEC-F043-86CD-AAC3A85E6EEE}" dt="2024-04-29T14:38:47.630" v="10"/>
        <pc:sldMkLst>
          <pc:docMk/>
          <pc:sldMk cId="3678803556" sldId="296"/>
        </pc:sldMkLst>
        <pc:spChg chg="add mod">
          <ac:chgData name="Andres Llanas" userId="2701bd67-bdf9-4373-aa46-44fe83ddecb0" providerId="ADAL" clId="{26E08CC7-FBEC-F043-86CD-AAC3A85E6EEE}" dt="2024-04-29T14:38:47.630" v="10"/>
          <ac:spMkLst>
            <pc:docMk/>
            <pc:sldMk cId="3678803556" sldId="296"/>
            <ac:spMk id="6" creationId="{3A028860-DD46-D116-F5B9-D0399ED480BA}"/>
          </ac:spMkLst>
        </pc:spChg>
        <pc:picChg chg="add mod">
          <ac:chgData name="Andres Llanas" userId="2701bd67-bdf9-4373-aa46-44fe83ddecb0" providerId="ADAL" clId="{26E08CC7-FBEC-F043-86CD-AAC3A85E6EEE}" dt="2024-04-29T14:38:47.630" v="10"/>
          <ac:picMkLst>
            <pc:docMk/>
            <pc:sldMk cId="3678803556" sldId="296"/>
            <ac:picMk id="5" creationId="{BCC32F99-087F-3C79-2766-8F63512F0229}"/>
          </ac:picMkLst>
        </pc:picChg>
      </pc:sldChg>
      <pc:sldChg chg="addSp modSp">
        <pc:chgData name="Andres Llanas" userId="2701bd67-bdf9-4373-aa46-44fe83ddecb0" providerId="ADAL" clId="{26E08CC7-FBEC-F043-86CD-AAC3A85E6EEE}" dt="2024-04-29T14:38:49.083" v="11"/>
        <pc:sldMkLst>
          <pc:docMk/>
          <pc:sldMk cId="2809914924" sldId="297"/>
        </pc:sldMkLst>
        <pc:spChg chg="add mod">
          <ac:chgData name="Andres Llanas" userId="2701bd67-bdf9-4373-aa46-44fe83ddecb0" providerId="ADAL" clId="{26E08CC7-FBEC-F043-86CD-AAC3A85E6EEE}" dt="2024-04-29T14:38:49.083" v="11"/>
          <ac:spMkLst>
            <pc:docMk/>
            <pc:sldMk cId="2809914924" sldId="297"/>
            <ac:spMk id="6" creationId="{C940554E-60A6-BB61-9E62-75BFB345345A}"/>
          </ac:spMkLst>
        </pc:spChg>
        <pc:picChg chg="add mod">
          <ac:chgData name="Andres Llanas" userId="2701bd67-bdf9-4373-aa46-44fe83ddecb0" providerId="ADAL" clId="{26E08CC7-FBEC-F043-86CD-AAC3A85E6EEE}" dt="2024-04-29T14:38:49.083" v="11"/>
          <ac:picMkLst>
            <pc:docMk/>
            <pc:sldMk cId="2809914924" sldId="297"/>
            <ac:picMk id="5" creationId="{A6116521-A6F0-005F-D6F6-9C7D3645A162}"/>
          </ac:picMkLst>
        </pc:picChg>
      </pc:sldChg>
      <pc:sldChg chg="addSp modSp">
        <pc:chgData name="Andres Llanas" userId="2701bd67-bdf9-4373-aa46-44fe83ddecb0" providerId="ADAL" clId="{26E08CC7-FBEC-F043-86CD-AAC3A85E6EEE}" dt="2024-04-29T14:38:50.410" v="12"/>
        <pc:sldMkLst>
          <pc:docMk/>
          <pc:sldMk cId="1031538454" sldId="298"/>
        </pc:sldMkLst>
        <pc:spChg chg="add mod">
          <ac:chgData name="Andres Llanas" userId="2701bd67-bdf9-4373-aa46-44fe83ddecb0" providerId="ADAL" clId="{26E08CC7-FBEC-F043-86CD-AAC3A85E6EEE}" dt="2024-04-29T14:38:50.410" v="12"/>
          <ac:spMkLst>
            <pc:docMk/>
            <pc:sldMk cId="1031538454" sldId="298"/>
            <ac:spMk id="6" creationId="{B27B836C-A17C-31FE-CB9C-F0C287008057}"/>
          </ac:spMkLst>
        </pc:spChg>
        <pc:picChg chg="add mod">
          <ac:chgData name="Andres Llanas" userId="2701bd67-bdf9-4373-aa46-44fe83ddecb0" providerId="ADAL" clId="{26E08CC7-FBEC-F043-86CD-AAC3A85E6EEE}" dt="2024-04-29T14:38:50.410" v="12"/>
          <ac:picMkLst>
            <pc:docMk/>
            <pc:sldMk cId="1031538454" sldId="298"/>
            <ac:picMk id="5" creationId="{A62CF3D9-32A7-BC3D-596F-12A673C5E48D}"/>
          </ac:picMkLst>
        </pc:picChg>
      </pc:sldChg>
    </pc:docChg>
  </pc:docChgLst>
  <pc:docChgLst>
    <pc:chgData name="Andres Llanas" userId="2701bd67-bdf9-4373-aa46-44fe83ddecb0" providerId="ADAL" clId="{C12CC855-28D3-B544-9479-365638BEF506}"/>
    <pc:docChg chg="undo custSel modSld">
      <pc:chgData name="Andres Llanas" userId="2701bd67-bdf9-4373-aa46-44fe83ddecb0" providerId="ADAL" clId="{C12CC855-28D3-B544-9479-365638BEF506}" dt="2024-04-29T14:50:27.527" v="9" actId="14826"/>
      <pc:docMkLst>
        <pc:docMk/>
      </pc:docMkLst>
      <pc:sldChg chg="modSp">
        <pc:chgData name="Andres Llanas" userId="2701bd67-bdf9-4373-aa46-44fe83ddecb0" providerId="ADAL" clId="{C12CC855-28D3-B544-9479-365638BEF506}" dt="2024-04-29T14:50:01.384" v="1" actId="14826"/>
        <pc:sldMkLst>
          <pc:docMk/>
          <pc:sldMk cId="2425776661" sldId="256"/>
        </pc:sldMkLst>
        <pc:picChg chg="mod">
          <ac:chgData name="Andres Llanas" userId="2701bd67-bdf9-4373-aa46-44fe83ddecb0" providerId="ADAL" clId="{C12CC855-28D3-B544-9479-365638BEF506}" dt="2024-04-29T14:50:01.384" v="1" actId="14826"/>
          <ac:picMkLst>
            <pc:docMk/>
            <pc:sldMk cId="2425776661" sldId="256"/>
            <ac:picMk id="6" creationId="{F5BDEF80-4477-414E-CEF5-2856181A4D47}"/>
          </ac:picMkLst>
        </pc:picChg>
      </pc:sldChg>
      <pc:sldChg chg="modSp mod">
        <pc:chgData name="Andres Llanas" userId="2701bd67-bdf9-4373-aa46-44fe83ddecb0" providerId="ADAL" clId="{C12CC855-28D3-B544-9479-365638BEF506}" dt="2024-04-29T14:50:08.128" v="4" actId="14826"/>
        <pc:sldMkLst>
          <pc:docMk/>
          <pc:sldMk cId="2471628759" sldId="291"/>
        </pc:sldMkLst>
        <pc:picChg chg="mod">
          <ac:chgData name="Andres Llanas" userId="2701bd67-bdf9-4373-aa46-44fe83ddecb0" providerId="ADAL" clId="{C12CC855-28D3-B544-9479-365638BEF506}" dt="2024-04-29T14:50:08.128" v="4" actId="14826"/>
          <ac:picMkLst>
            <pc:docMk/>
            <pc:sldMk cId="2471628759" sldId="291"/>
            <ac:picMk id="6" creationId="{F5BDEF80-4477-414E-CEF5-2856181A4D47}"/>
          </ac:picMkLst>
        </pc:picChg>
      </pc:sldChg>
      <pc:sldChg chg="modSp mod">
        <pc:chgData name="Andres Llanas" userId="2701bd67-bdf9-4373-aa46-44fe83ddecb0" providerId="ADAL" clId="{C12CC855-28D3-B544-9479-365638BEF506}" dt="2024-04-29T14:50:15.188" v="7" actId="14826"/>
        <pc:sldMkLst>
          <pc:docMk/>
          <pc:sldMk cId="1005850359" sldId="292"/>
        </pc:sldMkLst>
        <pc:picChg chg="mod">
          <ac:chgData name="Andres Llanas" userId="2701bd67-bdf9-4373-aa46-44fe83ddecb0" providerId="ADAL" clId="{C12CC855-28D3-B544-9479-365638BEF506}" dt="2024-04-29T14:50:15.188" v="7" actId="14826"/>
          <ac:picMkLst>
            <pc:docMk/>
            <pc:sldMk cId="1005850359" sldId="292"/>
            <ac:picMk id="6" creationId="{F5BDEF80-4477-414E-CEF5-2856181A4D47}"/>
          </ac:picMkLst>
        </pc:picChg>
      </pc:sldChg>
      <pc:sldChg chg="modSp">
        <pc:chgData name="Andres Llanas" userId="2701bd67-bdf9-4373-aa46-44fe83ddecb0" providerId="ADAL" clId="{C12CC855-28D3-B544-9479-365638BEF506}" dt="2024-04-29T14:50:20.726" v="8" actId="14826"/>
        <pc:sldMkLst>
          <pc:docMk/>
          <pc:sldMk cId="2185541350" sldId="293"/>
        </pc:sldMkLst>
        <pc:picChg chg="mod">
          <ac:chgData name="Andres Llanas" userId="2701bd67-bdf9-4373-aa46-44fe83ddecb0" providerId="ADAL" clId="{C12CC855-28D3-B544-9479-365638BEF506}" dt="2024-04-29T14:50:20.726" v="8" actId="14826"/>
          <ac:picMkLst>
            <pc:docMk/>
            <pc:sldMk cId="2185541350" sldId="293"/>
            <ac:picMk id="6" creationId="{F5BDEF80-4477-414E-CEF5-2856181A4D47}"/>
          </ac:picMkLst>
        </pc:picChg>
      </pc:sldChg>
      <pc:sldChg chg="modSp">
        <pc:chgData name="Andres Llanas" userId="2701bd67-bdf9-4373-aa46-44fe83ddecb0" providerId="ADAL" clId="{C12CC855-28D3-B544-9479-365638BEF506}" dt="2024-04-29T14:50:27.527" v="9" actId="14826"/>
        <pc:sldMkLst>
          <pc:docMk/>
          <pc:sldMk cId="3833115154" sldId="294"/>
        </pc:sldMkLst>
        <pc:picChg chg="mod">
          <ac:chgData name="Andres Llanas" userId="2701bd67-bdf9-4373-aa46-44fe83ddecb0" providerId="ADAL" clId="{C12CC855-28D3-B544-9479-365638BEF506}" dt="2024-04-29T14:50:27.527" v="9" actId="14826"/>
          <ac:picMkLst>
            <pc:docMk/>
            <pc:sldMk cId="3833115154" sldId="294"/>
            <ac:picMk id="6" creationId="{F5BDEF80-4477-414E-CEF5-2856181A4D47}"/>
          </ac:picMkLst>
        </pc:picChg>
      </pc:sldChg>
    </pc:docChg>
  </pc:docChgLst>
  <pc:docChgLst>
    <pc:chgData name="Andres Llanas" userId="2701bd67-bdf9-4373-aa46-44fe83ddecb0" providerId="ADAL" clId="{BC03A876-6640-5943-8183-641BE44BF571}"/>
    <pc:docChg chg="undo custSel addSld delSld modSld sldOrd">
      <pc:chgData name="Andres Llanas" userId="2701bd67-bdf9-4373-aa46-44fe83ddecb0" providerId="ADAL" clId="{BC03A876-6640-5943-8183-641BE44BF571}" dt="2023-07-10T18:27:52.451" v="2526" actId="20578"/>
      <pc:docMkLst>
        <pc:docMk/>
      </pc:docMkLst>
      <pc:sldChg chg="addSp modSp mod">
        <pc:chgData name="Andres Llanas" userId="2701bd67-bdf9-4373-aa46-44fe83ddecb0" providerId="ADAL" clId="{BC03A876-6640-5943-8183-641BE44BF571}" dt="2023-06-29T13:55:40.666" v="1818" actId="1076"/>
        <pc:sldMkLst>
          <pc:docMk/>
          <pc:sldMk cId="2425776661" sldId="256"/>
        </pc:sldMkLst>
        <pc:spChg chg="mod">
          <ac:chgData name="Andres Llanas" userId="2701bd67-bdf9-4373-aa46-44fe83ddecb0" providerId="ADAL" clId="{BC03A876-6640-5943-8183-641BE44BF571}" dt="2023-06-28T16:44:17.742" v="77" actId="1036"/>
          <ac:spMkLst>
            <pc:docMk/>
            <pc:sldMk cId="2425776661" sldId="256"/>
            <ac:spMk id="2" creationId="{FF5E393B-243E-29CD-84E0-B5A8C2AA714F}"/>
          </ac:spMkLst>
        </pc:spChg>
        <pc:spChg chg="mod">
          <ac:chgData name="Andres Llanas" userId="2701bd67-bdf9-4373-aa46-44fe83ddecb0" providerId="ADAL" clId="{BC03A876-6640-5943-8183-641BE44BF571}" dt="2023-06-29T13:48:45.476" v="1726" actId="20577"/>
          <ac:spMkLst>
            <pc:docMk/>
            <pc:sldMk cId="2425776661" sldId="256"/>
            <ac:spMk id="5" creationId="{B62DEB1D-39DE-D7B8-1CE3-F0DEE11DA987}"/>
          </ac:spMkLst>
        </pc:spChg>
        <pc:picChg chg="add mod">
          <ac:chgData name="Andres Llanas" userId="2701bd67-bdf9-4373-aa46-44fe83ddecb0" providerId="ADAL" clId="{BC03A876-6640-5943-8183-641BE44BF571}" dt="2023-06-29T13:55:40.666" v="1818" actId="1076"/>
          <ac:picMkLst>
            <pc:docMk/>
            <pc:sldMk cId="2425776661" sldId="256"/>
            <ac:picMk id="7" creationId="{9F6D122F-DCDA-DFB9-0189-69ADA878512E}"/>
          </ac:picMkLst>
        </pc:picChg>
      </pc:sldChg>
      <pc:sldChg chg="addSp delSp modSp add mod">
        <pc:chgData name="Andres Llanas" userId="2701bd67-bdf9-4373-aa46-44fe83ddecb0" providerId="ADAL" clId="{BC03A876-6640-5943-8183-641BE44BF571}" dt="2023-06-28T18:31:36.641" v="1106" actId="14100"/>
        <pc:sldMkLst>
          <pc:docMk/>
          <pc:sldMk cId="2602075939" sldId="257"/>
        </pc:sldMkLst>
        <pc:spChg chg="add del mod">
          <ac:chgData name="Andres Llanas" userId="2701bd67-bdf9-4373-aa46-44fe83ddecb0" providerId="ADAL" clId="{BC03A876-6640-5943-8183-641BE44BF571}" dt="2023-06-28T18:31:36.641" v="1106" actId="14100"/>
          <ac:spMkLst>
            <pc:docMk/>
            <pc:sldMk cId="2602075939" sldId="257"/>
            <ac:spMk id="2" creationId="{FF5E393B-243E-29CD-84E0-B5A8C2AA714F}"/>
          </ac:spMkLst>
        </pc:spChg>
        <pc:spChg chg="del">
          <ac:chgData name="Andres Llanas" userId="2701bd67-bdf9-4373-aa46-44fe83ddecb0" providerId="ADAL" clId="{BC03A876-6640-5943-8183-641BE44BF571}" dt="2023-06-28T14:54:52.254" v="4" actId="478"/>
          <ac:spMkLst>
            <pc:docMk/>
            <pc:sldMk cId="2602075939" sldId="257"/>
            <ac:spMk id="3" creationId="{E213AED0-A0D8-E7E3-6091-652D224FE9F4}"/>
          </ac:spMkLst>
        </pc:spChg>
        <pc:spChg chg="mod">
          <ac:chgData name="Andres Llanas" userId="2701bd67-bdf9-4373-aa46-44fe83ddecb0" providerId="ADAL" clId="{BC03A876-6640-5943-8183-641BE44BF571}" dt="2023-06-28T14:56:31.948" v="33" actId="2085"/>
          <ac:spMkLst>
            <pc:docMk/>
            <pc:sldMk cId="2602075939" sldId="257"/>
            <ac:spMk id="4" creationId="{2349B60C-5018-E7F2-7600-4007EDB08C1F}"/>
          </ac:spMkLst>
        </pc:spChg>
        <pc:spChg chg="add del mod">
          <ac:chgData name="Andres Llanas" userId="2701bd67-bdf9-4373-aa46-44fe83ddecb0" providerId="ADAL" clId="{BC03A876-6640-5943-8183-641BE44BF571}" dt="2023-06-28T14:54:55.682" v="5" actId="478"/>
          <ac:spMkLst>
            <pc:docMk/>
            <pc:sldMk cId="2602075939" sldId="257"/>
            <ac:spMk id="7" creationId="{A0043B93-0AA1-5932-3DB7-AC8C7F5DD841}"/>
          </ac:spMkLst>
        </pc:spChg>
        <pc:spChg chg="add mod">
          <ac:chgData name="Andres Llanas" userId="2701bd67-bdf9-4373-aa46-44fe83ddecb0" providerId="ADAL" clId="{BC03A876-6640-5943-8183-641BE44BF571}" dt="2023-06-28T14:56:31.948" v="33" actId="2085"/>
          <ac:spMkLst>
            <pc:docMk/>
            <pc:sldMk cId="2602075939" sldId="257"/>
            <ac:spMk id="8" creationId="{4015C680-1769-C5F3-DB77-3C2645347F73}"/>
          </ac:spMkLst>
        </pc:spChg>
        <pc:spChg chg="add mod">
          <ac:chgData name="Andres Llanas" userId="2701bd67-bdf9-4373-aa46-44fe83ddecb0" providerId="ADAL" clId="{BC03A876-6640-5943-8183-641BE44BF571}" dt="2023-06-28T14:56:31.948" v="33" actId="2085"/>
          <ac:spMkLst>
            <pc:docMk/>
            <pc:sldMk cId="2602075939" sldId="257"/>
            <ac:spMk id="9" creationId="{ECA098D3-1811-1287-469D-D2766D024C94}"/>
          </ac:spMkLst>
        </pc:spChg>
        <pc:spChg chg="add del mod">
          <ac:chgData name="Andres Llanas" userId="2701bd67-bdf9-4373-aa46-44fe83ddecb0" providerId="ADAL" clId="{BC03A876-6640-5943-8183-641BE44BF571}" dt="2023-06-28T14:57:19.586" v="60" actId="478"/>
          <ac:spMkLst>
            <pc:docMk/>
            <pc:sldMk cId="2602075939" sldId="257"/>
            <ac:spMk id="11" creationId="{BDD2A748-5FBD-D54B-0B75-4C7F9D012F45}"/>
          </ac:spMkLst>
        </pc:spChg>
      </pc:sldChg>
      <pc:sldChg chg="addSp modSp add del mod">
        <pc:chgData name="Andres Llanas" userId="2701bd67-bdf9-4373-aa46-44fe83ddecb0" providerId="ADAL" clId="{BC03A876-6640-5943-8183-641BE44BF571}" dt="2023-06-28T18:43:00.683" v="1217" actId="2696"/>
        <pc:sldMkLst>
          <pc:docMk/>
          <pc:sldMk cId="1152245268" sldId="258"/>
        </pc:sldMkLst>
        <pc:spChg chg="mod">
          <ac:chgData name="Andres Llanas" userId="2701bd67-bdf9-4373-aa46-44fe83ddecb0" providerId="ADAL" clId="{BC03A876-6640-5943-8183-641BE44BF571}" dt="2023-06-28T18:36:28.282" v="1157" actId="1076"/>
          <ac:spMkLst>
            <pc:docMk/>
            <pc:sldMk cId="1152245268" sldId="258"/>
            <ac:spMk id="2" creationId="{FF5E393B-243E-29CD-84E0-B5A8C2AA714F}"/>
          </ac:spMkLst>
        </pc:spChg>
        <pc:spChg chg="add mod">
          <ac:chgData name="Andres Llanas" userId="2701bd67-bdf9-4373-aa46-44fe83ddecb0" providerId="ADAL" clId="{BC03A876-6640-5943-8183-641BE44BF571}" dt="2023-06-28T18:36:28.282" v="1157" actId="1076"/>
          <ac:spMkLst>
            <pc:docMk/>
            <pc:sldMk cId="1152245268" sldId="258"/>
            <ac:spMk id="3" creationId="{CC6C273D-7477-FF73-F788-3513447EC798}"/>
          </ac:spMkLst>
        </pc:spChg>
      </pc:sldChg>
      <pc:sldChg chg="add ord">
        <pc:chgData name="Andres Llanas" userId="2701bd67-bdf9-4373-aa46-44fe83ddecb0" providerId="ADAL" clId="{BC03A876-6640-5943-8183-641BE44BF571}" dt="2023-07-10T18:27:52.451" v="2526" actId="20578"/>
        <pc:sldMkLst>
          <pc:docMk/>
          <pc:sldMk cId="4087048215" sldId="258"/>
        </pc:sldMkLst>
      </pc:sldChg>
      <pc:sldChg chg="modSp add mod ord">
        <pc:chgData name="Andres Llanas" userId="2701bd67-bdf9-4373-aa46-44fe83ddecb0" providerId="ADAL" clId="{BC03A876-6640-5943-8183-641BE44BF571}" dt="2023-06-28T18:37:34.552" v="1164" actId="20578"/>
        <pc:sldMkLst>
          <pc:docMk/>
          <pc:sldMk cId="4191387772" sldId="259"/>
        </pc:sldMkLst>
        <pc:spChg chg="mod">
          <ac:chgData name="Andres Llanas" userId="2701bd67-bdf9-4373-aa46-44fe83ddecb0" providerId="ADAL" clId="{BC03A876-6640-5943-8183-641BE44BF571}" dt="2023-06-28T18:31:31.023" v="1104" actId="14100"/>
          <ac:spMkLst>
            <pc:docMk/>
            <pc:sldMk cId="4191387772" sldId="259"/>
            <ac:spMk id="2" creationId="{FF5E393B-243E-29CD-84E0-B5A8C2AA714F}"/>
          </ac:spMkLst>
        </pc:spChg>
      </pc:sldChg>
      <pc:sldChg chg="addSp delSp modSp add mod">
        <pc:chgData name="Andres Llanas" userId="2701bd67-bdf9-4373-aa46-44fe83ddecb0" providerId="ADAL" clId="{BC03A876-6640-5943-8183-641BE44BF571}" dt="2023-07-10T17:49:19.361" v="2298" actId="1035"/>
        <pc:sldMkLst>
          <pc:docMk/>
          <pc:sldMk cId="2052808647" sldId="260"/>
        </pc:sldMkLst>
        <pc:spChg chg="add del mod">
          <ac:chgData name="Andres Llanas" userId="2701bd67-bdf9-4373-aa46-44fe83ddecb0" providerId="ADAL" clId="{BC03A876-6640-5943-8183-641BE44BF571}" dt="2023-06-28T16:40:53.184" v="70" actId="478"/>
          <ac:spMkLst>
            <pc:docMk/>
            <pc:sldMk cId="2052808647" sldId="260"/>
            <ac:spMk id="2" creationId="{00DD1114-D735-4A88-66EA-6B5E04D34BBF}"/>
          </ac:spMkLst>
        </pc:spChg>
        <pc:spChg chg="add mod">
          <ac:chgData name="Andres Llanas" userId="2701bd67-bdf9-4373-aa46-44fe83ddecb0" providerId="ADAL" clId="{BC03A876-6640-5943-8183-641BE44BF571}" dt="2023-07-10T17:49:19.361" v="2298" actId="1035"/>
          <ac:spMkLst>
            <pc:docMk/>
            <pc:sldMk cId="2052808647" sldId="260"/>
            <ac:spMk id="2" creationId="{CC51E7F2-90CE-D32E-8BF0-1DE8E320B456}"/>
          </ac:spMkLst>
        </pc:spChg>
        <pc:spChg chg="del">
          <ac:chgData name="Andres Llanas" userId="2701bd67-bdf9-4373-aa46-44fe83ddecb0" providerId="ADAL" clId="{BC03A876-6640-5943-8183-641BE44BF571}" dt="2023-06-28T14:57:25.291" v="62" actId="478"/>
          <ac:spMkLst>
            <pc:docMk/>
            <pc:sldMk cId="2052808647" sldId="260"/>
            <ac:spMk id="2" creationId="{FF5E393B-243E-29CD-84E0-B5A8C2AA714F}"/>
          </ac:spMkLst>
        </pc:spChg>
        <pc:spChg chg="del mod">
          <ac:chgData name="Andres Llanas" userId="2701bd67-bdf9-4373-aa46-44fe83ddecb0" providerId="ADAL" clId="{BC03A876-6640-5943-8183-641BE44BF571}" dt="2023-06-28T17:05:23.879" v="102" actId="478"/>
          <ac:spMkLst>
            <pc:docMk/>
            <pc:sldMk cId="2052808647" sldId="260"/>
            <ac:spMk id="5" creationId="{B62DEB1D-39DE-D7B8-1CE3-F0DEE11DA987}"/>
          </ac:spMkLst>
        </pc:spChg>
        <pc:spChg chg="add del mod">
          <ac:chgData name="Andres Llanas" userId="2701bd67-bdf9-4373-aa46-44fe83ddecb0" providerId="ADAL" clId="{BC03A876-6640-5943-8183-641BE44BF571}" dt="2023-06-28T15:02:11.829" v="63" actId="478"/>
          <ac:spMkLst>
            <pc:docMk/>
            <pc:sldMk cId="2052808647" sldId="260"/>
            <ac:spMk id="6" creationId="{2109CDD0-1753-4382-8779-51978CB24637}"/>
          </ac:spMkLst>
        </pc:spChg>
        <pc:spChg chg="add del mod">
          <ac:chgData name="Andres Llanas" userId="2701bd67-bdf9-4373-aa46-44fe83ddecb0" providerId="ADAL" clId="{BC03A876-6640-5943-8183-641BE44BF571}" dt="2023-06-28T17:02:58.969" v="78" actId="478"/>
          <ac:spMkLst>
            <pc:docMk/>
            <pc:sldMk cId="2052808647" sldId="260"/>
            <ac:spMk id="7" creationId="{565C070E-9698-895A-E081-17DF19A99048}"/>
          </ac:spMkLst>
        </pc:spChg>
        <pc:spChg chg="add mod">
          <ac:chgData name="Andres Llanas" userId="2701bd67-bdf9-4373-aa46-44fe83ddecb0" providerId="ADAL" clId="{BC03A876-6640-5943-8183-641BE44BF571}" dt="2023-06-28T17:52:34.130" v="625" actId="207"/>
          <ac:spMkLst>
            <pc:docMk/>
            <pc:sldMk cId="2052808647" sldId="260"/>
            <ac:spMk id="10" creationId="{74F0C3BE-BD24-8775-0B6A-3BC27CC09A3E}"/>
          </ac:spMkLst>
        </pc:spChg>
        <pc:spChg chg="add mod">
          <ac:chgData name="Andres Llanas" userId="2701bd67-bdf9-4373-aa46-44fe83ddecb0" providerId="ADAL" clId="{BC03A876-6640-5943-8183-641BE44BF571}" dt="2023-06-28T17:51:52.656" v="620" actId="207"/>
          <ac:spMkLst>
            <pc:docMk/>
            <pc:sldMk cId="2052808647" sldId="260"/>
            <ac:spMk id="11" creationId="{66A44157-0F8F-F494-F414-16CCB2625D7F}"/>
          </ac:spMkLst>
        </pc:spChg>
        <pc:spChg chg="add mod">
          <ac:chgData name="Andres Llanas" userId="2701bd67-bdf9-4373-aa46-44fe83ddecb0" providerId="ADAL" clId="{BC03A876-6640-5943-8183-641BE44BF571}" dt="2023-06-28T17:49:59.489" v="616" actId="1076"/>
          <ac:spMkLst>
            <pc:docMk/>
            <pc:sldMk cId="2052808647" sldId="260"/>
            <ac:spMk id="12" creationId="{63CE195E-692C-84D2-C400-00B6344BB2C3}"/>
          </ac:spMkLst>
        </pc:spChg>
        <pc:spChg chg="add mod">
          <ac:chgData name="Andres Llanas" userId="2701bd67-bdf9-4373-aa46-44fe83ddecb0" providerId="ADAL" clId="{BC03A876-6640-5943-8183-641BE44BF571}" dt="2023-06-28T17:49:59.489" v="616" actId="1076"/>
          <ac:spMkLst>
            <pc:docMk/>
            <pc:sldMk cId="2052808647" sldId="260"/>
            <ac:spMk id="13" creationId="{DCB53A30-AED9-A9B7-8684-FFBEEFC544A5}"/>
          </ac:spMkLst>
        </pc:spChg>
        <pc:spChg chg="add mod">
          <ac:chgData name="Andres Llanas" userId="2701bd67-bdf9-4373-aa46-44fe83ddecb0" providerId="ADAL" clId="{BC03A876-6640-5943-8183-641BE44BF571}" dt="2023-06-28T17:49:59.489" v="616" actId="1076"/>
          <ac:spMkLst>
            <pc:docMk/>
            <pc:sldMk cId="2052808647" sldId="260"/>
            <ac:spMk id="17" creationId="{D5CE5657-10F0-716F-FAD3-C16E47463B09}"/>
          </ac:spMkLst>
        </pc:spChg>
        <pc:spChg chg="add mod">
          <ac:chgData name="Andres Llanas" userId="2701bd67-bdf9-4373-aa46-44fe83ddecb0" providerId="ADAL" clId="{BC03A876-6640-5943-8183-641BE44BF571}" dt="2023-06-28T17:49:59.489" v="616" actId="1076"/>
          <ac:spMkLst>
            <pc:docMk/>
            <pc:sldMk cId="2052808647" sldId="260"/>
            <ac:spMk id="18" creationId="{7B662913-27C7-7673-85B3-A27FFFB431C5}"/>
          </ac:spMkLst>
        </pc:spChg>
        <pc:spChg chg="add mod">
          <ac:chgData name="Andres Llanas" userId="2701bd67-bdf9-4373-aa46-44fe83ddecb0" providerId="ADAL" clId="{BC03A876-6640-5943-8183-641BE44BF571}" dt="2023-06-28T17:49:59.489" v="616" actId="1076"/>
          <ac:spMkLst>
            <pc:docMk/>
            <pc:sldMk cId="2052808647" sldId="260"/>
            <ac:spMk id="19" creationId="{9CEC5F52-6857-355A-CE81-E6E987ABEA35}"/>
          </ac:spMkLst>
        </pc:spChg>
        <pc:spChg chg="add mod">
          <ac:chgData name="Andres Llanas" userId="2701bd67-bdf9-4373-aa46-44fe83ddecb0" providerId="ADAL" clId="{BC03A876-6640-5943-8183-641BE44BF571}" dt="2023-06-28T17:49:59.489" v="616" actId="1076"/>
          <ac:spMkLst>
            <pc:docMk/>
            <pc:sldMk cId="2052808647" sldId="260"/>
            <ac:spMk id="20" creationId="{1EB6075E-803F-B1A9-67B2-6E5AF2DF630B}"/>
          </ac:spMkLst>
        </pc:spChg>
        <pc:spChg chg="add mod">
          <ac:chgData name="Andres Llanas" userId="2701bd67-bdf9-4373-aa46-44fe83ddecb0" providerId="ADAL" clId="{BC03A876-6640-5943-8183-641BE44BF571}" dt="2023-06-28T17:49:59.489" v="616" actId="1076"/>
          <ac:spMkLst>
            <pc:docMk/>
            <pc:sldMk cId="2052808647" sldId="260"/>
            <ac:spMk id="21" creationId="{6130A36C-64DD-DF03-99AE-6359D4C40B51}"/>
          </ac:spMkLst>
        </pc:spChg>
        <pc:spChg chg="add mod">
          <ac:chgData name="Andres Llanas" userId="2701bd67-bdf9-4373-aa46-44fe83ddecb0" providerId="ADAL" clId="{BC03A876-6640-5943-8183-641BE44BF571}" dt="2023-06-28T17:49:59.489" v="616" actId="1076"/>
          <ac:spMkLst>
            <pc:docMk/>
            <pc:sldMk cId="2052808647" sldId="260"/>
            <ac:spMk id="22" creationId="{9EF2D99B-A0CB-24BE-B4A5-0AE391C7CB1A}"/>
          </ac:spMkLst>
        </pc:spChg>
        <pc:spChg chg="add mod">
          <ac:chgData name="Andres Llanas" userId="2701bd67-bdf9-4373-aa46-44fe83ddecb0" providerId="ADAL" clId="{BC03A876-6640-5943-8183-641BE44BF571}" dt="2023-06-28T17:50:03.566" v="618" actId="1076"/>
          <ac:spMkLst>
            <pc:docMk/>
            <pc:sldMk cId="2052808647" sldId="260"/>
            <ac:spMk id="23" creationId="{89A21B28-0A26-F200-8338-3F0ED7540B3F}"/>
          </ac:spMkLst>
        </pc:spChg>
        <pc:spChg chg="add mod">
          <ac:chgData name="Andres Llanas" userId="2701bd67-bdf9-4373-aa46-44fe83ddecb0" providerId="ADAL" clId="{BC03A876-6640-5943-8183-641BE44BF571}" dt="2023-06-28T17:52:53.690" v="627" actId="207"/>
          <ac:spMkLst>
            <pc:docMk/>
            <pc:sldMk cId="2052808647" sldId="260"/>
            <ac:spMk id="24" creationId="{68667567-9556-E31C-9FBB-1166A2D15E15}"/>
          </ac:spMkLst>
        </pc:spChg>
        <pc:spChg chg="add mod">
          <ac:chgData name="Andres Llanas" userId="2701bd67-bdf9-4373-aa46-44fe83ddecb0" providerId="ADAL" clId="{BC03A876-6640-5943-8183-641BE44BF571}" dt="2023-07-10T17:49:19.361" v="2298" actId="1035"/>
          <ac:spMkLst>
            <pc:docMk/>
            <pc:sldMk cId="2052808647" sldId="260"/>
            <ac:spMk id="25" creationId="{FBECD17B-C525-673B-7E61-47CC53A76879}"/>
          </ac:spMkLst>
        </pc:spChg>
        <pc:spChg chg="add mod">
          <ac:chgData name="Andres Llanas" userId="2701bd67-bdf9-4373-aa46-44fe83ddecb0" providerId="ADAL" clId="{BC03A876-6640-5943-8183-641BE44BF571}" dt="2023-07-10T17:49:19.361" v="2298" actId="1035"/>
          <ac:spMkLst>
            <pc:docMk/>
            <pc:sldMk cId="2052808647" sldId="260"/>
            <ac:spMk id="26" creationId="{BDECE8A5-86DB-24BC-165A-2D366A5FFCF4}"/>
          </ac:spMkLst>
        </pc:spChg>
        <pc:spChg chg="add mod">
          <ac:chgData name="Andres Llanas" userId="2701bd67-bdf9-4373-aa46-44fe83ddecb0" providerId="ADAL" clId="{BC03A876-6640-5943-8183-641BE44BF571}" dt="2023-07-10T17:49:19.361" v="2298" actId="1035"/>
          <ac:spMkLst>
            <pc:docMk/>
            <pc:sldMk cId="2052808647" sldId="260"/>
            <ac:spMk id="28" creationId="{E0B6AE97-0E8B-399C-4CCB-FE94287886A7}"/>
          </ac:spMkLst>
        </pc:spChg>
        <pc:spChg chg="add mod">
          <ac:chgData name="Andres Llanas" userId="2701bd67-bdf9-4373-aa46-44fe83ddecb0" providerId="ADAL" clId="{BC03A876-6640-5943-8183-641BE44BF571}" dt="2023-06-28T17:53:35.647" v="647" actId="1036"/>
          <ac:spMkLst>
            <pc:docMk/>
            <pc:sldMk cId="2052808647" sldId="260"/>
            <ac:spMk id="29" creationId="{72D75F24-99D1-05E6-5455-03F82C015DFB}"/>
          </ac:spMkLst>
        </pc:spChg>
        <pc:spChg chg="add mod">
          <ac:chgData name="Andres Llanas" userId="2701bd67-bdf9-4373-aa46-44fe83ddecb0" providerId="ADAL" clId="{BC03A876-6640-5943-8183-641BE44BF571}" dt="2023-07-10T17:49:19.361" v="2298" actId="1035"/>
          <ac:spMkLst>
            <pc:docMk/>
            <pc:sldMk cId="2052808647" sldId="260"/>
            <ac:spMk id="30" creationId="{5E238643-96AD-2E0D-71C4-9CAEB1DC9AEB}"/>
          </ac:spMkLst>
        </pc:spChg>
        <pc:spChg chg="add mod">
          <ac:chgData name="Andres Llanas" userId="2701bd67-bdf9-4373-aa46-44fe83ddecb0" providerId="ADAL" clId="{BC03A876-6640-5943-8183-641BE44BF571}" dt="2023-07-10T17:49:19.361" v="2298" actId="1035"/>
          <ac:spMkLst>
            <pc:docMk/>
            <pc:sldMk cId="2052808647" sldId="260"/>
            <ac:spMk id="31" creationId="{461F0FA1-1535-BB53-3BFF-B7EE2EB542D0}"/>
          </ac:spMkLst>
        </pc:spChg>
        <pc:spChg chg="add mod">
          <ac:chgData name="Andres Llanas" userId="2701bd67-bdf9-4373-aa46-44fe83ddecb0" providerId="ADAL" clId="{BC03A876-6640-5943-8183-641BE44BF571}" dt="2023-07-10T17:49:19.361" v="2298" actId="1035"/>
          <ac:spMkLst>
            <pc:docMk/>
            <pc:sldMk cId="2052808647" sldId="260"/>
            <ac:spMk id="32" creationId="{75E61C5D-91C5-FB9C-1BB5-12E200F20853}"/>
          </ac:spMkLst>
        </pc:spChg>
        <pc:spChg chg="add del mod">
          <ac:chgData name="Andres Llanas" userId="2701bd67-bdf9-4373-aa46-44fe83ddecb0" providerId="ADAL" clId="{BC03A876-6640-5943-8183-641BE44BF571}" dt="2023-06-28T18:31:01.585" v="1081" actId="478"/>
          <ac:spMkLst>
            <pc:docMk/>
            <pc:sldMk cId="2052808647" sldId="260"/>
            <ac:spMk id="33" creationId="{99273342-233D-452C-21DB-B0FEA30FB8D0}"/>
          </ac:spMkLst>
        </pc:spChg>
        <pc:cxnChg chg="add mod">
          <ac:chgData name="Andres Llanas" userId="2701bd67-bdf9-4373-aa46-44fe83ddecb0" providerId="ADAL" clId="{BC03A876-6640-5943-8183-641BE44BF571}" dt="2023-06-28T17:52:40.933" v="626" actId="208"/>
          <ac:cxnSpMkLst>
            <pc:docMk/>
            <pc:sldMk cId="2052808647" sldId="260"/>
            <ac:cxnSpMk id="15" creationId="{D95A5210-FE70-6116-691D-93CEB2F1F4E0}"/>
          </ac:cxnSpMkLst>
        </pc:cxnChg>
        <pc:cxnChg chg="add mod">
          <ac:chgData name="Andres Llanas" userId="2701bd67-bdf9-4373-aa46-44fe83ddecb0" providerId="ADAL" clId="{BC03A876-6640-5943-8183-641BE44BF571}" dt="2023-06-28T17:53:07.898" v="629" actId="208"/>
          <ac:cxnSpMkLst>
            <pc:docMk/>
            <pc:sldMk cId="2052808647" sldId="260"/>
            <ac:cxnSpMk id="27" creationId="{92520579-5638-0614-5867-0D8100005D19}"/>
          </ac:cxnSpMkLst>
        </pc:cxnChg>
      </pc:sldChg>
      <pc:sldChg chg="addSp delSp add del mod">
        <pc:chgData name="Andres Llanas" userId="2701bd67-bdf9-4373-aa46-44fe83ddecb0" providerId="ADAL" clId="{BC03A876-6640-5943-8183-641BE44BF571}" dt="2023-06-28T14:57:19.082" v="59" actId="2890"/>
        <pc:sldMkLst>
          <pc:docMk/>
          <pc:sldMk cId="4071350967" sldId="260"/>
        </pc:sldMkLst>
        <pc:spChg chg="add del">
          <ac:chgData name="Andres Llanas" userId="2701bd67-bdf9-4373-aa46-44fe83ddecb0" providerId="ADAL" clId="{BC03A876-6640-5943-8183-641BE44BF571}" dt="2023-06-28T14:57:18.705" v="58" actId="478"/>
          <ac:spMkLst>
            <pc:docMk/>
            <pc:sldMk cId="4071350967" sldId="260"/>
            <ac:spMk id="11" creationId="{BDD2A748-5FBD-D54B-0B75-4C7F9D012F45}"/>
          </ac:spMkLst>
        </pc:spChg>
      </pc:sldChg>
      <pc:sldChg chg="add ord">
        <pc:chgData name="Andres Llanas" userId="2701bd67-bdf9-4373-aa46-44fe83ddecb0" providerId="ADAL" clId="{BC03A876-6640-5943-8183-641BE44BF571}" dt="2023-06-28T18:36:44.587" v="1158" actId="20578"/>
        <pc:sldMkLst>
          <pc:docMk/>
          <pc:sldMk cId="2647394505" sldId="261"/>
        </pc:sldMkLst>
      </pc:sldChg>
      <pc:sldChg chg="addSp delSp modSp add del mod">
        <pc:chgData name="Andres Llanas" userId="2701bd67-bdf9-4373-aa46-44fe83ddecb0" providerId="ADAL" clId="{BC03A876-6640-5943-8183-641BE44BF571}" dt="2023-06-28T18:44:25.977" v="1219" actId="2696"/>
        <pc:sldMkLst>
          <pc:docMk/>
          <pc:sldMk cId="3291498492" sldId="262"/>
        </pc:sldMkLst>
        <pc:spChg chg="del">
          <ac:chgData name="Andres Llanas" userId="2701bd67-bdf9-4373-aa46-44fe83ddecb0" providerId="ADAL" clId="{BC03A876-6640-5943-8183-641BE44BF571}" dt="2023-06-28T18:36:51.141" v="1160" actId="478"/>
          <ac:spMkLst>
            <pc:docMk/>
            <pc:sldMk cId="3291498492" sldId="262"/>
            <ac:spMk id="2" creationId="{FF5E393B-243E-29CD-84E0-B5A8C2AA714F}"/>
          </ac:spMkLst>
        </pc:spChg>
        <pc:spChg chg="add mod">
          <ac:chgData name="Andres Llanas" userId="2701bd67-bdf9-4373-aa46-44fe83ddecb0" providerId="ADAL" clId="{BC03A876-6640-5943-8183-641BE44BF571}" dt="2023-06-28T18:36:51.141" v="1160" actId="478"/>
          <ac:spMkLst>
            <pc:docMk/>
            <pc:sldMk cId="3291498492" sldId="262"/>
            <ac:spMk id="6" creationId="{0BFC6CAB-BC74-A237-EDFB-D31D9DA36519}"/>
          </ac:spMkLst>
        </pc:spChg>
      </pc:sldChg>
      <pc:sldChg chg="delSp modSp add mod ord">
        <pc:chgData name="Andres Llanas" userId="2701bd67-bdf9-4373-aa46-44fe83ddecb0" providerId="ADAL" clId="{BC03A876-6640-5943-8183-641BE44BF571}" dt="2023-06-28T18:46:14.521" v="1224" actId="20578"/>
        <pc:sldMkLst>
          <pc:docMk/>
          <pc:sldMk cId="3643316913" sldId="263"/>
        </pc:sldMkLst>
        <pc:spChg chg="mod">
          <ac:chgData name="Andres Llanas" userId="2701bd67-bdf9-4373-aa46-44fe83ddecb0" providerId="ADAL" clId="{BC03A876-6640-5943-8183-641BE44BF571}" dt="2023-06-28T18:38:02.659" v="1216" actId="1076"/>
          <ac:spMkLst>
            <pc:docMk/>
            <pc:sldMk cId="3643316913" sldId="263"/>
            <ac:spMk id="2" creationId="{FF5E393B-243E-29CD-84E0-B5A8C2AA714F}"/>
          </ac:spMkLst>
        </pc:spChg>
        <pc:spChg chg="mod">
          <ac:chgData name="Andres Llanas" userId="2701bd67-bdf9-4373-aa46-44fe83ddecb0" providerId="ADAL" clId="{BC03A876-6640-5943-8183-641BE44BF571}" dt="2023-06-28T18:38:02.659" v="1216" actId="1076"/>
          <ac:spMkLst>
            <pc:docMk/>
            <pc:sldMk cId="3643316913" sldId="263"/>
            <ac:spMk id="3" creationId="{E213AED0-A0D8-E7E3-6091-652D224FE9F4}"/>
          </ac:spMkLst>
        </pc:spChg>
        <pc:spChg chg="del">
          <ac:chgData name="Andres Llanas" userId="2701bd67-bdf9-4373-aa46-44fe83ddecb0" providerId="ADAL" clId="{BC03A876-6640-5943-8183-641BE44BF571}" dt="2023-06-28T18:37:53.903" v="1215" actId="478"/>
          <ac:spMkLst>
            <pc:docMk/>
            <pc:sldMk cId="3643316913" sldId="263"/>
            <ac:spMk id="5" creationId="{B62DEB1D-39DE-D7B8-1CE3-F0DEE11DA987}"/>
          </ac:spMkLst>
        </pc:spChg>
      </pc:sldChg>
      <pc:sldChg chg="add ord">
        <pc:chgData name="Andres Llanas" userId="2701bd67-bdf9-4373-aa46-44fe83ddecb0" providerId="ADAL" clId="{BC03A876-6640-5943-8183-641BE44BF571}" dt="2023-06-28T18:44:32.328" v="1221" actId="20578"/>
        <pc:sldMkLst>
          <pc:docMk/>
          <pc:sldMk cId="799858076" sldId="264"/>
        </pc:sldMkLst>
      </pc:sldChg>
      <pc:sldChg chg="addSp delSp modSp add mod ord">
        <pc:chgData name="Andres Llanas" userId="2701bd67-bdf9-4373-aa46-44fe83ddecb0" providerId="ADAL" clId="{BC03A876-6640-5943-8183-641BE44BF571}" dt="2023-06-28T19:00:39.304" v="1252" actId="20577"/>
        <pc:sldMkLst>
          <pc:docMk/>
          <pc:sldMk cId="908133149" sldId="265"/>
        </pc:sldMkLst>
        <pc:spChg chg="del">
          <ac:chgData name="Andres Llanas" userId="2701bd67-bdf9-4373-aa46-44fe83ddecb0" providerId="ADAL" clId="{BC03A876-6640-5943-8183-641BE44BF571}" dt="2023-06-28T18:46:30.490" v="1225" actId="478"/>
          <ac:spMkLst>
            <pc:docMk/>
            <pc:sldMk cId="908133149" sldId="265"/>
            <ac:spMk id="2" creationId="{FF5E393B-243E-29CD-84E0-B5A8C2AA714F}"/>
          </ac:spMkLst>
        </pc:spChg>
        <pc:spChg chg="add del mod">
          <ac:chgData name="Andres Llanas" userId="2701bd67-bdf9-4373-aa46-44fe83ddecb0" providerId="ADAL" clId="{BC03A876-6640-5943-8183-641BE44BF571}" dt="2023-06-28T18:46:32.333" v="1226" actId="478"/>
          <ac:spMkLst>
            <pc:docMk/>
            <pc:sldMk cId="908133149" sldId="265"/>
            <ac:spMk id="6" creationId="{F9763C19-52DD-2D61-C5FE-3E79EF41C605}"/>
          </ac:spMkLst>
        </pc:spChg>
        <pc:spChg chg="add mod">
          <ac:chgData name="Andres Llanas" userId="2701bd67-bdf9-4373-aa46-44fe83ddecb0" providerId="ADAL" clId="{BC03A876-6640-5943-8183-641BE44BF571}" dt="2023-06-28T19:00:35.108" v="1236" actId="20577"/>
          <ac:spMkLst>
            <pc:docMk/>
            <pc:sldMk cId="908133149" sldId="265"/>
            <ac:spMk id="7" creationId="{079E0F47-BB9E-C379-9B17-58E7298C9C33}"/>
          </ac:spMkLst>
        </pc:spChg>
        <pc:spChg chg="add mod">
          <ac:chgData name="Andres Llanas" userId="2701bd67-bdf9-4373-aa46-44fe83ddecb0" providerId="ADAL" clId="{BC03A876-6640-5943-8183-641BE44BF571}" dt="2023-06-28T19:00:39.304" v="1252" actId="20577"/>
          <ac:spMkLst>
            <pc:docMk/>
            <pc:sldMk cId="908133149" sldId="265"/>
            <ac:spMk id="10" creationId="{431533DF-C6A7-1804-D092-604D8240936E}"/>
          </ac:spMkLst>
        </pc:spChg>
      </pc:sldChg>
      <pc:sldChg chg="modSp add mod">
        <pc:chgData name="Andres Llanas" userId="2701bd67-bdf9-4373-aa46-44fe83ddecb0" providerId="ADAL" clId="{BC03A876-6640-5943-8183-641BE44BF571}" dt="2023-06-28T19:01:17.831" v="1293" actId="20577"/>
        <pc:sldMkLst>
          <pc:docMk/>
          <pc:sldMk cId="1995117269" sldId="266"/>
        </pc:sldMkLst>
        <pc:spChg chg="mod">
          <ac:chgData name="Andres Llanas" userId="2701bd67-bdf9-4373-aa46-44fe83ddecb0" providerId="ADAL" clId="{BC03A876-6640-5943-8183-641BE44BF571}" dt="2023-06-28T19:01:13.066" v="1272" actId="20577"/>
          <ac:spMkLst>
            <pc:docMk/>
            <pc:sldMk cId="1995117269" sldId="266"/>
            <ac:spMk id="7" creationId="{079E0F47-BB9E-C379-9B17-58E7298C9C33}"/>
          </ac:spMkLst>
        </pc:spChg>
        <pc:spChg chg="mod">
          <ac:chgData name="Andres Llanas" userId="2701bd67-bdf9-4373-aa46-44fe83ddecb0" providerId="ADAL" clId="{BC03A876-6640-5943-8183-641BE44BF571}" dt="2023-06-28T19:01:17.831" v="1293" actId="20577"/>
          <ac:spMkLst>
            <pc:docMk/>
            <pc:sldMk cId="1995117269" sldId="266"/>
            <ac:spMk id="10" creationId="{431533DF-C6A7-1804-D092-604D8240936E}"/>
          </ac:spMkLst>
        </pc:spChg>
      </pc:sldChg>
      <pc:sldChg chg="modSp add mod">
        <pc:chgData name="Andres Llanas" userId="2701bd67-bdf9-4373-aa46-44fe83ddecb0" providerId="ADAL" clId="{BC03A876-6640-5943-8183-641BE44BF571}" dt="2023-06-28T19:01:42.010" v="1334" actId="27636"/>
        <pc:sldMkLst>
          <pc:docMk/>
          <pc:sldMk cId="944500391" sldId="267"/>
        </pc:sldMkLst>
        <pc:spChg chg="mod">
          <ac:chgData name="Andres Llanas" userId="2701bd67-bdf9-4373-aa46-44fe83ddecb0" providerId="ADAL" clId="{BC03A876-6640-5943-8183-641BE44BF571}" dt="2023-06-28T19:01:33.369" v="1304" actId="20577"/>
          <ac:spMkLst>
            <pc:docMk/>
            <pc:sldMk cId="944500391" sldId="267"/>
            <ac:spMk id="7" creationId="{079E0F47-BB9E-C379-9B17-58E7298C9C33}"/>
          </ac:spMkLst>
        </pc:spChg>
        <pc:spChg chg="mod">
          <ac:chgData name="Andres Llanas" userId="2701bd67-bdf9-4373-aa46-44fe83ddecb0" providerId="ADAL" clId="{BC03A876-6640-5943-8183-641BE44BF571}" dt="2023-06-28T19:01:42.010" v="1334" actId="27636"/>
          <ac:spMkLst>
            <pc:docMk/>
            <pc:sldMk cId="944500391" sldId="267"/>
            <ac:spMk id="10" creationId="{431533DF-C6A7-1804-D092-604D8240936E}"/>
          </ac:spMkLst>
        </pc:spChg>
      </pc:sldChg>
      <pc:sldChg chg="modSp add mod">
        <pc:chgData name="Andres Llanas" userId="2701bd67-bdf9-4373-aa46-44fe83ddecb0" providerId="ADAL" clId="{BC03A876-6640-5943-8183-641BE44BF571}" dt="2023-06-28T19:01:50.067" v="1347" actId="20577"/>
        <pc:sldMkLst>
          <pc:docMk/>
          <pc:sldMk cId="3041745694" sldId="268"/>
        </pc:sldMkLst>
        <pc:spChg chg="mod">
          <ac:chgData name="Andres Llanas" userId="2701bd67-bdf9-4373-aa46-44fe83ddecb0" providerId="ADAL" clId="{BC03A876-6640-5943-8183-641BE44BF571}" dt="2023-06-28T19:01:50.067" v="1347" actId="20577"/>
          <ac:spMkLst>
            <pc:docMk/>
            <pc:sldMk cId="3041745694" sldId="268"/>
            <ac:spMk id="7" creationId="{079E0F47-BB9E-C379-9B17-58E7298C9C33}"/>
          </ac:spMkLst>
        </pc:spChg>
      </pc:sldChg>
      <pc:sldChg chg="modSp add mod">
        <pc:chgData name="Andres Llanas" userId="2701bd67-bdf9-4373-aa46-44fe83ddecb0" providerId="ADAL" clId="{BC03A876-6640-5943-8183-641BE44BF571}" dt="2023-06-28T19:02:22.474" v="1381" actId="20577"/>
        <pc:sldMkLst>
          <pc:docMk/>
          <pc:sldMk cId="2267892145" sldId="269"/>
        </pc:sldMkLst>
        <pc:spChg chg="mod">
          <ac:chgData name="Andres Llanas" userId="2701bd67-bdf9-4373-aa46-44fe83ddecb0" providerId="ADAL" clId="{BC03A876-6640-5943-8183-641BE44BF571}" dt="2023-06-28T19:02:17.173" v="1363" actId="20577"/>
          <ac:spMkLst>
            <pc:docMk/>
            <pc:sldMk cId="2267892145" sldId="269"/>
            <ac:spMk id="2" creationId="{FF5E393B-243E-29CD-84E0-B5A8C2AA714F}"/>
          </ac:spMkLst>
        </pc:spChg>
        <pc:spChg chg="mod">
          <ac:chgData name="Andres Llanas" userId="2701bd67-bdf9-4373-aa46-44fe83ddecb0" providerId="ADAL" clId="{BC03A876-6640-5943-8183-641BE44BF571}" dt="2023-06-28T19:02:22.474" v="1381" actId="20577"/>
          <ac:spMkLst>
            <pc:docMk/>
            <pc:sldMk cId="2267892145" sldId="269"/>
            <ac:spMk id="3" creationId="{E213AED0-A0D8-E7E3-6091-652D224FE9F4}"/>
          </ac:spMkLst>
        </pc:spChg>
      </pc:sldChg>
      <pc:sldChg chg="modSp add mod">
        <pc:chgData name="Andres Llanas" userId="2701bd67-bdf9-4373-aa46-44fe83ddecb0" providerId="ADAL" clId="{BC03A876-6640-5943-8183-641BE44BF571}" dt="2023-06-28T19:02:43.927" v="1413" actId="20577"/>
        <pc:sldMkLst>
          <pc:docMk/>
          <pc:sldMk cId="3401168727" sldId="270"/>
        </pc:sldMkLst>
        <pc:spChg chg="mod">
          <ac:chgData name="Andres Llanas" userId="2701bd67-bdf9-4373-aa46-44fe83ddecb0" providerId="ADAL" clId="{BC03A876-6640-5943-8183-641BE44BF571}" dt="2023-06-28T19:02:31.248" v="1392" actId="20577"/>
          <ac:spMkLst>
            <pc:docMk/>
            <pc:sldMk cId="3401168727" sldId="270"/>
            <ac:spMk id="7" creationId="{079E0F47-BB9E-C379-9B17-58E7298C9C33}"/>
          </ac:spMkLst>
        </pc:spChg>
        <pc:spChg chg="mod">
          <ac:chgData name="Andres Llanas" userId="2701bd67-bdf9-4373-aa46-44fe83ddecb0" providerId="ADAL" clId="{BC03A876-6640-5943-8183-641BE44BF571}" dt="2023-06-28T19:02:43.927" v="1413" actId="20577"/>
          <ac:spMkLst>
            <pc:docMk/>
            <pc:sldMk cId="3401168727" sldId="270"/>
            <ac:spMk id="10" creationId="{431533DF-C6A7-1804-D092-604D8240936E}"/>
          </ac:spMkLst>
        </pc:spChg>
      </pc:sldChg>
      <pc:sldChg chg="modSp add mod">
        <pc:chgData name="Andres Llanas" userId="2701bd67-bdf9-4373-aa46-44fe83ddecb0" providerId="ADAL" clId="{BC03A876-6640-5943-8183-641BE44BF571}" dt="2023-06-28T19:02:57.231" v="1435" actId="20577"/>
        <pc:sldMkLst>
          <pc:docMk/>
          <pc:sldMk cId="461038655" sldId="271"/>
        </pc:sldMkLst>
        <pc:spChg chg="mod">
          <ac:chgData name="Andres Llanas" userId="2701bd67-bdf9-4373-aa46-44fe83ddecb0" providerId="ADAL" clId="{BC03A876-6640-5943-8183-641BE44BF571}" dt="2023-06-28T19:02:51.993" v="1419" actId="20577"/>
          <ac:spMkLst>
            <pc:docMk/>
            <pc:sldMk cId="461038655" sldId="271"/>
            <ac:spMk id="7" creationId="{079E0F47-BB9E-C379-9B17-58E7298C9C33}"/>
          </ac:spMkLst>
        </pc:spChg>
        <pc:spChg chg="mod">
          <ac:chgData name="Andres Llanas" userId="2701bd67-bdf9-4373-aa46-44fe83ddecb0" providerId="ADAL" clId="{BC03A876-6640-5943-8183-641BE44BF571}" dt="2023-06-28T19:02:57.231" v="1435" actId="20577"/>
          <ac:spMkLst>
            <pc:docMk/>
            <pc:sldMk cId="461038655" sldId="271"/>
            <ac:spMk id="10" creationId="{431533DF-C6A7-1804-D092-604D8240936E}"/>
          </ac:spMkLst>
        </pc:spChg>
      </pc:sldChg>
      <pc:sldChg chg="modSp add mod">
        <pc:chgData name="Andres Llanas" userId="2701bd67-bdf9-4373-aa46-44fe83ddecb0" providerId="ADAL" clId="{BC03A876-6640-5943-8183-641BE44BF571}" dt="2023-06-28T19:03:23.122" v="1463" actId="20577"/>
        <pc:sldMkLst>
          <pc:docMk/>
          <pc:sldMk cId="2102584494" sldId="272"/>
        </pc:sldMkLst>
        <pc:spChg chg="mod">
          <ac:chgData name="Andres Llanas" userId="2701bd67-bdf9-4373-aa46-44fe83ddecb0" providerId="ADAL" clId="{BC03A876-6640-5943-8183-641BE44BF571}" dt="2023-06-28T19:03:09.163" v="1442" actId="20577"/>
          <ac:spMkLst>
            <pc:docMk/>
            <pc:sldMk cId="2102584494" sldId="272"/>
            <ac:spMk id="7" creationId="{079E0F47-BB9E-C379-9B17-58E7298C9C33}"/>
          </ac:spMkLst>
        </pc:spChg>
        <pc:spChg chg="mod">
          <ac:chgData name="Andres Llanas" userId="2701bd67-bdf9-4373-aa46-44fe83ddecb0" providerId="ADAL" clId="{BC03A876-6640-5943-8183-641BE44BF571}" dt="2023-06-28T19:03:23.122" v="1463" actId="20577"/>
          <ac:spMkLst>
            <pc:docMk/>
            <pc:sldMk cId="2102584494" sldId="272"/>
            <ac:spMk id="10" creationId="{431533DF-C6A7-1804-D092-604D8240936E}"/>
          </ac:spMkLst>
        </pc:spChg>
      </pc:sldChg>
      <pc:sldChg chg="modSp add mod">
        <pc:chgData name="Andres Llanas" userId="2701bd67-bdf9-4373-aa46-44fe83ddecb0" providerId="ADAL" clId="{BC03A876-6640-5943-8183-641BE44BF571}" dt="2023-06-28T19:03:50.457" v="1500" actId="20577"/>
        <pc:sldMkLst>
          <pc:docMk/>
          <pc:sldMk cId="275125620" sldId="273"/>
        </pc:sldMkLst>
        <pc:spChg chg="mod">
          <ac:chgData name="Andres Llanas" userId="2701bd67-bdf9-4373-aa46-44fe83ddecb0" providerId="ADAL" clId="{BC03A876-6640-5943-8183-641BE44BF571}" dt="2023-06-28T19:03:41.812" v="1475" actId="20577"/>
          <ac:spMkLst>
            <pc:docMk/>
            <pc:sldMk cId="275125620" sldId="273"/>
            <ac:spMk id="2" creationId="{FF5E393B-243E-29CD-84E0-B5A8C2AA714F}"/>
          </ac:spMkLst>
        </pc:spChg>
        <pc:spChg chg="mod">
          <ac:chgData name="Andres Llanas" userId="2701bd67-bdf9-4373-aa46-44fe83ddecb0" providerId="ADAL" clId="{BC03A876-6640-5943-8183-641BE44BF571}" dt="2023-06-28T19:03:50.457" v="1500" actId="20577"/>
          <ac:spMkLst>
            <pc:docMk/>
            <pc:sldMk cId="275125620" sldId="273"/>
            <ac:spMk id="3" creationId="{E213AED0-A0D8-E7E3-6091-652D224FE9F4}"/>
          </ac:spMkLst>
        </pc:spChg>
      </pc:sldChg>
      <pc:sldChg chg="addSp delSp modSp add mod">
        <pc:chgData name="Andres Llanas" userId="2701bd67-bdf9-4373-aa46-44fe83ddecb0" providerId="ADAL" clId="{BC03A876-6640-5943-8183-641BE44BF571}" dt="2023-06-28T19:06:55.561" v="1635" actId="478"/>
        <pc:sldMkLst>
          <pc:docMk/>
          <pc:sldMk cId="2318208808" sldId="274"/>
        </pc:sldMkLst>
        <pc:spChg chg="add del mod">
          <ac:chgData name="Andres Llanas" userId="2701bd67-bdf9-4373-aa46-44fe83ddecb0" providerId="ADAL" clId="{BC03A876-6640-5943-8183-641BE44BF571}" dt="2023-06-28T19:05:49.384" v="1604" actId="478"/>
          <ac:spMkLst>
            <pc:docMk/>
            <pc:sldMk cId="2318208808" sldId="274"/>
            <ac:spMk id="3" creationId="{82A65239-0957-DAD0-2B1E-8E53F68BFFE2}"/>
          </ac:spMkLst>
        </pc:spChg>
        <pc:spChg chg="del">
          <ac:chgData name="Andres Llanas" userId="2701bd67-bdf9-4373-aa46-44fe83ddecb0" providerId="ADAL" clId="{BC03A876-6640-5943-8183-641BE44BF571}" dt="2023-06-28T19:06:53.571" v="1633" actId="478"/>
          <ac:spMkLst>
            <pc:docMk/>
            <pc:sldMk cId="2318208808" sldId="274"/>
            <ac:spMk id="4" creationId="{2349B60C-5018-E7F2-7600-4007EDB08C1F}"/>
          </ac:spMkLst>
        </pc:spChg>
        <pc:spChg chg="del">
          <ac:chgData name="Andres Llanas" userId="2701bd67-bdf9-4373-aa46-44fe83ddecb0" providerId="ADAL" clId="{BC03A876-6640-5943-8183-641BE44BF571}" dt="2023-06-28T19:05:44.423" v="1601" actId="478"/>
          <ac:spMkLst>
            <pc:docMk/>
            <pc:sldMk cId="2318208808" sldId="274"/>
            <ac:spMk id="5" creationId="{B62DEB1D-39DE-D7B8-1CE3-F0DEE11DA987}"/>
          </ac:spMkLst>
        </pc:spChg>
        <pc:spChg chg="add mod">
          <ac:chgData name="Andres Llanas" userId="2701bd67-bdf9-4373-aa46-44fe83ddecb0" providerId="ADAL" clId="{BC03A876-6640-5943-8183-641BE44BF571}" dt="2023-06-28T19:06:42.004" v="1629" actId="207"/>
          <ac:spMkLst>
            <pc:docMk/>
            <pc:sldMk cId="2318208808" sldId="274"/>
            <ac:spMk id="6" creationId="{4E1CDAD5-4139-7C8D-6FA1-094C0C72DC07}"/>
          </ac:spMkLst>
        </pc:spChg>
        <pc:spChg chg="mod">
          <ac:chgData name="Andres Llanas" userId="2701bd67-bdf9-4373-aa46-44fe83ddecb0" providerId="ADAL" clId="{BC03A876-6640-5943-8183-641BE44BF571}" dt="2023-06-28T19:06:38.054" v="1628" actId="207"/>
          <ac:spMkLst>
            <pc:docMk/>
            <pc:sldMk cId="2318208808" sldId="274"/>
            <ac:spMk id="7" creationId="{079E0F47-BB9E-C379-9B17-58E7298C9C33}"/>
          </ac:spMkLst>
        </pc:spChg>
        <pc:spChg chg="del">
          <ac:chgData name="Andres Llanas" userId="2701bd67-bdf9-4373-aa46-44fe83ddecb0" providerId="ADAL" clId="{BC03A876-6640-5943-8183-641BE44BF571}" dt="2023-06-28T19:06:55" v="1634" actId="478"/>
          <ac:spMkLst>
            <pc:docMk/>
            <pc:sldMk cId="2318208808" sldId="274"/>
            <ac:spMk id="8" creationId="{4015C680-1769-C5F3-DB77-3C2645347F73}"/>
          </ac:spMkLst>
        </pc:spChg>
        <pc:spChg chg="del">
          <ac:chgData name="Andres Llanas" userId="2701bd67-bdf9-4373-aa46-44fe83ddecb0" providerId="ADAL" clId="{BC03A876-6640-5943-8183-641BE44BF571}" dt="2023-06-28T19:06:55.561" v="1635" actId="478"/>
          <ac:spMkLst>
            <pc:docMk/>
            <pc:sldMk cId="2318208808" sldId="274"/>
            <ac:spMk id="9" creationId="{ECA098D3-1811-1287-469D-D2766D024C94}"/>
          </ac:spMkLst>
        </pc:spChg>
        <pc:spChg chg="mod">
          <ac:chgData name="Andres Llanas" userId="2701bd67-bdf9-4373-aa46-44fe83ddecb0" providerId="ADAL" clId="{BC03A876-6640-5943-8183-641BE44BF571}" dt="2023-06-28T19:06:43.820" v="1630" actId="207"/>
          <ac:spMkLst>
            <pc:docMk/>
            <pc:sldMk cId="2318208808" sldId="274"/>
            <ac:spMk id="10" creationId="{431533DF-C6A7-1804-D092-604D8240936E}"/>
          </ac:spMkLst>
        </pc:spChg>
        <pc:spChg chg="add mod">
          <ac:chgData name="Andres Llanas" userId="2701bd67-bdf9-4373-aa46-44fe83ddecb0" providerId="ADAL" clId="{BC03A876-6640-5943-8183-641BE44BF571}" dt="2023-06-28T19:06:51.510" v="1632" actId="14100"/>
          <ac:spMkLst>
            <pc:docMk/>
            <pc:sldMk cId="2318208808" sldId="274"/>
            <ac:spMk id="11" creationId="{A2DC9F7C-B34B-5CB2-FB90-EF6F9ACD55EF}"/>
          </ac:spMkLst>
        </pc:spChg>
      </pc:sldChg>
      <pc:sldChg chg="modSp add del mod">
        <pc:chgData name="Andres Llanas" userId="2701bd67-bdf9-4373-aa46-44fe83ddecb0" providerId="ADAL" clId="{BC03A876-6640-5943-8183-641BE44BF571}" dt="2023-06-28T19:04:47.372" v="1552" actId="2696"/>
        <pc:sldMkLst>
          <pc:docMk/>
          <pc:sldMk cId="2829417687" sldId="274"/>
        </pc:sldMkLst>
        <pc:spChg chg="mod">
          <ac:chgData name="Andres Llanas" userId="2701bd67-bdf9-4373-aa46-44fe83ddecb0" providerId="ADAL" clId="{BC03A876-6640-5943-8183-641BE44BF571}" dt="2023-06-28T19:04:36.032" v="1529" actId="20577"/>
          <ac:spMkLst>
            <pc:docMk/>
            <pc:sldMk cId="2829417687" sldId="274"/>
            <ac:spMk id="2" creationId="{FF5E393B-243E-29CD-84E0-B5A8C2AA714F}"/>
          </ac:spMkLst>
        </pc:spChg>
        <pc:spChg chg="mod">
          <ac:chgData name="Andres Llanas" userId="2701bd67-bdf9-4373-aa46-44fe83ddecb0" providerId="ADAL" clId="{BC03A876-6640-5943-8183-641BE44BF571}" dt="2023-06-28T19:04:41.458" v="1551" actId="20577"/>
          <ac:spMkLst>
            <pc:docMk/>
            <pc:sldMk cId="2829417687" sldId="274"/>
            <ac:spMk id="3" creationId="{E213AED0-A0D8-E7E3-6091-652D224FE9F4}"/>
          </ac:spMkLst>
        </pc:spChg>
      </pc:sldChg>
      <pc:sldChg chg="modSp add mod">
        <pc:chgData name="Andres Llanas" userId="2701bd67-bdf9-4373-aa46-44fe83ddecb0" providerId="ADAL" clId="{BC03A876-6640-5943-8183-641BE44BF571}" dt="2023-06-28T19:07:41.282" v="1697" actId="20577"/>
        <pc:sldMkLst>
          <pc:docMk/>
          <pc:sldMk cId="2920332965" sldId="275"/>
        </pc:sldMkLst>
        <pc:spChg chg="mod">
          <ac:chgData name="Andres Llanas" userId="2701bd67-bdf9-4373-aa46-44fe83ddecb0" providerId="ADAL" clId="{BC03A876-6640-5943-8183-641BE44BF571}" dt="2023-06-28T19:07:41.282" v="1697" actId="20577"/>
          <ac:spMkLst>
            <pc:docMk/>
            <pc:sldMk cId="2920332965" sldId="275"/>
            <ac:spMk id="6" creationId="{4E1CDAD5-4139-7C8D-6FA1-094C0C72DC07}"/>
          </ac:spMkLst>
        </pc:spChg>
        <pc:spChg chg="mod">
          <ac:chgData name="Andres Llanas" userId="2701bd67-bdf9-4373-aa46-44fe83ddecb0" providerId="ADAL" clId="{BC03A876-6640-5943-8183-641BE44BF571}" dt="2023-06-28T19:07:30.597" v="1651" actId="20577"/>
          <ac:spMkLst>
            <pc:docMk/>
            <pc:sldMk cId="2920332965" sldId="275"/>
            <ac:spMk id="7" creationId="{079E0F47-BB9E-C379-9B17-58E7298C9C33}"/>
          </ac:spMkLst>
        </pc:spChg>
        <pc:spChg chg="mod">
          <ac:chgData name="Andres Llanas" userId="2701bd67-bdf9-4373-aa46-44fe83ddecb0" providerId="ADAL" clId="{BC03A876-6640-5943-8183-641BE44BF571}" dt="2023-06-28T19:07:36.651" v="1677" actId="20577"/>
          <ac:spMkLst>
            <pc:docMk/>
            <pc:sldMk cId="2920332965" sldId="275"/>
            <ac:spMk id="10" creationId="{431533DF-C6A7-1804-D092-604D8240936E}"/>
          </ac:spMkLst>
        </pc:spChg>
      </pc:sldChg>
      <pc:sldChg chg="add">
        <pc:chgData name="Andres Llanas" userId="2701bd67-bdf9-4373-aa46-44fe83ddecb0" providerId="ADAL" clId="{BC03A876-6640-5943-8183-641BE44BF571}" dt="2023-06-28T19:08:00.964" v="1698"/>
        <pc:sldMkLst>
          <pc:docMk/>
          <pc:sldMk cId="3019887546" sldId="276"/>
        </pc:sldMkLst>
      </pc:sldChg>
      <pc:sldChg chg="add">
        <pc:chgData name="Andres Llanas" userId="2701bd67-bdf9-4373-aa46-44fe83ddecb0" providerId="ADAL" clId="{BC03A876-6640-5943-8183-641BE44BF571}" dt="2023-06-28T19:08:09.219" v="1699"/>
        <pc:sldMkLst>
          <pc:docMk/>
          <pc:sldMk cId="3604903518" sldId="277"/>
        </pc:sldMkLst>
      </pc:sldChg>
      <pc:sldChg chg="add">
        <pc:chgData name="Andres Llanas" userId="2701bd67-bdf9-4373-aa46-44fe83ddecb0" providerId="ADAL" clId="{BC03A876-6640-5943-8183-641BE44BF571}" dt="2023-06-28T19:08:10.593" v="1700"/>
        <pc:sldMkLst>
          <pc:docMk/>
          <pc:sldMk cId="1494612995" sldId="278"/>
        </pc:sldMkLst>
      </pc:sldChg>
      <pc:sldChg chg="add del">
        <pc:chgData name="Andres Llanas" userId="2701bd67-bdf9-4373-aa46-44fe83ddecb0" providerId="ADAL" clId="{BC03A876-6640-5943-8183-641BE44BF571}" dt="2023-06-29T13:49:15.141" v="1728" actId="2696"/>
        <pc:sldMkLst>
          <pc:docMk/>
          <pc:sldMk cId="705812819" sldId="279"/>
        </pc:sldMkLst>
      </pc:sldChg>
      <pc:sldChg chg="modSp add mod">
        <pc:chgData name="Andres Llanas" userId="2701bd67-bdf9-4373-aa46-44fe83ddecb0" providerId="ADAL" clId="{BC03A876-6640-5943-8183-641BE44BF571}" dt="2023-06-29T13:49:48.694" v="1776" actId="20577"/>
        <pc:sldMkLst>
          <pc:docMk/>
          <pc:sldMk cId="3443726869" sldId="279"/>
        </pc:sldMkLst>
        <pc:spChg chg="mod">
          <ac:chgData name="Andres Llanas" userId="2701bd67-bdf9-4373-aa46-44fe83ddecb0" providerId="ADAL" clId="{BC03A876-6640-5943-8183-641BE44BF571}" dt="2023-06-29T13:49:37.337" v="1761" actId="20577"/>
          <ac:spMkLst>
            <pc:docMk/>
            <pc:sldMk cId="3443726869" sldId="279"/>
            <ac:spMk id="2" creationId="{FF5E393B-243E-29CD-84E0-B5A8C2AA714F}"/>
          </ac:spMkLst>
        </pc:spChg>
        <pc:spChg chg="mod">
          <ac:chgData name="Andres Llanas" userId="2701bd67-bdf9-4373-aa46-44fe83ddecb0" providerId="ADAL" clId="{BC03A876-6640-5943-8183-641BE44BF571}" dt="2023-06-29T13:49:48.694" v="1776" actId="20577"/>
          <ac:spMkLst>
            <pc:docMk/>
            <pc:sldMk cId="3443726869" sldId="279"/>
            <ac:spMk id="3" creationId="{E213AED0-A0D8-E7E3-6091-652D224FE9F4}"/>
          </ac:spMkLst>
        </pc:spChg>
      </pc:sldChg>
      <pc:sldChg chg="delSp add del mod">
        <pc:chgData name="Andres Llanas" userId="2701bd67-bdf9-4373-aa46-44fe83ddecb0" providerId="ADAL" clId="{BC03A876-6640-5943-8183-641BE44BF571}" dt="2023-06-29T13:59:28.859" v="1821" actId="2696"/>
        <pc:sldMkLst>
          <pc:docMk/>
          <pc:sldMk cId="3862492800" sldId="280"/>
        </pc:sldMkLst>
        <pc:spChg chg="del">
          <ac:chgData name="Andres Llanas" userId="2701bd67-bdf9-4373-aa46-44fe83ddecb0" providerId="ADAL" clId="{BC03A876-6640-5943-8183-641BE44BF571}" dt="2023-06-29T13:58:54.437" v="1819" actId="478"/>
          <ac:spMkLst>
            <pc:docMk/>
            <pc:sldMk cId="3862492800" sldId="280"/>
            <ac:spMk id="6" creationId="{0BFC6CAB-BC74-A237-EDFB-D31D9DA36519}"/>
          </ac:spMkLst>
        </pc:spChg>
      </pc:sldChg>
      <pc:sldChg chg="addSp delSp modSp add mod">
        <pc:chgData name="Andres Llanas" userId="2701bd67-bdf9-4373-aa46-44fe83ddecb0" providerId="ADAL" clId="{BC03A876-6640-5943-8183-641BE44BF571}" dt="2023-06-29T13:50:37.646" v="1811" actId="1076"/>
        <pc:sldMkLst>
          <pc:docMk/>
          <pc:sldMk cId="892707240" sldId="281"/>
        </pc:sldMkLst>
        <pc:spChg chg="mod">
          <ac:chgData name="Andres Llanas" userId="2701bd67-bdf9-4373-aa46-44fe83ddecb0" providerId="ADAL" clId="{BC03A876-6640-5943-8183-641BE44BF571}" dt="2023-06-29T13:50:37.646" v="1811" actId="1076"/>
          <ac:spMkLst>
            <pc:docMk/>
            <pc:sldMk cId="892707240" sldId="281"/>
            <ac:spMk id="2" creationId="{FF5E393B-243E-29CD-84E0-B5A8C2AA714F}"/>
          </ac:spMkLst>
        </pc:spChg>
        <pc:spChg chg="del">
          <ac:chgData name="Andres Llanas" userId="2701bd67-bdf9-4373-aa46-44fe83ddecb0" providerId="ADAL" clId="{BC03A876-6640-5943-8183-641BE44BF571}" dt="2023-06-29T13:50:27.002" v="1807" actId="478"/>
          <ac:spMkLst>
            <pc:docMk/>
            <pc:sldMk cId="892707240" sldId="281"/>
            <ac:spMk id="3" creationId="{E213AED0-A0D8-E7E3-6091-652D224FE9F4}"/>
          </ac:spMkLst>
        </pc:spChg>
        <pc:spChg chg="add del">
          <ac:chgData name="Andres Llanas" userId="2701bd67-bdf9-4373-aa46-44fe83ddecb0" providerId="ADAL" clId="{BC03A876-6640-5943-8183-641BE44BF571}" dt="2023-06-29T13:50:29.519" v="1809" actId="478"/>
          <ac:spMkLst>
            <pc:docMk/>
            <pc:sldMk cId="892707240" sldId="281"/>
            <ac:spMk id="4" creationId="{2349B60C-5018-E7F2-7600-4007EDB08C1F}"/>
          </ac:spMkLst>
        </pc:spChg>
        <pc:spChg chg="add del mod">
          <ac:chgData name="Andres Llanas" userId="2701bd67-bdf9-4373-aa46-44fe83ddecb0" providerId="ADAL" clId="{BC03A876-6640-5943-8183-641BE44BF571}" dt="2023-06-29T13:50:32.152" v="1810" actId="478"/>
          <ac:spMkLst>
            <pc:docMk/>
            <pc:sldMk cId="892707240" sldId="281"/>
            <ac:spMk id="6" creationId="{4EC7CDF6-A6F3-4CC8-D516-C31B4251115A}"/>
          </ac:spMkLst>
        </pc:spChg>
      </pc:sldChg>
      <pc:sldChg chg="addSp delSp modSp add mod">
        <pc:chgData name="Andres Llanas" userId="2701bd67-bdf9-4373-aa46-44fe83ddecb0" providerId="ADAL" clId="{BC03A876-6640-5943-8183-641BE44BF571}" dt="2023-06-29T14:33:45.162" v="2206" actId="20577"/>
        <pc:sldMkLst>
          <pc:docMk/>
          <pc:sldMk cId="2586366680" sldId="282"/>
        </pc:sldMkLst>
        <pc:spChg chg="add del mod">
          <ac:chgData name="Andres Llanas" userId="2701bd67-bdf9-4373-aa46-44fe83ddecb0" providerId="ADAL" clId="{BC03A876-6640-5943-8183-641BE44BF571}" dt="2023-06-29T14:00:30.395" v="1867" actId="478"/>
          <ac:spMkLst>
            <pc:docMk/>
            <pc:sldMk cId="2586366680" sldId="282"/>
            <ac:spMk id="2" creationId="{ECF0C06E-749D-947D-84FF-93D464A3115E}"/>
          </ac:spMkLst>
        </pc:spChg>
        <pc:spChg chg="add mod">
          <ac:chgData name="Andres Llanas" userId="2701bd67-bdf9-4373-aa46-44fe83ddecb0" providerId="ADAL" clId="{BC03A876-6640-5943-8183-641BE44BF571}" dt="2023-06-29T14:33:45.162" v="2206" actId="20577"/>
          <ac:spMkLst>
            <pc:docMk/>
            <pc:sldMk cId="2586366680" sldId="282"/>
            <ac:spMk id="3" creationId="{3CA48F2C-73D5-9604-EF91-8DFD2123D26C}"/>
          </ac:spMkLst>
        </pc:spChg>
        <pc:spChg chg="add mod">
          <ac:chgData name="Andres Llanas" userId="2701bd67-bdf9-4373-aa46-44fe83ddecb0" providerId="ADAL" clId="{BC03A876-6640-5943-8183-641BE44BF571}" dt="2023-06-29T14:14:46.521" v="2063" actId="20577"/>
          <ac:spMkLst>
            <pc:docMk/>
            <pc:sldMk cId="2586366680" sldId="282"/>
            <ac:spMk id="5" creationId="{5E203844-D19D-699A-C236-E24C8F569ED3}"/>
          </ac:spMkLst>
        </pc:spChg>
        <pc:spChg chg="add mod">
          <ac:chgData name="Andres Llanas" userId="2701bd67-bdf9-4373-aa46-44fe83ddecb0" providerId="ADAL" clId="{BC03A876-6640-5943-8183-641BE44BF571}" dt="2023-06-29T14:15:22.356" v="2125" actId="20577"/>
          <ac:spMkLst>
            <pc:docMk/>
            <pc:sldMk cId="2586366680" sldId="282"/>
            <ac:spMk id="6" creationId="{6A2425B3-699F-75BB-1F0C-4B9A19331534}"/>
          </ac:spMkLst>
        </pc:spChg>
        <pc:spChg chg="add mod">
          <ac:chgData name="Andres Llanas" userId="2701bd67-bdf9-4373-aa46-44fe83ddecb0" providerId="ADAL" clId="{BC03A876-6640-5943-8183-641BE44BF571}" dt="2023-06-29T14:21:35.115" v="2190" actId="20577"/>
          <ac:spMkLst>
            <pc:docMk/>
            <pc:sldMk cId="2586366680" sldId="282"/>
            <ac:spMk id="7" creationId="{2E70A98F-B442-241F-74E7-BE7C41597E40}"/>
          </ac:spMkLst>
        </pc:spChg>
        <pc:spChg chg="mod">
          <ac:chgData name="Andres Llanas" userId="2701bd67-bdf9-4373-aa46-44fe83ddecb0" providerId="ADAL" clId="{BC03A876-6640-5943-8183-641BE44BF571}" dt="2023-06-29T14:00:14.536" v="1861" actId="207"/>
          <ac:spMkLst>
            <pc:docMk/>
            <pc:sldMk cId="2586366680" sldId="282"/>
            <ac:spMk id="10" creationId="{74F0C3BE-BD24-8775-0B6A-3BC27CC09A3E}"/>
          </ac:spMkLst>
        </pc:spChg>
        <pc:spChg chg="del">
          <ac:chgData name="Andres Llanas" userId="2701bd67-bdf9-4373-aa46-44fe83ddecb0" providerId="ADAL" clId="{BC03A876-6640-5943-8183-641BE44BF571}" dt="2023-06-29T13:59:35.225" v="1823" actId="478"/>
          <ac:spMkLst>
            <pc:docMk/>
            <pc:sldMk cId="2586366680" sldId="282"/>
            <ac:spMk id="11" creationId="{66A44157-0F8F-F494-F414-16CCB2625D7F}"/>
          </ac:spMkLst>
        </pc:spChg>
        <pc:spChg chg="del">
          <ac:chgData name="Andres Llanas" userId="2701bd67-bdf9-4373-aa46-44fe83ddecb0" providerId="ADAL" clId="{BC03A876-6640-5943-8183-641BE44BF571}" dt="2023-06-29T13:59:40.727" v="1825" actId="478"/>
          <ac:spMkLst>
            <pc:docMk/>
            <pc:sldMk cId="2586366680" sldId="282"/>
            <ac:spMk id="12" creationId="{63CE195E-692C-84D2-C400-00B6344BB2C3}"/>
          </ac:spMkLst>
        </pc:spChg>
        <pc:spChg chg="del">
          <ac:chgData name="Andres Llanas" userId="2701bd67-bdf9-4373-aa46-44fe83ddecb0" providerId="ADAL" clId="{BC03A876-6640-5943-8183-641BE44BF571}" dt="2023-06-29T13:59:42.254" v="1826" actId="478"/>
          <ac:spMkLst>
            <pc:docMk/>
            <pc:sldMk cId="2586366680" sldId="282"/>
            <ac:spMk id="13" creationId="{DCB53A30-AED9-A9B7-8684-FFBEEFC544A5}"/>
          </ac:spMkLst>
        </pc:spChg>
        <pc:spChg chg="del">
          <ac:chgData name="Andres Llanas" userId="2701bd67-bdf9-4373-aa46-44fe83ddecb0" providerId="ADAL" clId="{BC03A876-6640-5943-8183-641BE44BF571}" dt="2023-06-29T13:59:44.600" v="1828" actId="478"/>
          <ac:spMkLst>
            <pc:docMk/>
            <pc:sldMk cId="2586366680" sldId="282"/>
            <ac:spMk id="17" creationId="{D5CE5657-10F0-716F-FAD3-C16E47463B09}"/>
          </ac:spMkLst>
        </pc:spChg>
        <pc:spChg chg="mod">
          <ac:chgData name="Andres Llanas" userId="2701bd67-bdf9-4373-aa46-44fe83ddecb0" providerId="ADAL" clId="{BC03A876-6640-5943-8183-641BE44BF571}" dt="2023-06-29T14:06:29.581" v="1990" actId="2711"/>
          <ac:spMkLst>
            <pc:docMk/>
            <pc:sldMk cId="2586366680" sldId="282"/>
            <ac:spMk id="18" creationId="{7B662913-27C7-7673-85B3-A27FFFB431C5}"/>
          </ac:spMkLst>
        </pc:spChg>
        <pc:spChg chg="del">
          <ac:chgData name="Andres Llanas" userId="2701bd67-bdf9-4373-aa46-44fe83ddecb0" providerId="ADAL" clId="{BC03A876-6640-5943-8183-641BE44BF571}" dt="2023-06-29T13:59:43.155" v="1827" actId="478"/>
          <ac:spMkLst>
            <pc:docMk/>
            <pc:sldMk cId="2586366680" sldId="282"/>
            <ac:spMk id="19" creationId="{9CEC5F52-6857-355A-CE81-E6E987ABEA35}"/>
          </ac:spMkLst>
        </pc:spChg>
        <pc:spChg chg="del">
          <ac:chgData name="Andres Llanas" userId="2701bd67-bdf9-4373-aa46-44fe83ddecb0" providerId="ADAL" clId="{BC03A876-6640-5943-8183-641BE44BF571}" dt="2023-06-29T13:59:47.119" v="1829" actId="478"/>
          <ac:spMkLst>
            <pc:docMk/>
            <pc:sldMk cId="2586366680" sldId="282"/>
            <ac:spMk id="20" creationId="{1EB6075E-803F-B1A9-67B2-6E5AF2DF630B}"/>
          </ac:spMkLst>
        </pc:spChg>
        <pc:spChg chg="del">
          <ac:chgData name="Andres Llanas" userId="2701bd67-bdf9-4373-aa46-44fe83ddecb0" providerId="ADAL" clId="{BC03A876-6640-5943-8183-641BE44BF571}" dt="2023-06-29T14:00:39.287" v="1868" actId="478"/>
          <ac:spMkLst>
            <pc:docMk/>
            <pc:sldMk cId="2586366680" sldId="282"/>
            <ac:spMk id="21" creationId="{6130A36C-64DD-DF03-99AE-6359D4C40B51}"/>
          </ac:spMkLst>
        </pc:spChg>
        <pc:spChg chg="del">
          <ac:chgData name="Andres Llanas" userId="2701bd67-bdf9-4373-aa46-44fe83ddecb0" providerId="ADAL" clId="{BC03A876-6640-5943-8183-641BE44BF571}" dt="2023-06-29T13:59:36.094" v="1824" actId="478"/>
          <ac:spMkLst>
            <pc:docMk/>
            <pc:sldMk cId="2586366680" sldId="282"/>
            <ac:spMk id="22" creationId="{9EF2D99B-A0CB-24BE-B4A5-0AE391C7CB1A}"/>
          </ac:spMkLst>
        </pc:spChg>
        <pc:spChg chg="del">
          <ac:chgData name="Andres Llanas" userId="2701bd67-bdf9-4373-aa46-44fe83ddecb0" providerId="ADAL" clId="{BC03A876-6640-5943-8183-641BE44BF571}" dt="2023-06-29T13:59:50.841" v="1830" actId="478"/>
          <ac:spMkLst>
            <pc:docMk/>
            <pc:sldMk cId="2586366680" sldId="282"/>
            <ac:spMk id="23" creationId="{89A21B28-0A26-F200-8338-3F0ED7540B3F}"/>
          </ac:spMkLst>
        </pc:spChg>
        <pc:spChg chg="del">
          <ac:chgData name="Andres Llanas" userId="2701bd67-bdf9-4373-aa46-44fe83ddecb0" providerId="ADAL" clId="{BC03A876-6640-5943-8183-641BE44BF571}" dt="2023-06-29T13:59:50.841" v="1830" actId="478"/>
          <ac:spMkLst>
            <pc:docMk/>
            <pc:sldMk cId="2586366680" sldId="282"/>
            <ac:spMk id="24" creationId="{68667567-9556-E31C-9FBB-1166A2D15E15}"/>
          </ac:spMkLst>
        </pc:spChg>
        <pc:spChg chg="del">
          <ac:chgData name="Andres Llanas" userId="2701bd67-bdf9-4373-aa46-44fe83ddecb0" providerId="ADAL" clId="{BC03A876-6640-5943-8183-641BE44BF571}" dt="2023-06-29T13:59:50.841" v="1830" actId="478"/>
          <ac:spMkLst>
            <pc:docMk/>
            <pc:sldMk cId="2586366680" sldId="282"/>
            <ac:spMk id="25" creationId="{FBECD17B-C525-673B-7E61-47CC53A76879}"/>
          </ac:spMkLst>
        </pc:spChg>
        <pc:spChg chg="del">
          <ac:chgData name="Andres Llanas" userId="2701bd67-bdf9-4373-aa46-44fe83ddecb0" providerId="ADAL" clId="{BC03A876-6640-5943-8183-641BE44BF571}" dt="2023-06-29T13:59:50.841" v="1830" actId="478"/>
          <ac:spMkLst>
            <pc:docMk/>
            <pc:sldMk cId="2586366680" sldId="282"/>
            <ac:spMk id="26" creationId="{BDECE8A5-86DB-24BC-165A-2D366A5FFCF4}"/>
          </ac:spMkLst>
        </pc:spChg>
        <pc:spChg chg="del">
          <ac:chgData name="Andres Llanas" userId="2701bd67-bdf9-4373-aa46-44fe83ddecb0" providerId="ADAL" clId="{BC03A876-6640-5943-8183-641BE44BF571}" dt="2023-06-29T13:59:50.841" v="1830" actId="478"/>
          <ac:spMkLst>
            <pc:docMk/>
            <pc:sldMk cId="2586366680" sldId="282"/>
            <ac:spMk id="28" creationId="{E0B6AE97-0E8B-399C-4CCB-FE94287886A7}"/>
          </ac:spMkLst>
        </pc:spChg>
        <pc:spChg chg="del">
          <ac:chgData name="Andres Llanas" userId="2701bd67-bdf9-4373-aa46-44fe83ddecb0" providerId="ADAL" clId="{BC03A876-6640-5943-8183-641BE44BF571}" dt="2023-06-29T13:59:50.841" v="1830" actId="478"/>
          <ac:spMkLst>
            <pc:docMk/>
            <pc:sldMk cId="2586366680" sldId="282"/>
            <ac:spMk id="29" creationId="{72D75F24-99D1-05E6-5455-03F82C015DFB}"/>
          </ac:spMkLst>
        </pc:spChg>
        <pc:spChg chg="del">
          <ac:chgData name="Andres Llanas" userId="2701bd67-bdf9-4373-aa46-44fe83ddecb0" providerId="ADAL" clId="{BC03A876-6640-5943-8183-641BE44BF571}" dt="2023-06-29T13:59:50.841" v="1830" actId="478"/>
          <ac:spMkLst>
            <pc:docMk/>
            <pc:sldMk cId="2586366680" sldId="282"/>
            <ac:spMk id="30" creationId="{5E238643-96AD-2E0D-71C4-9CAEB1DC9AEB}"/>
          </ac:spMkLst>
        </pc:spChg>
        <pc:spChg chg="del">
          <ac:chgData name="Andres Llanas" userId="2701bd67-bdf9-4373-aa46-44fe83ddecb0" providerId="ADAL" clId="{BC03A876-6640-5943-8183-641BE44BF571}" dt="2023-06-29T13:59:50.841" v="1830" actId="478"/>
          <ac:spMkLst>
            <pc:docMk/>
            <pc:sldMk cId="2586366680" sldId="282"/>
            <ac:spMk id="31" creationId="{461F0FA1-1535-BB53-3BFF-B7EE2EB542D0}"/>
          </ac:spMkLst>
        </pc:spChg>
        <pc:spChg chg="del">
          <ac:chgData name="Andres Llanas" userId="2701bd67-bdf9-4373-aa46-44fe83ddecb0" providerId="ADAL" clId="{BC03A876-6640-5943-8183-641BE44BF571}" dt="2023-06-29T13:59:50.841" v="1830" actId="478"/>
          <ac:spMkLst>
            <pc:docMk/>
            <pc:sldMk cId="2586366680" sldId="282"/>
            <ac:spMk id="32" creationId="{75E61C5D-91C5-FB9C-1BB5-12E200F20853}"/>
          </ac:spMkLst>
        </pc:spChg>
        <pc:cxnChg chg="del">
          <ac:chgData name="Andres Llanas" userId="2701bd67-bdf9-4373-aa46-44fe83ddecb0" providerId="ADAL" clId="{BC03A876-6640-5943-8183-641BE44BF571}" dt="2023-06-29T13:59:54.834" v="1831" actId="478"/>
          <ac:cxnSpMkLst>
            <pc:docMk/>
            <pc:sldMk cId="2586366680" sldId="282"/>
            <ac:cxnSpMk id="15" creationId="{D95A5210-FE70-6116-691D-93CEB2F1F4E0}"/>
          </ac:cxnSpMkLst>
        </pc:cxnChg>
        <pc:cxnChg chg="del">
          <ac:chgData name="Andres Llanas" userId="2701bd67-bdf9-4373-aa46-44fe83ddecb0" providerId="ADAL" clId="{BC03A876-6640-5943-8183-641BE44BF571}" dt="2023-06-29T13:59:50.841" v="1830" actId="478"/>
          <ac:cxnSpMkLst>
            <pc:docMk/>
            <pc:sldMk cId="2586366680" sldId="282"/>
            <ac:cxnSpMk id="27" creationId="{92520579-5638-0614-5867-0D8100005D19}"/>
          </ac:cxnSpMkLst>
        </pc:cxnChg>
      </pc:sldChg>
      <pc:sldChg chg="addSp delSp modSp new mod">
        <pc:chgData name="Andres Llanas" userId="2701bd67-bdf9-4373-aa46-44fe83ddecb0" providerId="ADAL" clId="{BC03A876-6640-5943-8183-641BE44BF571}" dt="2023-07-10T17:52:18.947" v="2306" actId="1076"/>
        <pc:sldMkLst>
          <pc:docMk/>
          <pc:sldMk cId="3129651247" sldId="283"/>
        </pc:sldMkLst>
        <pc:spChg chg="del">
          <ac:chgData name="Andres Llanas" userId="2701bd67-bdf9-4373-aa46-44fe83ddecb0" providerId="ADAL" clId="{BC03A876-6640-5943-8183-641BE44BF571}" dt="2023-07-10T17:49:37.906" v="2300" actId="478"/>
          <ac:spMkLst>
            <pc:docMk/>
            <pc:sldMk cId="3129651247" sldId="283"/>
            <ac:spMk id="2" creationId="{896EA4B9-4A7F-F508-3D4C-4EB44FD1F834}"/>
          </ac:spMkLst>
        </pc:spChg>
        <pc:spChg chg="del">
          <ac:chgData name="Andres Llanas" userId="2701bd67-bdf9-4373-aa46-44fe83ddecb0" providerId="ADAL" clId="{BC03A876-6640-5943-8183-641BE44BF571}" dt="2023-07-10T17:49:39.499" v="2301" actId="478"/>
          <ac:spMkLst>
            <pc:docMk/>
            <pc:sldMk cId="3129651247" sldId="283"/>
            <ac:spMk id="3" creationId="{786AF2C7-56EC-821B-121F-B743676774A2}"/>
          </ac:spMkLst>
        </pc:spChg>
        <pc:spChg chg="add mod">
          <ac:chgData name="Andres Llanas" userId="2701bd67-bdf9-4373-aa46-44fe83ddecb0" providerId="ADAL" clId="{BC03A876-6640-5943-8183-641BE44BF571}" dt="2023-07-10T17:52:05.260" v="2303" actId="207"/>
          <ac:spMkLst>
            <pc:docMk/>
            <pc:sldMk cId="3129651247" sldId="283"/>
            <ac:spMk id="4" creationId="{6EB93E7F-EEC6-27AD-71F1-82B715C4DB4A}"/>
          </ac:spMkLst>
        </pc:spChg>
        <pc:picChg chg="add mod">
          <ac:chgData name="Andres Llanas" userId="2701bd67-bdf9-4373-aa46-44fe83ddecb0" providerId="ADAL" clId="{BC03A876-6640-5943-8183-641BE44BF571}" dt="2023-07-10T17:52:18.947" v="2306" actId="1076"/>
          <ac:picMkLst>
            <pc:docMk/>
            <pc:sldMk cId="3129651247" sldId="283"/>
            <ac:picMk id="6" creationId="{354BB9DD-62B8-B08A-CC6B-D16AFC5E7F42}"/>
          </ac:picMkLst>
        </pc:picChg>
      </pc:sldChg>
      <pc:sldChg chg="addSp delSp modSp new mod">
        <pc:chgData name="Andres Llanas" userId="2701bd67-bdf9-4373-aa46-44fe83ddecb0" providerId="ADAL" clId="{BC03A876-6640-5943-8183-641BE44BF571}" dt="2023-07-10T17:56:25.359" v="2359" actId="1038"/>
        <pc:sldMkLst>
          <pc:docMk/>
          <pc:sldMk cId="2242575847" sldId="284"/>
        </pc:sldMkLst>
        <pc:spChg chg="del">
          <ac:chgData name="Andres Llanas" userId="2701bd67-bdf9-4373-aa46-44fe83ddecb0" providerId="ADAL" clId="{BC03A876-6640-5943-8183-641BE44BF571}" dt="2023-07-10T17:54:32.877" v="2309" actId="478"/>
          <ac:spMkLst>
            <pc:docMk/>
            <pc:sldMk cId="2242575847" sldId="284"/>
            <ac:spMk id="2" creationId="{44FF1868-F54D-BC25-D8DD-845379E78D67}"/>
          </ac:spMkLst>
        </pc:spChg>
        <pc:spChg chg="del">
          <ac:chgData name="Andres Llanas" userId="2701bd67-bdf9-4373-aa46-44fe83ddecb0" providerId="ADAL" clId="{BC03A876-6640-5943-8183-641BE44BF571}" dt="2023-07-10T17:54:31.406" v="2308"/>
          <ac:spMkLst>
            <pc:docMk/>
            <pc:sldMk cId="2242575847" sldId="284"/>
            <ac:spMk id="3" creationId="{BC068D9D-5A92-A0DF-5B11-22F1BB8362F8}"/>
          </ac:spMkLst>
        </pc:spChg>
        <pc:spChg chg="add mod">
          <ac:chgData name="Andres Llanas" userId="2701bd67-bdf9-4373-aa46-44fe83ddecb0" providerId="ADAL" clId="{BC03A876-6640-5943-8183-641BE44BF571}" dt="2023-07-10T17:56:25.359" v="2359" actId="1038"/>
          <ac:spMkLst>
            <pc:docMk/>
            <pc:sldMk cId="2242575847" sldId="284"/>
            <ac:spMk id="6" creationId="{8FB9AAA8-2993-D377-D1B7-DCCB7D1A63D3}"/>
          </ac:spMkLst>
        </pc:spChg>
        <pc:spChg chg="add mod">
          <ac:chgData name="Andres Llanas" userId="2701bd67-bdf9-4373-aa46-44fe83ddecb0" providerId="ADAL" clId="{BC03A876-6640-5943-8183-641BE44BF571}" dt="2023-07-10T17:56:25.359" v="2359" actId="1038"/>
          <ac:spMkLst>
            <pc:docMk/>
            <pc:sldMk cId="2242575847" sldId="284"/>
            <ac:spMk id="7" creationId="{24F7E810-5F2B-8578-D899-E7E4FB6A618D}"/>
          </ac:spMkLst>
        </pc:spChg>
        <pc:picChg chg="add mod modCrop">
          <ac:chgData name="Andres Llanas" userId="2701bd67-bdf9-4373-aa46-44fe83ddecb0" providerId="ADAL" clId="{BC03A876-6640-5943-8183-641BE44BF571}" dt="2023-07-10T17:55:33.482" v="2323" actId="1076"/>
          <ac:picMkLst>
            <pc:docMk/>
            <pc:sldMk cId="2242575847" sldId="284"/>
            <ac:picMk id="5" creationId="{C392B93D-7661-B174-339E-24EF171CCAFA}"/>
          </ac:picMkLst>
        </pc:picChg>
      </pc:sldChg>
      <pc:sldChg chg="addSp delSp modSp new mod">
        <pc:chgData name="Andres Llanas" userId="2701bd67-bdf9-4373-aa46-44fe83ddecb0" providerId="ADAL" clId="{BC03A876-6640-5943-8183-641BE44BF571}" dt="2023-07-10T18:04:47.345" v="2394" actId="1076"/>
        <pc:sldMkLst>
          <pc:docMk/>
          <pc:sldMk cId="3744360570" sldId="285"/>
        </pc:sldMkLst>
        <pc:spChg chg="del">
          <ac:chgData name="Andres Llanas" userId="2701bd67-bdf9-4373-aa46-44fe83ddecb0" providerId="ADAL" clId="{BC03A876-6640-5943-8183-641BE44BF571}" dt="2023-07-10T17:56:45.363" v="2361" actId="478"/>
          <ac:spMkLst>
            <pc:docMk/>
            <pc:sldMk cId="3744360570" sldId="285"/>
            <ac:spMk id="2" creationId="{9EF098B3-629A-326E-8036-9E35EE16005C}"/>
          </ac:spMkLst>
        </pc:spChg>
        <pc:spChg chg="del">
          <ac:chgData name="Andres Llanas" userId="2701bd67-bdf9-4373-aa46-44fe83ddecb0" providerId="ADAL" clId="{BC03A876-6640-5943-8183-641BE44BF571}" dt="2023-07-10T17:56:46.738" v="2362" actId="478"/>
          <ac:spMkLst>
            <pc:docMk/>
            <pc:sldMk cId="3744360570" sldId="285"/>
            <ac:spMk id="3" creationId="{EC1F593A-ECA3-D94C-4731-BD5B9A65796C}"/>
          </ac:spMkLst>
        </pc:spChg>
        <pc:picChg chg="add mod">
          <ac:chgData name="Andres Llanas" userId="2701bd67-bdf9-4373-aa46-44fe83ddecb0" providerId="ADAL" clId="{BC03A876-6640-5943-8183-641BE44BF571}" dt="2023-07-10T18:04:40.719" v="2391" actId="1076"/>
          <ac:picMkLst>
            <pc:docMk/>
            <pc:sldMk cId="3744360570" sldId="285"/>
            <ac:picMk id="5" creationId="{E04BA5D3-F7B8-E85A-7508-5E78F66AE091}"/>
          </ac:picMkLst>
        </pc:picChg>
        <pc:picChg chg="add mod">
          <ac:chgData name="Andres Llanas" userId="2701bd67-bdf9-4373-aa46-44fe83ddecb0" providerId="ADAL" clId="{BC03A876-6640-5943-8183-641BE44BF571}" dt="2023-07-10T18:04:47.345" v="2394" actId="1076"/>
          <ac:picMkLst>
            <pc:docMk/>
            <pc:sldMk cId="3744360570" sldId="285"/>
            <ac:picMk id="7" creationId="{D2C31226-6430-0C21-F891-62DEAB56A609}"/>
          </ac:picMkLst>
        </pc:picChg>
        <pc:picChg chg="add mod">
          <ac:chgData name="Andres Llanas" userId="2701bd67-bdf9-4373-aa46-44fe83ddecb0" providerId="ADAL" clId="{BC03A876-6640-5943-8183-641BE44BF571}" dt="2023-07-10T18:04:39.135" v="2390" actId="1076"/>
          <ac:picMkLst>
            <pc:docMk/>
            <pc:sldMk cId="3744360570" sldId="285"/>
            <ac:picMk id="9" creationId="{8B835A4A-B132-C37C-D8B8-C9FEA96A8F5B}"/>
          </ac:picMkLst>
        </pc:picChg>
        <pc:picChg chg="add mod">
          <ac:chgData name="Andres Llanas" userId="2701bd67-bdf9-4373-aa46-44fe83ddecb0" providerId="ADAL" clId="{BC03A876-6640-5943-8183-641BE44BF571}" dt="2023-07-10T18:04:42.486" v="2392" actId="1076"/>
          <ac:picMkLst>
            <pc:docMk/>
            <pc:sldMk cId="3744360570" sldId="285"/>
            <ac:picMk id="11" creationId="{1030F70D-2A8D-D042-69B8-2332AD7B074A}"/>
          </ac:picMkLst>
        </pc:picChg>
      </pc:sldChg>
      <pc:sldChg chg="addSp delSp modSp new mod">
        <pc:chgData name="Andres Llanas" userId="2701bd67-bdf9-4373-aa46-44fe83ddecb0" providerId="ADAL" clId="{BC03A876-6640-5943-8183-641BE44BF571}" dt="2023-07-10T18:09:43.227" v="2447" actId="1076"/>
        <pc:sldMkLst>
          <pc:docMk/>
          <pc:sldMk cId="2671315212" sldId="286"/>
        </pc:sldMkLst>
        <pc:spChg chg="del">
          <ac:chgData name="Andres Llanas" userId="2701bd67-bdf9-4373-aa46-44fe83ddecb0" providerId="ADAL" clId="{BC03A876-6640-5943-8183-641BE44BF571}" dt="2023-07-10T18:06:25.840" v="2396" actId="478"/>
          <ac:spMkLst>
            <pc:docMk/>
            <pc:sldMk cId="2671315212" sldId="286"/>
            <ac:spMk id="2" creationId="{F3C1F24A-33D5-0BBC-6391-03C1D74FADF4}"/>
          </ac:spMkLst>
        </pc:spChg>
        <pc:spChg chg="del">
          <ac:chgData name="Andres Llanas" userId="2701bd67-bdf9-4373-aa46-44fe83ddecb0" providerId="ADAL" clId="{BC03A876-6640-5943-8183-641BE44BF571}" dt="2023-07-10T18:06:27.053" v="2397" actId="478"/>
          <ac:spMkLst>
            <pc:docMk/>
            <pc:sldMk cId="2671315212" sldId="286"/>
            <ac:spMk id="3" creationId="{D36A69A2-99D3-5871-1D71-705595440BDD}"/>
          </ac:spMkLst>
        </pc:spChg>
        <pc:picChg chg="add mod">
          <ac:chgData name="Andres Llanas" userId="2701bd67-bdf9-4373-aa46-44fe83ddecb0" providerId="ADAL" clId="{BC03A876-6640-5943-8183-641BE44BF571}" dt="2023-07-10T18:08:25.541" v="2434" actId="1035"/>
          <ac:picMkLst>
            <pc:docMk/>
            <pc:sldMk cId="2671315212" sldId="286"/>
            <ac:picMk id="5" creationId="{7B6DC643-C475-C533-F90C-17583AFB06C8}"/>
          </ac:picMkLst>
        </pc:picChg>
        <pc:picChg chg="add mod">
          <ac:chgData name="Andres Llanas" userId="2701bd67-bdf9-4373-aa46-44fe83ddecb0" providerId="ADAL" clId="{BC03A876-6640-5943-8183-641BE44BF571}" dt="2023-07-10T18:08:25.541" v="2434" actId="1035"/>
          <ac:picMkLst>
            <pc:docMk/>
            <pc:sldMk cId="2671315212" sldId="286"/>
            <ac:picMk id="7" creationId="{5C9F5D88-5A39-56E1-FCAB-B25565F958F0}"/>
          </ac:picMkLst>
        </pc:picChg>
        <pc:picChg chg="add mod">
          <ac:chgData name="Andres Llanas" userId="2701bd67-bdf9-4373-aa46-44fe83ddecb0" providerId="ADAL" clId="{BC03A876-6640-5943-8183-641BE44BF571}" dt="2023-07-10T18:08:25.541" v="2434" actId="1035"/>
          <ac:picMkLst>
            <pc:docMk/>
            <pc:sldMk cId="2671315212" sldId="286"/>
            <ac:picMk id="9" creationId="{E25A2CE0-7E67-8558-DEC3-F5DBFA18ED54}"/>
          </ac:picMkLst>
        </pc:picChg>
        <pc:picChg chg="add mod">
          <ac:chgData name="Andres Llanas" userId="2701bd67-bdf9-4373-aa46-44fe83ddecb0" providerId="ADAL" clId="{BC03A876-6640-5943-8183-641BE44BF571}" dt="2023-07-10T18:08:25.541" v="2434" actId="1035"/>
          <ac:picMkLst>
            <pc:docMk/>
            <pc:sldMk cId="2671315212" sldId="286"/>
            <ac:picMk id="11" creationId="{085A7A12-AFF6-9C41-E4F0-B52E69CA72D1}"/>
          </ac:picMkLst>
        </pc:picChg>
        <pc:picChg chg="add mod">
          <ac:chgData name="Andres Llanas" userId="2701bd67-bdf9-4373-aa46-44fe83ddecb0" providerId="ADAL" clId="{BC03A876-6640-5943-8183-641BE44BF571}" dt="2023-07-10T18:09:43.227" v="2447" actId="1076"/>
          <ac:picMkLst>
            <pc:docMk/>
            <pc:sldMk cId="2671315212" sldId="286"/>
            <ac:picMk id="13" creationId="{62461D54-99C2-B9CD-A653-E3C1F62DB6FE}"/>
          </ac:picMkLst>
        </pc:picChg>
        <pc:picChg chg="add mod">
          <ac:chgData name="Andres Llanas" userId="2701bd67-bdf9-4373-aa46-44fe83ddecb0" providerId="ADAL" clId="{BC03A876-6640-5943-8183-641BE44BF571}" dt="2023-07-10T18:09:39.256" v="2446" actId="1076"/>
          <ac:picMkLst>
            <pc:docMk/>
            <pc:sldMk cId="2671315212" sldId="286"/>
            <ac:picMk id="15" creationId="{6D9190A2-C601-F479-179B-5580C8330E9D}"/>
          </ac:picMkLst>
        </pc:picChg>
      </pc:sldChg>
      <pc:sldChg chg="addSp delSp modSp new mod">
        <pc:chgData name="Andres Llanas" userId="2701bd67-bdf9-4373-aa46-44fe83ddecb0" providerId="ADAL" clId="{BC03A876-6640-5943-8183-641BE44BF571}" dt="2023-07-10T18:11:51.540" v="2524" actId="1076"/>
        <pc:sldMkLst>
          <pc:docMk/>
          <pc:sldMk cId="4279362055" sldId="287"/>
        </pc:sldMkLst>
        <pc:spChg chg="del">
          <ac:chgData name="Andres Llanas" userId="2701bd67-bdf9-4373-aa46-44fe83ddecb0" providerId="ADAL" clId="{BC03A876-6640-5943-8183-641BE44BF571}" dt="2023-07-10T18:10:02.365" v="2449" actId="478"/>
          <ac:spMkLst>
            <pc:docMk/>
            <pc:sldMk cId="4279362055" sldId="287"/>
            <ac:spMk id="2" creationId="{3EBC09EF-BE0F-DE95-6F8B-9B024B0785B2}"/>
          </ac:spMkLst>
        </pc:spChg>
        <pc:spChg chg="del">
          <ac:chgData name="Andres Llanas" userId="2701bd67-bdf9-4373-aa46-44fe83ddecb0" providerId="ADAL" clId="{BC03A876-6640-5943-8183-641BE44BF571}" dt="2023-07-10T18:10:03.579" v="2450" actId="478"/>
          <ac:spMkLst>
            <pc:docMk/>
            <pc:sldMk cId="4279362055" sldId="287"/>
            <ac:spMk id="3" creationId="{099B9210-FAB8-BD70-32E5-FEA90687DE1B}"/>
          </ac:spMkLst>
        </pc:spChg>
        <pc:picChg chg="add mod">
          <ac:chgData name="Andres Llanas" userId="2701bd67-bdf9-4373-aa46-44fe83ddecb0" providerId="ADAL" clId="{BC03A876-6640-5943-8183-641BE44BF571}" dt="2023-07-10T18:11:51.540" v="2524" actId="1076"/>
          <ac:picMkLst>
            <pc:docMk/>
            <pc:sldMk cId="4279362055" sldId="287"/>
            <ac:picMk id="5" creationId="{6FF67246-EACA-1727-6A2E-DE09C1DD22FF}"/>
          </ac:picMkLst>
        </pc:picChg>
        <pc:picChg chg="add mod">
          <ac:chgData name="Andres Llanas" userId="2701bd67-bdf9-4373-aa46-44fe83ddecb0" providerId="ADAL" clId="{BC03A876-6640-5943-8183-641BE44BF571}" dt="2023-07-10T18:11:51.540" v="2524" actId="1076"/>
          <ac:picMkLst>
            <pc:docMk/>
            <pc:sldMk cId="4279362055" sldId="287"/>
            <ac:picMk id="7" creationId="{1FE7C5B6-272A-4A1A-46F0-F7DD82622C93}"/>
          </ac:picMkLst>
        </pc:picChg>
        <pc:picChg chg="add mod">
          <ac:chgData name="Andres Llanas" userId="2701bd67-bdf9-4373-aa46-44fe83ddecb0" providerId="ADAL" clId="{BC03A876-6640-5943-8183-641BE44BF571}" dt="2023-07-10T18:11:51.540" v="2524" actId="1076"/>
          <ac:picMkLst>
            <pc:docMk/>
            <pc:sldMk cId="4279362055" sldId="287"/>
            <ac:picMk id="9" creationId="{5C805196-1574-E8F4-F4B5-8EC19841817D}"/>
          </ac:picMkLst>
        </pc:picChg>
        <pc:picChg chg="add mod">
          <ac:chgData name="Andres Llanas" userId="2701bd67-bdf9-4373-aa46-44fe83ddecb0" providerId="ADAL" clId="{BC03A876-6640-5943-8183-641BE44BF571}" dt="2023-07-10T18:11:51.540" v="2524" actId="1076"/>
          <ac:picMkLst>
            <pc:docMk/>
            <pc:sldMk cId="4279362055" sldId="287"/>
            <ac:picMk id="11" creationId="{66E18800-11CA-AC97-F40E-1611AF72F52D}"/>
          </ac:picMkLst>
        </pc:picChg>
        <pc:picChg chg="add mod">
          <ac:chgData name="Andres Llanas" userId="2701bd67-bdf9-4373-aa46-44fe83ddecb0" providerId="ADAL" clId="{BC03A876-6640-5943-8183-641BE44BF571}" dt="2023-07-10T18:11:51.540" v="2524" actId="1076"/>
          <ac:picMkLst>
            <pc:docMk/>
            <pc:sldMk cId="4279362055" sldId="287"/>
            <ac:picMk id="13" creationId="{D79FE893-0675-C01A-5AE3-51D501129DB6}"/>
          </ac:picMkLst>
        </pc:picChg>
        <pc:picChg chg="add mod">
          <ac:chgData name="Andres Llanas" userId="2701bd67-bdf9-4373-aa46-44fe83ddecb0" providerId="ADAL" clId="{BC03A876-6640-5943-8183-641BE44BF571}" dt="2023-07-10T18:11:51.540" v="2524" actId="1076"/>
          <ac:picMkLst>
            <pc:docMk/>
            <pc:sldMk cId="4279362055" sldId="287"/>
            <ac:picMk id="15" creationId="{BD367F54-648A-E8EA-FCC8-BADE652AAD49}"/>
          </ac:picMkLst>
        </pc:picChg>
        <pc:picChg chg="add mod">
          <ac:chgData name="Andres Llanas" userId="2701bd67-bdf9-4373-aa46-44fe83ddecb0" providerId="ADAL" clId="{BC03A876-6640-5943-8183-641BE44BF571}" dt="2023-07-10T18:11:51.540" v="2524" actId="1076"/>
          <ac:picMkLst>
            <pc:docMk/>
            <pc:sldMk cId="4279362055" sldId="287"/>
            <ac:picMk id="17" creationId="{FC74425F-0CFA-D0A8-AA70-6AD2275E731D}"/>
          </ac:picMkLst>
        </pc:picChg>
        <pc:picChg chg="add mod">
          <ac:chgData name="Andres Llanas" userId="2701bd67-bdf9-4373-aa46-44fe83ddecb0" providerId="ADAL" clId="{BC03A876-6640-5943-8183-641BE44BF571}" dt="2023-07-10T18:11:51.540" v="2524" actId="1076"/>
          <ac:picMkLst>
            <pc:docMk/>
            <pc:sldMk cId="4279362055" sldId="287"/>
            <ac:picMk id="19" creationId="{0206B3B3-4891-21B4-A30F-9ABB42EA2CFC}"/>
          </ac:picMkLst>
        </pc:picChg>
      </pc:sldChg>
      <pc:sldChg chg="add ord">
        <pc:chgData name="Andres Llanas" userId="2701bd67-bdf9-4373-aa46-44fe83ddecb0" providerId="ADAL" clId="{BC03A876-6640-5943-8183-641BE44BF571}" dt="2023-07-10T18:27:52.451" v="2526" actId="20578"/>
        <pc:sldMkLst>
          <pc:docMk/>
          <pc:sldMk cId="1251648678" sldId="288"/>
        </pc:sldMkLst>
      </pc:sldChg>
      <pc:sldChg chg="add ord">
        <pc:chgData name="Andres Llanas" userId="2701bd67-bdf9-4373-aa46-44fe83ddecb0" providerId="ADAL" clId="{BC03A876-6640-5943-8183-641BE44BF571}" dt="2023-07-10T18:27:52.451" v="2526" actId="20578"/>
        <pc:sldMkLst>
          <pc:docMk/>
          <pc:sldMk cId="919279207" sldId="289"/>
        </pc:sldMkLst>
      </pc:sldChg>
      <pc:sldChg chg="add ord">
        <pc:chgData name="Andres Llanas" userId="2701bd67-bdf9-4373-aa46-44fe83ddecb0" providerId="ADAL" clId="{BC03A876-6640-5943-8183-641BE44BF571}" dt="2023-07-10T18:27:52.451" v="2526" actId="20578"/>
        <pc:sldMkLst>
          <pc:docMk/>
          <pc:sldMk cId="1378945020" sldId="290"/>
        </pc:sldMkLst>
      </pc:sldChg>
      <pc:sldChg chg="add ord">
        <pc:chgData name="Andres Llanas" userId="2701bd67-bdf9-4373-aa46-44fe83ddecb0" providerId="ADAL" clId="{BC03A876-6640-5943-8183-641BE44BF571}" dt="2023-07-10T18:27:52.451" v="2526" actId="20578"/>
        <pc:sldMkLst>
          <pc:docMk/>
          <pc:sldMk cId="3364327592" sldId="291"/>
        </pc:sldMkLst>
      </pc:sldChg>
      <pc:sldChg chg="add ord">
        <pc:chgData name="Andres Llanas" userId="2701bd67-bdf9-4373-aa46-44fe83ddecb0" providerId="ADAL" clId="{BC03A876-6640-5943-8183-641BE44BF571}" dt="2023-07-10T18:27:52.451" v="2526" actId="20578"/>
        <pc:sldMkLst>
          <pc:docMk/>
          <pc:sldMk cId="4218692588" sldId="292"/>
        </pc:sldMkLst>
      </pc:sldChg>
      <pc:sldChg chg="add ord">
        <pc:chgData name="Andres Llanas" userId="2701bd67-bdf9-4373-aa46-44fe83ddecb0" providerId="ADAL" clId="{BC03A876-6640-5943-8183-641BE44BF571}" dt="2023-07-10T18:27:52.451" v="2526" actId="20578"/>
        <pc:sldMkLst>
          <pc:docMk/>
          <pc:sldMk cId="2505510101" sldId="293"/>
        </pc:sldMkLst>
      </pc:sldChg>
      <pc:sldChg chg="add ord">
        <pc:chgData name="Andres Llanas" userId="2701bd67-bdf9-4373-aa46-44fe83ddecb0" providerId="ADAL" clId="{BC03A876-6640-5943-8183-641BE44BF571}" dt="2023-07-10T18:27:52.451" v="2526" actId="20578"/>
        <pc:sldMkLst>
          <pc:docMk/>
          <pc:sldMk cId="133401027" sldId="294"/>
        </pc:sldMkLst>
      </pc:sldChg>
      <pc:sldChg chg="add ord">
        <pc:chgData name="Andres Llanas" userId="2701bd67-bdf9-4373-aa46-44fe83ddecb0" providerId="ADAL" clId="{BC03A876-6640-5943-8183-641BE44BF571}" dt="2023-07-10T18:27:52.451" v="2526" actId="20578"/>
        <pc:sldMkLst>
          <pc:docMk/>
          <pc:sldMk cId="4275049866" sldId="295"/>
        </pc:sldMkLst>
      </pc:sldChg>
      <pc:sldChg chg="add ord">
        <pc:chgData name="Andres Llanas" userId="2701bd67-bdf9-4373-aa46-44fe83ddecb0" providerId="ADAL" clId="{BC03A876-6640-5943-8183-641BE44BF571}" dt="2023-07-10T18:27:52.451" v="2526" actId="20578"/>
        <pc:sldMkLst>
          <pc:docMk/>
          <pc:sldMk cId="3770734103" sldId="296"/>
        </pc:sldMkLst>
      </pc:sldChg>
    </pc:docChg>
  </pc:docChgLst>
  <pc:docChgLst>
    <pc:chgData name="Andres Llanas" userId="2701bd67-bdf9-4373-aa46-44fe83ddecb0" providerId="ADAL" clId="{0E9241A6-3019-CA4B-84D8-73C591318296}"/>
    <pc:docChg chg="undo custSel addSld delSld modSld">
      <pc:chgData name="Andres Llanas" userId="2701bd67-bdf9-4373-aa46-44fe83ddecb0" providerId="ADAL" clId="{0E9241A6-3019-CA4B-84D8-73C591318296}" dt="2023-12-11T18:40:02.197" v="184" actId="478"/>
      <pc:docMkLst>
        <pc:docMk/>
      </pc:docMkLst>
      <pc:sldChg chg="addSp delSp modSp mod">
        <pc:chgData name="Andres Llanas" userId="2701bd67-bdf9-4373-aa46-44fe83ddecb0" providerId="ADAL" clId="{0E9241A6-3019-CA4B-84D8-73C591318296}" dt="2023-12-11T18:25:25.891" v="69" actId="1076"/>
        <pc:sldMkLst>
          <pc:docMk/>
          <pc:sldMk cId="2425776661" sldId="256"/>
        </pc:sldMkLst>
        <pc:spChg chg="mod">
          <ac:chgData name="Andres Llanas" userId="2701bd67-bdf9-4373-aa46-44fe83ddecb0" providerId="ADAL" clId="{0E9241A6-3019-CA4B-84D8-73C591318296}" dt="2023-12-11T18:24:48.959" v="56" actId="404"/>
          <ac:spMkLst>
            <pc:docMk/>
            <pc:sldMk cId="2425776661" sldId="256"/>
            <ac:spMk id="2" creationId="{FF5E393B-243E-29CD-84E0-B5A8C2AA714F}"/>
          </ac:spMkLst>
        </pc:spChg>
        <pc:spChg chg="mod">
          <ac:chgData name="Andres Llanas" userId="2701bd67-bdf9-4373-aa46-44fe83ddecb0" providerId="ADAL" clId="{0E9241A6-3019-CA4B-84D8-73C591318296}" dt="2023-12-11T18:24:56.186" v="59" actId="27636"/>
          <ac:spMkLst>
            <pc:docMk/>
            <pc:sldMk cId="2425776661" sldId="256"/>
            <ac:spMk id="3" creationId="{E213AED0-A0D8-E7E3-6091-652D224FE9F4}"/>
          </ac:spMkLst>
        </pc:spChg>
        <pc:spChg chg="del">
          <ac:chgData name="Andres Llanas" userId="2701bd67-bdf9-4373-aa46-44fe83ddecb0" providerId="ADAL" clId="{0E9241A6-3019-CA4B-84D8-73C591318296}" dt="2023-12-11T18:24:21.883" v="52" actId="478"/>
          <ac:spMkLst>
            <pc:docMk/>
            <pc:sldMk cId="2425776661" sldId="256"/>
            <ac:spMk id="4" creationId="{2349B60C-5018-E7F2-7600-4007EDB08C1F}"/>
          </ac:spMkLst>
        </pc:spChg>
        <pc:picChg chg="del mod">
          <ac:chgData name="Andres Llanas" userId="2701bd67-bdf9-4373-aa46-44fe83ddecb0" providerId="ADAL" clId="{0E9241A6-3019-CA4B-84D8-73C591318296}" dt="2023-12-11T18:24:21.445" v="51" actId="478"/>
          <ac:picMkLst>
            <pc:docMk/>
            <pc:sldMk cId="2425776661" sldId="256"/>
            <ac:picMk id="7" creationId="{9F6D122F-DCDA-DFB9-0189-69ADA878512E}"/>
          </ac:picMkLst>
        </pc:picChg>
        <pc:picChg chg="add mod">
          <ac:chgData name="Andres Llanas" userId="2701bd67-bdf9-4373-aa46-44fe83ddecb0" providerId="ADAL" clId="{0E9241A6-3019-CA4B-84D8-73C591318296}" dt="2023-12-11T18:25:25.891" v="69" actId="1076"/>
          <ac:picMkLst>
            <pc:docMk/>
            <pc:sldMk cId="2425776661" sldId="256"/>
            <ac:picMk id="8" creationId="{A454E66B-927E-9064-C8FD-9146F8D5271C}"/>
          </ac:picMkLst>
        </pc:picChg>
      </pc:sldChg>
      <pc:sldChg chg="addSp delSp modSp mod">
        <pc:chgData name="Andres Llanas" userId="2701bd67-bdf9-4373-aa46-44fe83ddecb0" providerId="ADAL" clId="{0E9241A6-3019-CA4B-84D8-73C591318296}" dt="2023-12-11T18:25:36" v="71" actId="167"/>
        <pc:sldMkLst>
          <pc:docMk/>
          <pc:sldMk cId="3643316913" sldId="263"/>
        </pc:sldMkLst>
        <pc:spChg chg="mod">
          <ac:chgData name="Andres Llanas" userId="2701bd67-bdf9-4373-aa46-44fe83ddecb0" providerId="ADAL" clId="{0E9241A6-3019-CA4B-84D8-73C591318296}" dt="2023-12-11T18:25:07.678" v="60" actId="255"/>
          <ac:spMkLst>
            <pc:docMk/>
            <pc:sldMk cId="3643316913" sldId="263"/>
            <ac:spMk id="2" creationId="{FF5E393B-243E-29CD-84E0-B5A8C2AA714F}"/>
          </ac:spMkLst>
        </pc:spChg>
        <pc:spChg chg="mod">
          <ac:chgData name="Andres Llanas" userId="2701bd67-bdf9-4373-aa46-44fe83ddecb0" providerId="ADAL" clId="{0E9241A6-3019-CA4B-84D8-73C591318296}" dt="2023-12-11T18:25:15.552" v="63" actId="27636"/>
          <ac:spMkLst>
            <pc:docMk/>
            <pc:sldMk cId="3643316913" sldId="263"/>
            <ac:spMk id="3" creationId="{E213AED0-A0D8-E7E3-6091-652D224FE9F4}"/>
          </ac:spMkLst>
        </pc:spChg>
        <pc:spChg chg="del">
          <ac:chgData name="Andres Llanas" userId="2701bd67-bdf9-4373-aa46-44fe83ddecb0" providerId="ADAL" clId="{0E9241A6-3019-CA4B-84D8-73C591318296}" dt="2023-12-11T18:25:17.373" v="64" actId="478"/>
          <ac:spMkLst>
            <pc:docMk/>
            <pc:sldMk cId="3643316913" sldId="263"/>
            <ac:spMk id="4" creationId="{2349B60C-5018-E7F2-7600-4007EDB08C1F}"/>
          </ac:spMkLst>
        </pc:spChg>
        <pc:picChg chg="del">
          <ac:chgData name="Andres Llanas" userId="2701bd67-bdf9-4373-aa46-44fe83ddecb0" providerId="ADAL" clId="{0E9241A6-3019-CA4B-84D8-73C591318296}" dt="2023-12-11T18:25:18.377" v="65" actId="478"/>
          <ac:picMkLst>
            <pc:docMk/>
            <pc:sldMk cId="3643316913" sldId="263"/>
            <ac:picMk id="5" creationId="{D1BEBF1B-6540-EF82-C20B-DF2DB4DBA784}"/>
          </ac:picMkLst>
        </pc:picChg>
        <pc:picChg chg="add mod">
          <ac:chgData name="Andres Llanas" userId="2701bd67-bdf9-4373-aa46-44fe83ddecb0" providerId="ADAL" clId="{0E9241A6-3019-CA4B-84D8-73C591318296}" dt="2023-12-11T18:25:36" v="71" actId="167"/>
          <ac:picMkLst>
            <pc:docMk/>
            <pc:sldMk cId="3643316913" sldId="263"/>
            <ac:picMk id="6" creationId="{4D6988B5-1823-098E-7B29-1D278300B179}"/>
          </ac:picMkLst>
        </pc:picChg>
      </pc:sldChg>
      <pc:sldChg chg="addSp delSp modSp mod">
        <pc:chgData name="Andres Llanas" userId="2701bd67-bdf9-4373-aa46-44fe83ddecb0" providerId="ADAL" clId="{0E9241A6-3019-CA4B-84D8-73C591318296}" dt="2023-12-11T18:37:36.712" v="121" actId="14100"/>
        <pc:sldMkLst>
          <pc:docMk/>
          <pc:sldMk cId="892707240" sldId="281"/>
        </pc:sldMkLst>
        <pc:spChg chg="del">
          <ac:chgData name="Andres Llanas" userId="2701bd67-bdf9-4373-aa46-44fe83ddecb0" providerId="ADAL" clId="{0E9241A6-3019-CA4B-84D8-73C591318296}" dt="2023-12-11T18:37:24.118" v="117" actId="478"/>
          <ac:spMkLst>
            <pc:docMk/>
            <pc:sldMk cId="892707240" sldId="281"/>
            <ac:spMk id="4" creationId="{2349B60C-5018-E7F2-7600-4007EDB08C1F}"/>
          </ac:spMkLst>
        </pc:spChg>
        <pc:picChg chg="add mod">
          <ac:chgData name="Andres Llanas" userId="2701bd67-bdf9-4373-aa46-44fe83ddecb0" providerId="ADAL" clId="{0E9241A6-3019-CA4B-84D8-73C591318296}" dt="2023-12-11T18:37:36.712" v="121" actId="14100"/>
          <ac:picMkLst>
            <pc:docMk/>
            <pc:sldMk cId="892707240" sldId="281"/>
            <ac:picMk id="3" creationId="{51BC0373-BBD2-B5D7-E9AE-61D97E3667DA}"/>
          </ac:picMkLst>
        </pc:picChg>
        <pc:picChg chg="del">
          <ac:chgData name="Andres Llanas" userId="2701bd67-bdf9-4373-aa46-44fe83ddecb0" providerId="ADAL" clId="{0E9241A6-3019-CA4B-84D8-73C591318296}" dt="2023-12-11T18:37:23.648" v="116" actId="478"/>
          <ac:picMkLst>
            <pc:docMk/>
            <pc:sldMk cId="892707240" sldId="281"/>
            <ac:picMk id="6" creationId="{9D948467-FEE4-E657-C37A-87A3E2B800D5}"/>
          </ac:picMkLst>
        </pc:picChg>
      </pc:sldChg>
      <pc:sldChg chg="addSp delSp modSp mod">
        <pc:chgData name="Andres Llanas" userId="2701bd67-bdf9-4373-aa46-44fe83ddecb0" providerId="ADAL" clId="{0E9241A6-3019-CA4B-84D8-73C591318296}" dt="2023-12-11T18:28:01.917" v="84" actId="167"/>
        <pc:sldMkLst>
          <pc:docMk/>
          <pc:sldMk cId="2164909057" sldId="282"/>
        </pc:sldMkLst>
        <pc:spChg chg="mod">
          <ac:chgData name="Andres Llanas" userId="2701bd67-bdf9-4373-aa46-44fe83ddecb0" providerId="ADAL" clId="{0E9241A6-3019-CA4B-84D8-73C591318296}" dt="2023-12-11T18:25:47.520" v="76" actId="404"/>
          <ac:spMkLst>
            <pc:docMk/>
            <pc:sldMk cId="2164909057" sldId="282"/>
            <ac:spMk id="2" creationId="{FF5E393B-243E-29CD-84E0-B5A8C2AA714F}"/>
          </ac:spMkLst>
        </pc:spChg>
        <pc:spChg chg="mod">
          <ac:chgData name="Andres Llanas" userId="2701bd67-bdf9-4373-aa46-44fe83ddecb0" providerId="ADAL" clId="{0E9241A6-3019-CA4B-84D8-73C591318296}" dt="2023-12-11T18:25:49.585" v="79" actId="27636"/>
          <ac:spMkLst>
            <pc:docMk/>
            <pc:sldMk cId="2164909057" sldId="282"/>
            <ac:spMk id="3" creationId="{E213AED0-A0D8-E7E3-6091-652D224FE9F4}"/>
          </ac:spMkLst>
        </pc:spChg>
        <pc:spChg chg="del">
          <ac:chgData name="Andres Llanas" userId="2701bd67-bdf9-4373-aa46-44fe83ddecb0" providerId="ADAL" clId="{0E9241A6-3019-CA4B-84D8-73C591318296}" dt="2023-12-11T18:25:41.055" v="72" actId="478"/>
          <ac:spMkLst>
            <pc:docMk/>
            <pc:sldMk cId="2164909057" sldId="282"/>
            <ac:spMk id="5" creationId="{51B83D5A-9695-87E2-E554-54857964281E}"/>
          </ac:spMkLst>
        </pc:spChg>
        <pc:spChg chg="del">
          <ac:chgData name="Andres Llanas" userId="2701bd67-bdf9-4373-aa46-44fe83ddecb0" providerId="ADAL" clId="{0E9241A6-3019-CA4B-84D8-73C591318296}" dt="2023-12-11T18:25:41.441" v="73" actId="478"/>
          <ac:spMkLst>
            <pc:docMk/>
            <pc:sldMk cId="2164909057" sldId="282"/>
            <ac:spMk id="6" creationId="{D85C9BB2-12F2-2F70-D49C-22004B09548E}"/>
          </ac:spMkLst>
        </pc:spChg>
        <pc:spChg chg="del">
          <ac:chgData name="Andres Llanas" userId="2701bd67-bdf9-4373-aa46-44fe83ddecb0" providerId="ADAL" clId="{0E9241A6-3019-CA4B-84D8-73C591318296}" dt="2023-12-11T18:25:42.883" v="75" actId="478"/>
          <ac:spMkLst>
            <pc:docMk/>
            <pc:sldMk cId="2164909057" sldId="282"/>
            <ac:spMk id="7" creationId="{1A93B688-69FF-2E5E-E973-D17805A0CF51}"/>
          </ac:spMkLst>
        </pc:spChg>
        <pc:picChg chg="del">
          <ac:chgData name="Andres Llanas" userId="2701bd67-bdf9-4373-aa46-44fe83ddecb0" providerId="ADAL" clId="{0E9241A6-3019-CA4B-84D8-73C591318296}" dt="2023-12-11T18:25:42.252" v="74" actId="478"/>
          <ac:picMkLst>
            <pc:docMk/>
            <pc:sldMk cId="2164909057" sldId="282"/>
            <ac:picMk id="4" creationId="{A0EA96AF-858D-870F-E8F7-913CC4EA0B67}"/>
          </ac:picMkLst>
        </pc:picChg>
        <pc:picChg chg="add mod">
          <ac:chgData name="Andres Llanas" userId="2701bd67-bdf9-4373-aa46-44fe83ddecb0" providerId="ADAL" clId="{0E9241A6-3019-CA4B-84D8-73C591318296}" dt="2023-12-11T18:28:01.917" v="84" actId="167"/>
          <ac:picMkLst>
            <pc:docMk/>
            <pc:sldMk cId="2164909057" sldId="282"/>
            <ac:picMk id="9" creationId="{A44311DC-5E36-641F-8E22-B3D7B5DF2D3B}"/>
          </ac:picMkLst>
        </pc:picChg>
      </pc:sldChg>
      <pc:sldChg chg="addSp delSp modSp mod">
        <pc:chgData name="Andres Llanas" userId="2701bd67-bdf9-4373-aa46-44fe83ddecb0" providerId="ADAL" clId="{0E9241A6-3019-CA4B-84D8-73C591318296}" dt="2023-12-11T18:28:29.143" v="105" actId="1035"/>
        <pc:sldMkLst>
          <pc:docMk/>
          <pc:sldMk cId="2066906933" sldId="283"/>
        </pc:sldMkLst>
        <pc:spChg chg="mod">
          <ac:chgData name="Andres Llanas" userId="2701bd67-bdf9-4373-aa46-44fe83ddecb0" providerId="ADAL" clId="{0E9241A6-3019-CA4B-84D8-73C591318296}" dt="2023-12-11T18:28:29.143" v="105" actId="1035"/>
          <ac:spMkLst>
            <pc:docMk/>
            <pc:sldMk cId="2066906933" sldId="283"/>
            <ac:spMk id="2" creationId="{FF5E393B-243E-29CD-84E0-B5A8C2AA714F}"/>
          </ac:spMkLst>
        </pc:spChg>
        <pc:spChg chg="mod">
          <ac:chgData name="Andres Llanas" userId="2701bd67-bdf9-4373-aa46-44fe83ddecb0" providerId="ADAL" clId="{0E9241A6-3019-CA4B-84D8-73C591318296}" dt="2023-12-11T18:28:29.143" v="105" actId="1035"/>
          <ac:spMkLst>
            <pc:docMk/>
            <pc:sldMk cId="2066906933" sldId="283"/>
            <ac:spMk id="3" creationId="{E213AED0-A0D8-E7E3-6091-652D224FE9F4}"/>
          </ac:spMkLst>
        </pc:spChg>
        <pc:spChg chg="mod">
          <ac:chgData name="Andres Llanas" userId="2701bd67-bdf9-4373-aa46-44fe83ddecb0" providerId="ADAL" clId="{0E9241A6-3019-CA4B-84D8-73C591318296}" dt="2023-12-11T18:28:29.143" v="105" actId="1035"/>
          <ac:spMkLst>
            <pc:docMk/>
            <pc:sldMk cId="2066906933" sldId="283"/>
            <ac:spMk id="4" creationId="{E80DD712-C52B-ED4B-82DE-345D42352031}"/>
          </ac:spMkLst>
        </pc:spChg>
        <pc:spChg chg="del">
          <ac:chgData name="Andres Llanas" userId="2701bd67-bdf9-4373-aa46-44fe83ddecb0" providerId="ADAL" clId="{0E9241A6-3019-CA4B-84D8-73C591318296}" dt="2023-12-11T18:28:07.217" v="85" actId="478"/>
          <ac:spMkLst>
            <pc:docMk/>
            <pc:sldMk cId="2066906933" sldId="283"/>
            <ac:spMk id="5" creationId="{51B83D5A-9695-87E2-E554-54857964281E}"/>
          </ac:spMkLst>
        </pc:spChg>
        <pc:spChg chg="del">
          <ac:chgData name="Andres Llanas" userId="2701bd67-bdf9-4373-aa46-44fe83ddecb0" providerId="ADAL" clId="{0E9241A6-3019-CA4B-84D8-73C591318296}" dt="2023-12-11T18:28:07.890" v="86" actId="478"/>
          <ac:spMkLst>
            <pc:docMk/>
            <pc:sldMk cId="2066906933" sldId="283"/>
            <ac:spMk id="6" creationId="{D85C9BB2-12F2-2F70-D49C-22004B09548E}"/>
          </ac:spMkLst>
        </pc:spChg>
        <pc:spChg chg="del">
          <ac:chgData name="Andres Llanas" userId="2701bd67-bdf9-4373-aa46-44fe83ddecb0" providerId="ADAL" clId="{0E9241A6-3019-CA4B-84D8-73C591318296}" dt="2023-12-11T18:28:09.186" v="88" actId="478"/>
          <ac:spMkLst>
            <pc:docMk/>
            <pc:sldMk cId="2066906933" sldId="283"/>
            <ac:spMk id="7" creationId="{1A93B688-69FF-2E5E-E973-D17805A0CF51}"/>
          </ac:spMkLst>
        </pc:spChg>
        <pc:picChg chg="del">
          <ac:chgData name="Andres Llanas" userId="2701bd67-bdf9-4373-aa46-44fe83ddecb0" providerId="ADAL" clId="{0E9241A6-3019-CA4B-84D8-73C591318296}" dt="2023-12-11T18:28:08.612" v="87" actId="478"/>
          <ac:picMkLst>
            <pc:docMk/>
            <pc:sldMk cId="2066906933" sldId="283"/>
            <ac:picMk id="8" creationId="{F80DCCED-962D-7A9B-1949-EF0C7686841E}"/>
          </ac:picMkLst>
        </pc:picChg>
        <pc:picChg chg="add mod">
          <ac:chgData name="Andres Llanas" userId="2701bd67-bdf9-4373-aa46-44fe83ddecb0" providerId="ADAL" clId="{0E9241A6-3019-CA4B-84D8-73C591318296}" dt="2023-12-11T18:28:22.488" v="93" actId="167"/>
          <ac:picMkLst>
            <pc:docMk/>
            <pc:sldMk cId="2066906933" sldId="283"/>
            <ac:picMk id="10" creationId="{68E1547B-33F6-EF0F-EC31-CAF3982FA987}"/>
          </ac:picMkLst>
        </pc:picChg>
      </pc:sldChg>
      <pc:sldChg chg="modSp add">
        <pc:chgData name="Andres Llanas" userId="2701bd67-bdf9-4373-aa46-44fe83ddecb0" providerId="ADAL" clId="{0E9241A6-3019-CA4B-84D8-73C591318296}" dt="2023-12-11T18:35:17.509" v="109" actId="14826"/>
        <pc:sldMkLst>
          <pc:docMk/>
          <pc:sldMk cId="2574117395" sldId="284"/>
        </pc:sldMkLst>
        <pc:picChg chg="mod">
          <ac:chgData name="Andres Llanas" userId="2701bd67-bdf9-4373-aa46-44fe83ddecb0" providerId="ADAL" clId="{0E9241A6-3019-CA4B-84D8-73C591318296}" dt="2023-12-11T18:35:17.509" v="109" actId="14826"/>
          <ac:picMkLst>
            <pc:docMk/>
            <pc:sldMk cId="2574117395" sldId="284"/>
            <ac:picMk id="10" creationId="{68E1547B-33F6-EF0F-EC31-CAF3982FA987}"/>
          </ac:picMkLst>
        </pc:picChg>
      </pc:sldChg>
      <pc:sldChg chg="del">
        <pc:chgData name="Andres Llanas" userId="2701bd67-bdf9-4373-aa46-44fe83ddecb0" providerId="ADAL" clId="{0E9241A6-3019-CA4B-84D8-73C591318296}" dt="2023-12-11T18:35:01.024" v="107" actId="2696"/>
        <pc:sldMkLst>
          <pc:docMk/>
          <pc:sldMk cId="3337265114" sldId="284"/>
        </pc:sldMkLst>
      </pc:sldChg>
      <pc:sldChg chg="modSp add">
        <pc:chgData name="Andres Llanas" userId="2701bd67-bdf9-4373-aa46-44fe83ddecb0" providerId="ADAL" clId="{0E9241A6-3019-CA4B-84D8-73C591318296}" dt="2023-12-11T18:35:34.214" v="111" actId="14826"/>
        <pc:sldMkLst>
          <pc:docMk/>
          <pc:sldMk cId="4150413385" sldId="285"/>
        </pc:sldMkLst>
        <pc:picChg chg="mod">
          <ac:chgData name="Andres Llanas" userId="2701bd67-bdf9-4373-aa46-44fe83ddecb0" providerId="ADAL" clId="{0E9241A6-3019-CA4B-84D8-73C591318296}" dt="2023-12-11T18:35:34.214" v="111" actId="14826"/>
          <ac:picMkLst>
            <pc:docMk/>
            <pc:sldMk cId="4150413385" sldId="285"/>
            <ac:picMk id="10" creationId="{68E1547B-33F6-EF0F-EC31-CAF3982FA987}"/>
          </ac:picMkLst>
        </pc:picChg>
      </pc:sldChg>
      <pc:sldChg chg="modSp add mod">
        <pc:chgData name="Andres Llanas" userId="2701bd67-bdf9-4373-aa46-44fe83ddecb0" providerId="ADAL" clId="{0E9241A6-3019-CA4B-84D8-73C591318296}" dt="2023-12-11T18:37:04.312" v="115" actId="14826"/>
        <pc:sldMkLst>
          <pc:docMk/>
          <pc:sldMk cId="381872264" sldId="286"/>
        </pc:sldMkLst>
        <pc:picChg chg="mod">
          <ac:chgData name="Andres Llanas" userId="2701bd67-bdf9-4373-aa46-44fe83ddecb0" providerId="ADAL" clId="{0E9241A6-3019-CA4B-84D8-73C591318296}" dt="2023-12-11T18:37:04.312" v="115" actId="14826"/>
          <ac:picMkLst>
            <pc:docMk/>
            <pc:sldMk cId="381872264" sldId="286"/>
            <ac:picMk id="10" creationId="{68E1547B-33F6-EF0F-EC31-CAF3982FA987}"/>
          </ac:picMkLst>
        </pc:picChg>
      </pc:sldChg>
      <pc:sldChg chg="modSp add mod">
        <pc:chgData name="Andres Llanas" userId="2701bd67-bdf9-4373-aa46-44fe83ddecb0" providerId="ADAL" clId="{0E9241A6-3019-CA4B-84D8-73C591318296}" dt="2023-12-11T18:39:42.483" v="174" actId="1035"/>
        <pc:sldMkLst>
          <pc:docMk/>
          <pc:sldMk cId="1333018155" sldId="287"/>
        </pc:sldMkLst>
        <pc:spChg chg="mod">
          <ac:chgData name="Andres Llanas" userId="2701bd67-bdf9-4373-aa46-44fe83ddecb0" providerId="ADAL" clId="{0E9241A6-3019-CA4B-84D8-73C591318296}" dt="2023-12-11T18:39:42.483" v="174" actId="1035"/>
          <ac:spMkLst>
            <pc:docMk/>
            <pc:sldMk cId="1333018155" sldId="287"/>
            <ac:spMk id="2" creationId="{FF5E393B-243E-29CD-84E0-B5A8C2AA714F}"/>
          </ac:spMkLst>
        </pc:spChg>
      </pc:sldChg>
      <pc:sldChg chg="addSp delSp modSp add mod">
        <pc:chgData name="Andres Llanas" userId="2701bd67-bdf9-4373-aa46-44fe83ddecb0" providerId="ADAL" clId="{0E9241A6-3019-CA4B-84D8-73C591318296}" dt="2023-12-11T18:39:50.142" v="176"/>
        <pc:sldMkLst>
          <pc:docMk/>
          <pc:sldMk cId="3846868710" sldId="288"/>
        </pc:sldMkLst>
        <pc:spChg chg="del">
          <ac:chgData name="Andres Llanas" userId="2701bd67-bdf9-4373-aa46-44fe83ddecb0" providerId="ADAL" clId="{0E9241A6-3019-CA4B-84D8-73C591318296}" dt="2023-12-11T18:38:51.718" v="154" actId="478"/>
          <ac:spMkLst>
            <pc:docMk/>
            <pc:sldMk cId="3846868710" sldId="288"/>
            <ac:spMk id="2" creationId="{FF5E393B-243E-29CD-84E0-B5A8C2AA714F}"/>
          </ac:spMkLst>
        </pc:spChg>
        <pc:spChg chg="add del mod">
          <ac:chgData name="Andres Llanas" userId="2701bd67-bdf9-4373-aa46-44fe83ddecb0" providerId="ADAL" clId="{0E9241A6-3019-CA4B-84D8-73C591318296}" dt="2023-12-11T18:38:55.300" v="158" actId="478"/>
          <ac:spMkLst>
            <pc:docMk/>
            <pc:sldMk cId="3846868710" sldId="288"/>
            <ac:spMk id="6" creationId="{9DCF213D-0E6E-AC98-05C6-DEBF9D1D1CBC}"/>
          </ac:spMkLst>
        </pc:spChg>
        <pc:spChg chg="add del mod">
          <ac:chgData name="Andres Llanas" userId="2701bd67-bdf9-4373-aa46-44fe83ddecb0" providerId="ADAL" clId="{0E9241A6-3019-CA4B-84D8-73C591318296}" dt="2023-12-11T18:39:49.784" v="175" actId="478"/>
          <ac:spMkLst>
            <pc:docMk/>
            <pc:sldMk cId="3846868710" sldId="288"/>
            <ac:spMk id="7" creationId="{871D41A7-A2F0-2A81-C1B4-23184D342F5F}"/>
          </ac:spMkLst>
        </pc:spChg>
        <pc:spChg chg="add mod">
          <ac:chgData name="Andres Llanas" userId="2701bd67-bdf9-4373-aa46-44fe83ddecb0" providerId="ADAL" clId="{0E9241A6-3019-CA4B-84D8-73C591318296}" dt="2023-12-11T18:39:50.142" v="176"/>
          <ac:spMkLst>
            <pc:docMk/>
            <pc:sldMk cId="3846868710" sldId="288"/>
            <ac:spMk id="8" creationId="{F7E46423-A117-A11B-1FEF-F5673543363D}"/>
          </ac:spMkLst>
        </pc:spChg>
        <pc:picChg chg="add del">
          <ac:chgData name="Andres Llanas" userId="2701bd67-bdf9-4373-aa46-44fe83ddecb0" providerId="ADAL" clId="{0E9241A6-3019-CA4B-84D8-73C591318296}" dt="2023-12-11T18:38:54.417" v="157" actId="478"/>
          <ac:picMkLst>
            <pc:docMk/>
            <pc:sldMk cId="3846868710" sldId="288"/>
            <ac:picMk id="10" creationId="{68E1547B-33F6-EF0F-EC31-CAF3982FA987}"/>
          </ac:picMkLst>
        </pc:picChg>
      </pc:sldChg>
      <pc:sldChg chg="addSp delSp modSp add mod">
        <pc:chgData name="Andres Llanas" userId="2701bd67-bdf9-4373-aa46-44fe83ddecb0" providerId="ADAL" clId="{0E9241A6-3019-CA4B-84D8-73C591318296}" dt="2023-12-11T18:39:56.442" v="180"/>
        <pc:sldMkLst>
          <pc:docMk/>
          <pc:sldMk cId="1973851365" sldId="289"/>
        </pc:sldMkLst>
        <pc:spChg chg="del">
          <ac:chgData name="Andres Llanas" userId="2701bd67-bdf9-4373-aa46-44fe83ddecb0" providerId="ADAL" clId="{0E9241A6-3019-CA4B-84D8-73C591318296}" dt="2023-12-11T18:38:58.723" v="159" actId="478"/>
          <ac:spMkLst>
            <pc:docMk/>
            <pc:sldMk cId="1973851365" sldId="289"/>
            <ac:spMk id="2" creationId="{FF5E393B-243E-29CD-84E0-B5A8C2AA714F}"/>
          </ac:spMkLst>
        </pc:spChg>
        <pc:spChg chg="add del mod">
          <ac:chgData name="Andres Llanas" userId="2701bd67-bdf9-4373-aa46-44fe83ddecb0" providerId="ADAL" clId="{0E9241A6-3019-CA4B-84D8-73C591318296}" dt="2023-12-11T18:39:02.310" v="161" actId="478"/>
          <ac:spMkLst>
            <pc:docMk/>
            <pc:sldMk cId="1973851365" sldId="289"/>
            <ac:spMk id="6" creationId="{3FCA34CE-FAB7-3FED-B60A-5D5939DCE143}"/>
          </ac:spMkLst>
        </pc:spChg>
        <pc:spChg chg="add del mod">
          <ac:chgData name="Andres Llanas" userId="2701bd67-bdf9-4373-aa46-44fe83ddecb0" providerId="ADAL" clId="{0E9241A6-3019-CA4B-84D8-73C591318296}" dt="2023-12-11T18:39:53.482" v="177" actId="478"/>
          <ac:spMkLst>
            <pc:docMk/>
            <pc:sldMk cId="1973851365" sldId="289"/>
            <ac:spMk id="7" creationId="{D141A2AE-AC96-180B-19DE-93BFB000402D}"/>
          </ac:spMkLst>
        </pc:spChg>
        <pc:spChg chg="add mod">
          <ac:chgData name="Andres Llanas" userId="2701bd67-bdf9-4373-aa46-44fe83ddecb0" providerId="ADAL" clId="{0E9241A6-3019-CA4B-84D8-73C591318296}" dt="2023-12-11T18:39:56.442" v="180"/>
          <ac:spMkLst>
            <pc:docMk/>
            <pc:sldMk cId="1973851365" sldId="289"/>
            <ac:spMk id="8" creationId="{55AEFB92-F2D4-346A-68E1-79E38E37587D}"/>
          </ac:spMkLst>
        </pc:spChg>
        <pc:picChg chg="mod">
          <ac:chgData name="Andres Llanas" userId="2701bd67-bdf9-4373-aa46-44fe83ddecb0" providerId="ADAL" clId="{0E9241A6-3019-CA4B-84D8-73C591318296}" dt="2023-12-11T18:39:55.391" v="179" actId="1076"/>
          <ac:picMkLst>
            <pc:docMk/>
            <pc:sldMk cId="1973851365" sldId="289"/>
            <ac:picMk id="10" creationId="{68E1547B-33F6-EF0F-EC31-CAF3982FA987}"/>
          </ac:picMkLst>
        </pc:picChg>
      </pc:sldChg>
      <pc:sldChg chg="addSp delSp modSp add mod">
        <pc:chgData name="Andres Llanas" userId="2701bd67-bdf9-4373-aa46-44fe83ddecb0" providerId="ADAL" clId="{0E9241A6-3019-CA4B-84D8-73C591318296}" dt="2023-12-11T18:40:02.197" v="184" actId="478"/>
        <pc:sldMkLst>
          <pc:docMk/>
          <pc:sldMk cId="3358235808" sldId="290"/>
        </pc:sldMkLst>
        <pc:spChg chg="del">
          <ac:chgData name="Andres Llanas" userId="2701bd67-bdf9-4373-aa46-44fe83ddecb0" providerId="ADAL" clId="{0E9241A6-3019-CA4B-84D8-73C591318296}" dt="2023-12-11T18:39:05.186" v="162" actId="478"/>
          <ac:spMkLst>
            <pc:docMk/>
            <pc:sldMk cId="3358235808" sldId="290"/>
            <ac:spMk id="2" creationId="{FF5E393B-243E-29CD-84E0-B5A8C2AA714F}"/>
          </ac:spMkLst>
        </pc:spChg>
        <pc:spChg chg="add del mod">
          <ac:chgData name="Andres Llanas" userId="2701bd67-bdf9-4373-aa46-44fe83ddecb0" providerId="ADAL" clId="{0E9241A6-3019-CA4B-84D8-73C591318296}" dt="2023-12-11T18:39:06.604" v="163" actId="478"/>
          <ac:spMkLst>
            <pc:docMk/>
            <pc:sldMk cId="3358235808" sldId="290"/>
            <ac:spMk id="6" creationId="{2F73C1FF-0E58-DF7B-6341-DA4F1F502097}"/>
          </ac:spMkLst>
        </pc:spChg>
        <pc:spChg chg="add del mod">
          <ac:chgData name="Andres Llanas" userId="2701bd67-bdf9-4373-aa46-44fe83ddecb0" providerId="ADAL" clId="{0E9241A6-3019-CA4B-84D8-73C591318296}" dt="2023-12-11T18:40:00.480" v="181" actId="478"/>
          <ac:spMkLst>
            <pc:docMk/>
            <pc:sldMk cId="3358235808" sldId="290"/>
            <ac:spMk id="7" creationId="{F4585412-7835-0264-9584-16D0EDCEC5A3}"/>
          </ac:spMkLst>
        </pc:spChg>
        <pc:spChg chg="add del mod">
          <ac:chgData name="Andres Llanas" userId="2701bd67-bdf9-4373-aa46-44fe83ddecb0" providerId="ADAL" clId="{0E9241A6-3019-CA4B-84D8-73C591318296}" dt="2023-12-11T18:40:02.197" v="184" actId="478"/>
          <ac:spMkLst>
            <pc:docMk/>
            <pc:sldMk cId="3358235808" sldId="290"/>
            <ac:spMk id="9" creationId="{F844EC70-E6ED-23DF-ED62-DA5D4790B807}"/>
          </ac:spMkLst>
        </pc:spChg>
        <pc:spChg chg="add mod">
          <ac:chgData name="Andres Llanas" userId="2701bd67-bdf9-4373-aa46-44fe83ddecb0" providerId="ADAL" clId="{0E9241A6-3019-CA4B-84D8-73C591318296}" dt="2023-12-11T18:40:00.846" v="182"/>
          <ac:spMkLst>
            <pc:docMk/>
            <pc:sldMk cId="3358235808" sldId="290"/>
            <ac:spMk id="11" creationId="{4888F68A-18F9-0BF5-61C3-6A098281A54A}"/>
          </ac:spMkLst>
        </pc:spChg>
      </pc:sldChg>
      <pc:sldChg chg="del">
        <pc:chgData name="Andres Llanas" userId="2701bd67-bdf9-4373-aa46-44fe83ddecb0" providerId="ADAL" clId="{0E9241A6-3019-CA4B-84D8-73C591318296}" dt="2023-12-11T18:34:58.545" v="106" actId="2696"/>
        <pc:sldMkLst>
          <pc:docMk/>
          <pc:sldMk cId="829831020" sldId="12101"/>
        </pc:sldMkLst>
      </pc:sldChg>
    </pc:docChg>
  </pc:docChgLst>
  <pc:docChgLst>
    <pc:chgData name="Andres Llanas" userId="2701bd67-bdf9-4373-aa46-44fe83ddecb0" providerId="ADAL" clId="{854537C6-2D92-5743-8341-15342A2C5514}"/>
    <pc:docChg chg="undo redo custSel modSld">
      <pc:chgData name="Andres Llanas" userId="2701bd67-bdf9-4373-aa46-44fe83ddecb0" providerId="ADAL" clId="{854537C6-2D92-5743-8341-15342A2C5514}" dt="2024-06-13T18:37:40.020" v="232" actId="1035"/>
      <pc:docMkLst>
        <pc:docMk/>
      </pc:docMkLst>
      <pc:sldChg chg="addSp delSp modSp mod">
        <pc:chgData name="Andres Llanas" userId="2701bd67-bdf9-4373-aa46-44fe83ddecb0" providerId="ADAL" clId="{854537C6-2D92-5743-8341-15342A2C5514}" dt="2024-06-13T18:37:40.020" v="232" actId="1035"/>
        <pc:sldMkLst>
          <pc:docMk/>
          <pc:sldMk cId="2425776661" sldId="256"/>
        </pc:sldMkLst>
        <pc:spChg chg="mod">
          <ac:chgData name="Andres Llanas" userId="2701bd67-bdf9-4373-aa46-44fe83ddecb0" providerId="ADAL" clId="{854537C6-2D92-5743-8341-15342A2C5514}" dt="2024-06-13T18:35:14.722" v="190" actId="1035"/>
          <ac:spMkLst>
            <pc:docMk/>
            <pc:sldMk cId="2425776661" sldId="256"/>
            <ac:spMk id="2" creationId="{FF5E393B-243E-29CD-84E0-B5A8C2AA714F}"/>
          </ac:spMkLst>
        </pc:spChg>
        <pc:spChg chg="mod">
          <ac:chgData name="Andres Llanas" userId="2701bd67-bdf9-4373-aa46-44fe83ddecb0" providerId="ADAL" clId="{854537C6-2D92-5743-8341-15342A2C5514}" dt="2024-06-13T18:34:42.251" v="160" actId="1036"/>
          <ac:spMkLst>
            <pc:docMk/>
            <pc:sldMk cId="2425776661" sldId="256"/>
            <ac:spMk id="3" creationId="{E213AED0-A0D8-E7E3-6091-652D224FE9F4}"/>
          </ac:spMkLst>
        </pc:spChg>
        <pc:spChg chg="mod">
          <ac:chgData name="Andres Llanas" userId="2701bd67-bdf9-4373-aa46-44fe83ddecb0" providerId="ADAL" clId="{854537C6-2D92-5743-8341-15342A2C5514}" dt="2024-06-13T18:34:42.251" v="160" actId="1036"/>
          <ac:spMkLst>
            <pc:docMk/>
            <pc:sldMk cId="2425776661" sldId="256"/>
            <ac:spMk id="4" creationId="{3EE2671B-9666-FF8F-113F-62C2C4F64605}"/>
          </ac:spMkLst>
        </pc:spChg>
        <pc:spChg chg="mod">
          <ac:chgData name="Andres Llanas" userId="2701bd67-bdf9-4373-aa46-44fe83ddecb0" providerId="ADAL" clId="{854537C6-2D92-5743-8341-15342A2C5514}" dt="2024-06-13T18:37:36.085" v="229" actId="404"/>
          <ac:spMkLst>
            <pc:docMk/>
            <pc:sldMk cId="2425776661" sldId="256"/>
            <ac:spMk id="5" creationId="{E3A5EA6C-CAC2-FE28-E86E-D4F310A40B83}"/>
          </ac:spMkLst>
        </pc:spChg>
        <pc:spChg chg="mod">
          <ac:chgData name="Andres Llanas" userId="2701bd67-bdf9-4373-aa46-44fe83ddecb0" providerId="ADAL" clId="{854537C6-2D92-5743-8341-15342A2C5514}" dt="2024-06-13T18:34:42.251" v="160" actId="1036"/>
          <ac:spMkLst>
            <pc:docMk/>
            <pc:sldMk cId="2425776661" sldId="256"/>
            <ac:spMk id="8" creationId="{CBA83995-0B6A-DF17-3A70-03780CBDE7B0}"/>
          </ac:spMkLst>
        </pc:spChg>
        <pc:spChg chg="add mod">
          <ac:chgData name="Andres Llanas" userId="2701bd67-bdf9-4373-aa46-44fe83ddecb0" providerId="ADAL" clId="{854537C6-2D92-5743-8341-15342A2C5514}" dt="2024-06-13T18:37:40.020" v="232" actId="1035"/>
          <ac:spMkLst>
            <pc:docMk/>
            <pc:sldMk cId="2425776661" sldId="256"/>
            <ac:spMk id="9" creationId="{468CFCB8-EECB-052B-0559-AF7011478D20}"/>
          </ac:spMkLst>
        </pc:spChg>
        <pc:spChg chg="del mod">
          <ac:chgData name="Andres Llanas" userId="2701bd67-bdf9-4373-aa46-44fe83ddecb0" providerId="ADAL" clId="{854537C6-2D92-5743-8341-15342A2C5514}" dt="2024-06-13T18:35:36.209" v="192" actId="478"/>
          <ac:spMkLst>
            <pc:docMk/>
            <pc:sldMk cId="2425776661" sldId="256"/>
            <ac:spMk id="11" creationId="{CF1518B2-84D0-0F1B-C665-273A6A9D0110}"/>
          </ac:spMkLst>
        </pc:spChg>
        <pc:spChg chg="add mod">
          <ac:chgData name="Andres Llanas" userId="2701bd67-bdf9-4373-aa46-44fe83ddecb0" providerId="ADAL" clId="{854537C6-2D92-5743-8341-15342A2C5514}" dt="2024-06-13T18:35:14.722" v="190" actId="1035"/>
          <ac:spMkLst>
            <pc:docMk/>
            <pc:sldMk cId="2425776661" sldId="256"/>
            <ac:spMk id="13" creationId="{33C4D490-CDEB-DF3D-C062-AE6EC841FD05}"/>
          </ac:spMkLst>
        </pc:spChg>
        <pc:picChg chg="mod">
          <ac:chgData name="Andres Llanas" userId="2701bd67-bdf9-4373-aa46-44fe83ddecb0" providerId="ADAL" clId="{854537C6-2D92-5743-8341-15342A2C5514}" dt="2024-06-13T18:33:22.762" v="128" actId="14826"/>
          <ac:picMkLst>
            <pc:docMk/>
            <pc:sldMk cId="2425776661" sldId="256"/>
            <ac:picMk id="6" creationId="{F5BDEF80-4477-414E-CEF5-2856181A4D47}"/>
          </ac:picMkLst>
        </pc:picChg>
        <pc:picChg chg="mod">
          <ac:chgData name="Andres Llanas" userId="2701bd67-bdf9-4373-aa46-44fe83ddecb0" providerId="ADAL" clId="{854537C6-2D92-5743-8341-15342A2C5514}" dt="2024-06-13T18:36:24.447" v="208" actId="1037"/>
          <ac:picMkLst>
            <pc:docMk/>
            <pc:sldMk cId="2425776661" sldId="256"/>
            <ac:picMk id="10" creationId="{08239A9F-F91D-AE18-28E0-C38CA2922DD5}"/>
          </ac:picMkLst>
        </pc:picChg>
        <pc:picChg chg="add mod">
          <ac:chgData name="Andres Llanas" userId="2701bd67-bdf9-4373-aa46-44fe83ddecb0" providerId="ADAL" clId="{854537C6-2D92-5743-8341-15342A2C5514}" dt="2024-06-13T18:22:09.836" v="99" actId="571"/>
          <ac:picMkLst>
            <pc:docMk/>
            <pc:sldMk cId="2425776661" sldId="256"/>
            <ac:picMk id="14" creationId="{1EAA31BE-4532-D833-864F-5F058F744829}"/>
          </ac:picMkLst>
        </pc:picChg>
      </pc:sldChg>
    </pc:docChg>
  </pc:docChgLst>
  <pc:docChgLst>
    <pc:chgData name="Andres Llanas" userId="2701bd67-bdf9-4373-aa46-44fe83ddecb0" providerId="ADAL" clId="{61933D25-D3C7-C746-9104-F5AB7E2E8329}"/>
    <pc:docChg chg="undo custSel addSld delSld modSld">
      <pc:chgData name="Andres Llanas" userId="2701bd67-bdf9-4373-aa46-44fe83ddecb0" providerId="ADAL" clId="{61933D25-D3C7-C746-9104-F5AB7E2E8329}" dt="2023-07-12T21:27:28.278" v="256" actId="1076"/>
      <pc:docMkLst>
        <pc:docMk/>
      </pc:docMkLst>
      <pc:sldChg chg="modSp mod">
        <pc:chgData name="Andres Llanas" userId="2701bd67-bdf9-4373-aa46-44fe83ddecb0" providerId="ADAL" clId="{61933D25-D3C7-C746-9104-F5AB7E2E8329}" dt="2023-07-12T21:23:02.498" v="128" actId="1076"/>
        <pc:sldMkLst>
          <pc:docMk/>
          <pc:sldMk cId="2425776661" sldId="256"/>
        </pc:sldMkLst>
        <pc:spChg chg="mod">
          <ac:chgData name="Andres Llanas" userId="2701bd67-bdf9-4373-aa46-44fe83ddecb0" providerId="ADAL" clId="{61933D25-D3C7-C746-9104-F5AB7E2E8329}" dt="2023-07-12T21:21:55.509" v="57" actId="20577"/>
          <ac:spMkLst>
            <pc:docMk/>
            <pc:sldMk cId="2425776661" sldId="256"/>
            <ac:spMk id="2" creationId="{FF5E393B-243E-29CD-84E0-B5A8C2AA714F}"/>
          </ac:spMkLst>
        </pc:spChg>
        <pc:spChg chg="mod">
          <ac:chgData name="Andres Llanas" userId="2701bd67-bdf9-4373-aa46-44fe83ddecb0" providerId="ADAL" clId="{61933D25-D3C7-C746-9104-F5AB7E2E8329}" dt="2023-07-12T21:22:36.845" v="91" actId="20577"/>
          <ac:spMkLst>
            <pc:docMk/>
            <pc:sldMk cId="2425776661" sldId="256"/>
            <ac:spMk id="3" creationId="{E213AED0-A0D8-E7E3-6091-652D224FE9F4}"/>
          </ac:spMkLst>
        </pc:spChg>
        <pc:spChg chg="mod">
          <ac:chgData name="Andres Llanas" userId="2701bd67-bdf9-4373-aa46-44fe83ddecb0" providerId="ADAL" clId="{61933D25-D3C7-C746-9104-F5AB7E2E8329}" dt="2023-07-12T21:21:43.846" v="49" actId="20577"/>
          <ac:spMkLst>
            <pc:docMk/>
            <pc:sldMk cId="2425776661" sldId="256"/>
            <ac:spMk id="5" creationId="{B62DEB1D-39DE-D7B8-1CE3-F0DEE11DA987}"/>
          </ac:spMkLst>
        </pc:spChg>
        <pc:picChg chg="mod">
          <ac:chgData name="Andres Llanas" userId="2701bd67-bdf9-4373-aa46-44fe83ddecb0" providerId="ADAL" clId="{61933D25-D3C7-C746-9104-F5AB7E2E8329}" dt="2023-07-12T21:23:02.498" v="128" actId="1076"/>
          <ac:picMkLst>
            <pc:docMk/>
            <pc:sldMk cId="2425776661" sldId="256"/>
            <ac:picMk id="7" creationId="{9F6D122F-DCDA-DFB9-0189-69ADA878512E}"/>
          </ac:picMkLst>
        </pc:picChg>
      </pc:sldChg>
      <pc:sldChg chg="delSp modSp add del mod">
        <pc:chgData name="Andres Llanas" userId="2701bd67-bdf9-4373-aa46-44fe83ddecb0" providerId="ADAL" clId="{61933D25-D3C7-C746-9104-F5AB7E2E8329}" dt="2023-07-12T21:24:10.508" v="161" actId="2696"/>
        <pc:sldMkLst>
          <pc:docMk/>
          <pc:sldMk cId="2602075939" sldId="257"/>
        </pc:sldMkLst>
        <pc:spChg chg="mod">
          <ac:chgData name="Andres Llanas" userId="2701bd67-bdf9-4373-aa46-44fe83ddecb0" providerId="ADAL" clId="{61933D25-D3C7-C746-9104-F5AB7E2E8329}" dt="2023-07-12T21:22:11.503" v="63" actId="20577"/>
          <ac:spMkLst>
            <pc:docMk/>
            <pc:sldMk cId="2602075939" sldId="257"/>
            <ac:spMk id="2" creationId="{FF5E393B-243E-29CD-84E0-B5A8C2AA714F}"/>
          </ac:spMkLst>
        </pc:spChg>
        <pc:spChg chg="del">
          <ac:chgData name="Andres Llanas" userId="2701bd67-bdf9-4373-aa46-44fe83ddecb0" providerId="ADAL" clId="{61933D25-D3C7-C746-9104-F5AB7E2E8329}" dt="2023-07-12T21:22:21.712" v="64" actId="478"/>
          <ac:spMkLst>
            <pc:docMk/>
            <pc:sldMk cId="2602075939" sldId="257"/>
            <ac:spMk id="5" creationId="{B62DEB1D-39DE-D7B8-1CE3-F0DEE11DA987}"/>
          </ac:spMkLst>
        </pc:spChg>
      </pc:sldChg>
      <pc:sldChg chg="del">
        <pc:chgData name="Andres Llanas" userId="2701bd67-bdf9-4373-aa46-44fe83ddecb0" providerId="ADAL" clId="{61933D25-D3C7-C746-9104-F5AB7E2E8329}" dt="2023-07-12T21:22:43.750" v="98" actId="2696"/>
        <pc:sldMkLst>
          <pc:docMk/>
          <pc:sldMk cId="4087048215" sldId="258"/>
        </pc:sldMkLst>
      </pc:sldChg>
      <pc:sldChg chg="del">
        <pc:chgData name="Andres Llanas" userId="2701bd67-bdf9-4373-aa46-44fe83ddecb0" providerId="ADAL" clId="{61933D25-D3C7-C746-9104-F5AB7E2E8329}" dt="2023-07-12T21:22:26.380" v="68" actId="2696"/>
        <pc:sldMkLst>
          <pc:docMk/>
          <pc:sldMk cId="4191387772" sldId="259"/>
        </pc:sldMkLst>
      </pc:sldChg>
      <pc:sldChg chg="del">
        <pc:chgData name="Andres Llanas" userId="2701bd67-bdf9-4373-aa46-44fe83ddecb0" providerId="ADAL" clId="{61933D25-D3C7-C746-9104-F5AB7E2E8329}" dt="2023-07-12T21:22:25.106" v="65" actId="2696"/>
        <pc:sldMkLst>
          <pc:docMk/>
          <pc:sldMk cId="2052808647" sldId="260"/>
        </pc:sldMkLst>
      </pc:sldChg>
      <pc:sldChg chg="del">
        <pc:chgData name="Andres Llanas" userId="2701bd67-bdf9-4373-aa46-44fe83ddecb0" providerId="ADAL" clId="{61933D25-D3C7-C746-9104-F5AB7E2E8329}" dt="2023-07-12T21:22:25.655" v="66" actId="2696"/>
        <pc:sldMkLst>
          <pc:docMk/>
          <pc:sldMk cId="2647394505" sldId="261"/>
        </pc:sldMkLst>
      </pc:sldChg>
      <pc:sldChg chg="del">
        <pc:chgData name="Andres Llanas" userId="2701bd67-bdf9-4373-aa46-44fe83ddecb0" providerId="ADAL" clId="{61933D25-D3C7-C746-9104-F5AB7E2E8329}" dt="2023-07-12T21:22:25.998" v="67" actId="2696"/>
        <pc:sldMkLst>
          <pc:docMk/>
          <pc:sldMk cId="3291498492" sldId="262"/>
        </pc:sldMkLst>
      </pc:sldChg>
      <pc:sldChg chg="modSp mod">
        <pc:chgData name="Andres Llanas" userId="2701bd67-bdf9-4373-aa46-44fe83ddecb0" providerId="ADAL" clId="{61933D25-D3C7-C746-9104-F5AB7E2E8329}" dt="2023-07-12T21:23:26.066" v="154" actId="20577"/>
        <pc:sldMkLst>
          <pc:docMk/>
          <pc:sldMk cId="3643316913" sldId="263"/>
        </pc:sldMkLst>
        <pc:spChg chg="mod">
          <ac:chgData name="Andres Llanas" userId="2701bd67-bdf9-4373-aa46-44fe83ddecb0" providerId="ADAL" clId="{61933D25-D3C7-C746-9104-F5AB7E2E8329}" dt="2023-07-12T21:23:26.066" v="154" actId="20577"/>
          <ac:spMkLst>
            <pc:docMk/>
            <pc:sldMk cId="3643316913" sldId="263"/>
            <ac:spMk id="2" creationId="{FF5E393B-243E-29CD-84E0-B5A8C2AA714F}"/>
          </ac:spMkLst>
        </pc:spChg>
        <pc:spChg chg="mod">
          <ac:chgData name="Andres Llanas" userId="2701bd67-bdf9-4373-aa46-44fe83ddecb0" providerId="ADAL" clId="{61933D25-D3C7-C746-9104-F5AB7E2E8329}" dt="2023-07-12T21:22:40.233" v="93" actId="20577"/>
          <ac:spMkLst>
            <pc:docMk/>
            <pc:sldMk cId="3643316913" sldId="263"/>
            <ac:spMk id="3" creationId="{E213AED0-A0D8-E7E3-6091-652D224FE9F4}"/>
          </ac:spMkLst>
        </pc:spChg>
      </pc:sldChg>
      <pc:sldChg chg="del">
        <pc:chgData name="Andres Llanas" userId="2701bd67-bdf9-4373-aa46-44fe83ddecb0" providerId="ADAL" clId="{61933D25-D3C7-C746-9104-F5AB7E2E8329}" dt="2023-07-12T21:22:26.854" v="69" actId="2696"/>
        <pc:sldMkLst>
          <pc:docMk/>
          <pc:sldMk cId="799858076" sldId="264"/>
        </pc:sldMkLst>
      </pc:sldChg>
      <pc:sldChg chg="del">
        <pc:chgData name="Andres Llanas" userId="2701bd67-bdf9-4373-aa46-44fe83ddecb0" providerId="ADAL" clId="{61933D25-D3C7-C746-9104-F5AB7E2E8329}" dt="2023-07-12T21:22:42.356" v="94" actId="2696"/>
        <pc:sldMkLst>
          <pc:docMk/>
          <pc:sldMk cId="908133149" sldId="265"/>
        </pc:sldMkLst>
      </pc:sldChg>
      <pc:sldChg chg="del">
        <pc:chgData name="Andres Llanas" userId="2701bd67-bdf9-4373-aa46-44fe83ddecb0" providerId="ADAL" clId="{61933D25-D3C7-C746-9104-F5AB7E2E8329}" dt="2023-07-12T21:22:47.527" v="105" actId="2696"/>
        <pc:sldMkLst>
          <pc:docMk/>
          <pc:sldMk cId="1995117269" sldId="266"/>
        </pc:sldMkLst>
      </pc:sldChg>
      <pc:sldChg chg="del">
        <pc:chgData name="Andres Llanas" userId="2701bd67-bdf9-4373-aa46-44fe83ddecb0" providerId="ADAL" clId="{61933D25-D3C7-C746-9104-F5AB7E2E8329}" dt="2023-07-12T21:22:47.801" v="106" actId="2696"/>
        <pc:sldMkLst>
          <pc:docMk/>
          <pc:sldMk cId="944500391" sldId="267"/>
        </pc:sldMkLst>
      </pc:sldChg>
      <pc:sldChg chg="del">
        <pc:chgData name="Andres Llanas" userId="2701bd67-bdf9-4373-aa46-44fe83ddecb0" providerId="ADAL" clId="{61933D25-D3C7-C746-9104-F5AB7E2E8329}" dt="2023-07-12T21:22:48.052" v="107" actId="2696"/>
        <pc:sldMkLst>
          <pc:docMk/>
          <pc:sldMk cId="3041745694" sldId="268"/>
        </pc:sldMkLst>
      </pc:sldChg>
      <pc:sldChg chg="del">
        <pc:chgData name="Andres Llanas" userId="2701bd67-bdf9-4373-aa46-44fe83ddecb0" providerId="ADAL" clId="{61933D25-D3C7-C746-9104-F5AB7E2E8329}" dt="2023-07-12T21:22:48.284" v="108" actId="2696"/>
        <pc:sldMkLst>
          <pc:docMk/>
          <pc:sldMk cId="2267892145" sldId="269"/>
        </pc:sldMkLst>
      </pc:sldChg>
      <pc:sldChg chg="del">
        <pc:chgData name="Andres Llanas" userId="2701bd67-bdf9-4373-aa46-44fe83ddecb0" providerId="ADAL" clId="{61933D25-D3C7-C746-9104-F5AB7E2E8329}" dt="2023-07-12T21:22:48.516" v="109" actId="2696"/>
        <pc:sldMkLst>
          <pc:docMk/>
          <pc:sldMk cId="3401168727" sldId="270"/>
        </pc:sldMkLst>
      </pc:sldChg>
      <pc:sldChg chg="del">
        <pc:chgData name="Andres Llanas" userId="2701bd67-bdf9-4373-aa46-44fe83ddecb0" providerId="ADAL" clId="{61933D25-D3C7-C746-9104-F5AB7E2E8329}" dt="2023-07-12T21:22:48.786" v="110" actId="2696"/>
        <pc:sldMkLst>
          <pc:docMk/>
          <pc:sldMk cId="461038655" sldId="271"/>
        </pc:sldMkLst>
      </pc:sldChg>
      <pc:sldChg chg="del">
        <pc:chgData name="Andres Llanas" userId="2701bd67-bdf9-4373-aa46-44fe83ddecb0" providerId="ADAL" clId="{61933D25-D3C7-C746-9104-F5AB7E2E8329}" dt="2023-07-12T21:22:49.072" v="111" actId="2696"/>
        <pc:sldMkLst>
          <pc:docMk/>
          <pc:sldMk cId="2102584494" sldId="272"/>
        </pc:sldMkLst>
      </pc:sldChg>
      <pc:sldChg chg="del">
        <pc:chgData name="Andres Llanas" userId="2701bd67-bdf9-4373-aa46-44fe83ddecb0" providerId="ADAL" clId="{61933D25-D3C7-C746-9104-F5AB7E2E8329}" dt="2023-07-12T21:22:50.938" v="117" actId="2696"/>
        <pc:sldMkLst>
          <pc:docMk/>
          <pc:sldMk cId="275125620" sldId="273"/>
        </pc:sldMkLst>
      </pc:sldChg>
      <pc:sldChg chg="del">
        <pc:chgData name="Andres Llanas" userId="2701bd67-bdf9-4373-aa46-44fe83ddecb0" providerId="ADAL" clId="{61933D25-D3C7-C746-9104-F5AB7E2E8329}" dt="2023-07-12T21:22:51.244" v="118" actId="2696"/>
        <pc:sldMkLst>
          <pc:docMk/>
          <pc:sldMk cId="2318208808" sldId="274"/>
        </pc:sldMkLst>
      </pc:sldChg>
      <pc:sldChg chg="del">
        <pc:chgData name="Andres Llanas" userId="2701bd67-bdf9-4373-aa46-44fe83ddecb0" providerId="ADAL" clId="{61933D25-D3C7-C746-9104-F5AB7E2E8329}" dt="2023-07-12T21:22:51.870" v="120" actId="2696"/>
        <pc:sldMkLst>
          <pc:docMk/>
          <pc:sldMk cId="2920332965" sldId="275"/>
        </pc:sldMkLst>
      </pc:sldChg>
      <pc:sldChg chg="del">
        <pc:chgData name="Andres Llanas" userId="2701bd67-bdf9-4373-aa46-44fe83ddecb0" providerId="ADAL" clId="{61933D25-D3C7-C746-9104-F5AB7E2E8329}" dt="2023-07-12T21:22:52.480" v="122" actId="2696"/>
        <pc:sldMkLst>
          <pc:docMk/>
          <pc:sldMk cId="3019887546" sldId="276"/>
        </pc:sldMkLst>
      </pc:sldChg>
      <pc:sldChg chg="del">
        <pc:chgData name="Andres Llanas" userId="2701bd67-bdf9-4373-aa46-44fe83ddecb0" providerId="ADAL" clId="{61933D25-D3C7-C746-9104-F5AB7E2E8329}" dt="2023-07-12T21:22:51.582" v="119" actId="2696"/>
        <pc:sldMkLst>
          <pc:docMk/>
          <pc:sldMk cId="3604903518" sldId="277"/>
        </pc:sldMkLst>
      </pc:sldChg>
      <pc:sldChg chg="del">
        <pc:chgData name="Andres Llanas" userId="2701bd67-bdf9-4373-aa46-44fe83ddecb0" providerId="ADAL" clId="{61933D25-D3C7-C746-9104-F5AB7E2E8329}" dt="2023-07-12T21:22:52.180" v="121" actId="2696"/>
        <pc:sldMkLst>
          <pc:docMk/>
          <pc:sldMk cId="1494612995" sldId="278"/>
        </pc:sldMkLst>
      </pc:sldChg>
      <pc:sldChg chg="del">
        <pc:chgData name="Andres Llanas" userId="2701bd67-bdf9-4373-aa46-44fe83ddecb0" providerId="ADAL" clId="{61933D25-D3C7-C746-9104-F5AB7E2E8329}" dt="2023-07-12T21:22:52.799" v="123" actId="2696"/>
        <pc:sldMkLst>
          <pc:docMk/>
          <pc:sldMk cId="3443726869" sldId="279"/>
        </pc:sldMkLst>
      </pc:sldChg>
      <pc:sldChg chg="addSp delSp modSp mod">
        <pc:chgData name="Andres Llanas" userId="2701bd67-bdf9-4373-aa46-44fe83ddecb0" providerId="ADAL" clId="{61933D25-D3C7-C746-9104-F5AB7E2E8329}" dt="2023-07-12T21:27:28.278" v="256" actId="1076"/>
        <pc:sldMkLst>
          <pc:docMk/>
          <pc:sldMk cId="892707240" sldId="281"/>
        </pc:sldMkLst>
        <pc:spChg chg="del">
          <ac:chgData name="Andres Llanas" userId="2701bd67-bdf9-4373-aa46-44fe83ddecb0" providerId="ADAL" clId="{61933D25-D3C7-C746-9104-F5AB7E2E8329}" dt="2023-07-12T21:22:57.378" v="125" actId="478"/>
          <ac:spMkLst>
            <pc:docMk/>
            <pc:sldMk cId="892707240" sldId="281"/>
            <ac:spMk id="2" creationId="{FF5E393B-243E-29CD-84E0-B5A8C2AA714F}"/>
          </ac:spMkLst>
        </pc:spChg>
        <pc:spChg chg="add del mod">
          <ac:chgData name="Andres Llanas" userId="2701bd67-bdf9-4373-aa46-44fe83ddecb0" providerId="ADAL" clId="{61933D25-D3C7-C746-9104-F5AB7E2E8329}" dt="2023-07-12T21:22:59.133" v="126" actId="478"/>
          <ac:spMkLst>
            <pc:docMk/>
            <pc:sldMk cId="892707240" sldId="281"/>
            <ac:spMk id="5" creationId="{47BB0F41-878E-2003-20AF-B367E47A62FA}"/>
          </ac:spMkLst>
        </pc:spChg>
        <pc:picChg chg="add mod">
          <ac:chgData name="Andres Llanas" userId="2701bd67-bdf9-4373-aa46-44fe83ddecb0" providerId="ADAL" clId="{61933D25-D3C7-C746-9104-F5AB7E2E8329}" dt="2023-07-12T21:27:28.278" v="256" actId="1076"/>
          <ac:picMkLst>
            <pc:docMk/>
            <pc:sldMk cId="892707240" sldId="281"/>
            <ac:picMk id="6" creationId="{9D948467-FEE4-E657-C37A-87A3E2B800D5}"/>
          </ac:picMkLst>
        </pc:picChg>
      </pc:sldChg>
      <pc:sldChg chg="addSp delSp modSp add mod">
        <pc:chgData name="Andres Llanas" userId="2701bd67-bdf9-4373-aa46-44fe83ddecb0" providerId="ADAL" clId="{61933D25-D3C7-C746-9104-F5AB7E2E8329}" dt="2023-07-12T21:24:11.449" v="162"/>
        <pc:sldMkLst>
          <pc:docMk/>
          <pc:sldMk cId="2164909057" sldId="282"/>
        </pc:sldMkLst>
        <pc:spChg chg="mod">
          <ac:chgData name="Andres Llanas" userId="2701bd67-bdf9-4373-aa46-44fe83ddecb0" providerId="ADAL" clId="{61933D25-D3C7-C746-9104-F5AB7E2E8329}" dt="2023-07-12T21:23:59.982" v="159" actId="207"/>
          <ac:spMkLst>
            <pc:docMk/>
            <pc:sldMk cId="2164909057" sldId="282"/>
            <ac:spMk id="2" creationId="{FF5E393B-243E-29CD-84E0-B5A8C2AA714F}"/>
          </ac:spMkLst>
        </pc:spChg>
        <pc:spChg chg="mod">
          <ac:chgData name="Andres Llanas" userId="2701bd67-bdf9-4373-aa46-44fe83ddecb0" providerId="ADAL" clId="{61933D25-D3C7-C746-9104-F5AB7E2E8329}" dt="2023-07-12T21:24:04.897" v="160" actId="207"/>
          <ac:spMkLst>
            <pc:docMk/>
            <pc:sldMk cId="2164909057" sldId="282"/>
            <ac:spMk id="3" creationId="{E213AED0-A0D8-E7E3-6091-652D224FE9F4}"/>
          </ac:spMkLst>
        </pc:spChg>
        <pc:spChg chg="del">
          <ac:chgData name="Andres Llanas" userId="2701bd67-bdf9-4373-aa46-44fe83ddecb0" providerId="ADAL" clId="{61933D25-D3C7-C746-9104-F5AB7E2E8329}" dt="2023-07-12T21:23:49.823" v="158" actId="478"/>
          <ac:spMkLst>
            <pc:docMk/>
            <pc:sldMk cId="2164909057" sldId="282"/>
            <ac:spMk id="4" creationId="{2349B60C-5018-E7F2-7600-4007EDB08C1F}"/>
          </ac:spMkLst>
        </pc:spChg>
        <pc:spChg chg="add mod">
          <ac:chgData name="Andres Llanas" userId="2701bd67-bdf9-4373-aa46-44fe83ddecb0" providerId="ADAL" clId="{61933D25-D3C7-C746-9104-F5AB7E2E8329}" dt="2023-07-12T21:24:11.449" v="162"/>
          <ac:spMkLst>
            <pc:docMk/>
            <pc:sldMk cId="2164909057" sldId="282"/>
            <ac:spMk id="5" creationId="{51B83D5A-9695-87E2-E554-54857964281E}"/>
          </ac:spMkLst>
        </pc:spChg>
        <pc:spChg chg="add mod">
          <ac:chgData name="Andres Llanas" userId="2701bd67-bdf9-4373-aa46-44fe83ddecb0" providerId="ADAL" clId="{61933D25-D3C7-C746-9104-F5AB7E2E8329}" dt="2023-07-12T21:24:11.449" v="162"/>
          <ac:spMkLst>
            <pc:docMk/>
            <pc:sldMk cId="2164909057" sldId="282"/>
            <ac:spMk id="6" creationId="{D85C9BB2-12F2-2F70-D49C-22004B09548E}"/>
          </ac:spMkLst>
        </pc:spChg>
        <pc:spChg chg="add mod">
          <ac:chgData name="Andres Llanas" userId="2701bd67-bdf9-4373-aa46-44fe83ddecb0" providerId="ADAL" clId="{61933D25-D3C7-C746-9104-F5AB7E2E8329}" dt="2023-07-12T21:24:11.449" v="162"/>
          <ac:spMkLst>
            <pc:docMk/>
            <pc:sldMk cId="2164909057" sldId="282"/>
            <ac:spMk id="7" creationId="{1A93B688-69FF-2E5E-E973-D17805A0CF51}"/>
          </ac:spMkLst>
        </pc:spChg>
      </pc:sldChg>
      <pc:sldChg chg="del">
        <pc:chgData name="Andres Llanas" userId="2701bd67-bdf9-4373-aa46-44fe83ddecb0" providerId="ADAL" clId="{61933D25-D3C7-C746-9104-F5AB7E2E8329}" dt="2023-07-12T21:22:53.304" v="124" actId="2696"/>
        <pc:sldMkLst>
          <pc:docMk/>
          <pc:sldMk cId="2586366680" sldId="282"/>
        </pc:sldMkLst>
      </pc:sldChg>
      <pc:sldChg chg="addSp delSp modSp add mod">
        <pc:chgData name="Andres Llanas" userId="2701bd67-bdf9-4373-aa46-44fe83ddecb0" providerId="ADAL" clId="{61933D25-D3C7-C746-9104-F5AB7E2E8329}" dt="2023-07-12T21:27:07.176" v="255" actId="14100"/>
        <pc:sldMkLst>
          <pc:docMk/>
          <pc:sldMk cId="2066906933" sldId="283"/>
        </pc:sldMkLst>
        <pc:spChg chg="mod">
          <ac:chgData name="Andres Llanas" userId="2701bd67-bdf9-4373-aa46-44fe83ddecb0" providerId="ADAL" clId="{61933D25-D3C7-C746-9104-F5AB7E2E8329}" dt="2023-07-12T21:25:26.044" v="206" actId="14100"/>
          <ac:spMkLst>
            <pc:docMk/>
            <pc:sldMk cId="2066906933" sldId="283"/>
            <ac:spMk id="2" creationId="{FF5E393B-243E-29CD-84E0-B5A8C2AA714F}"/>
          </ac:spMkLst>
        </pc:spChg>
        <pc:spChg chg="mod">
          <ac:chgData name="Andres Llanas" userId="2701bd67-bdf9-4373-aa46-44fe83ddecb0" providerId="ADAL" clId="{61933D25-D3C7-C746-9104-F5AB7E2E8329}" dt="2023-07-12T21:25:28.686" v="207" actId="1076"/>
          <ac:spMkLst>
            <pc:docMk/>
            <pc:sldMk cId="2066906933" sldId="283"/>
            <ac:spMk id="3" creationId="{E213AED0-A0D8-E7E3-6091-652D224FE9F4}"/>
          </ac:spMkLst>
        </pc:spChg>
        <pc:spChg chg="add mod">
          <ac:chgData name="Andres Llanas" userId="2701bd67-bdf9-4373-aa46-44fe83ddecb0" providerId="ADAL" clId="{61933D25-D3C7-C746-9104-F5AB7E2E8329}" dt="2023-07-12T21:27:07.176" v="255" actId="14100"/>
          <ac:spMkLst>
            <pc:docMk/>
            <pc:sldMk cId="2066906933" sldId="283"/>
            <ac:spMk id="4" creationId="{E80DD712-C52B-ED4B-82DE-345D42352031}"/>
          </ac:spMkLst>
        </pc:spChg>
        <pc:spChg chg="add del mod">
          <ac:chgData name="Andres Llanas" userId="2701bd67-bdf9-4373-aa46-44fe83ddecb0" providerId="ADAL" clId="{61933D25-D3C7-C746-9104-F5AB7E2E8329}" dt="2023-07-12T21:26:43.277" v="230" actId="767"/>
          <ac:spMkLst>
            <pc:docMk/>
            <pc:sldMk cId="2066906933" sldId="283"/>
            <ac:spMk id="8" creationId="{24457991-2ECD-6CDC-125B-A5CCBE526910}"/>
          </ac:spMkLst>
        </pc:spChg>
        <pc:spChg chg="add del mod">
          <ac:chgData name="Andres Llanas" userId="2701bd67-bdf9-4373-aa46-44fe83ddecb0" providerId="ADAL" clId="{61933D25-D3C7-C746-9104-F5AB7E2E8329}" dt="2023-07-12T21:26:52.595" v="238" actId="478"/>
          <ac:spMkLst>
            <pc:docMk/>
            <pc:sldMk cId="2066906933" sldId="283"/>
            <ac:spMk id="9" creationId="{FEFCB357-B53C-F30B-9BEE-6CD9D536F6BA}"/>
          </ac:spMkLst>
        </pc:spChg>
      </pc:sldChg>
      <pc:sldChg chg="del">
        <pc:chgData name="Andres Llanas" userId="2701bd67-bdf9-4373-aa46-44fe83ddecb0" providerId="ADAL" clId="{61933D25-D3C7-C746-9104-F5AB7E2E8329}" dt="2023-07-12T21:22:49.412" v="112" actId="2696"/>
        <pc:sldMkLst>
          <pc:docMk/>
          <pc:sldMk cId="3129651247" sldId="283"/>
        </pc:sldMkLst>
      </pc:sldChg>
      <pc:sldChg chg="del">
        <pc:chgData name="Andres Llanas" userId="2701bd67-bdf9-4373-aa46-44fe83ddecb0" providerId="ADAL" clId="{61933D25-D3C7-C746-9104-F5AB7E2E8329}" dt="2023-07-12T21:22:49.743" v="113" actId="2696"/>
        <pc:sldMkLst>
          <pc:docMk/>
          <pc:sldMk cId="2242575847" sldId="284"/>
        </pc:sldMkLst>
      </pc:sldChg>
      <pc:sldChg chg="del">
        <pc:chgData name="Andres Llanas" userId="2701bd67-bdf9-4373-aa46-44fe83ddecb0" providerId="ADAL" clId="{61933D25-D3C7-C746-9104-F5AB7E2E8329}" dt="2023-07-12T21:22:49.997" v="114" actId="2696"/>
        <pc:sldMkLst>
          <pc:docMk/>
          <pc:sldMk cId="3744360570" sldId="285"/>
        </pc:sldMkLst>
      </pc:sldChg>
      <pc:sldChg chg="del">
        <pc:chgData name="Andres Llanas" userId="2701bd67-bdf9-4373-aa46-44fe83ddecb0" providerId="ADAL" clId="{61933D25-D3C7-C746-9104-F5AB7E2E8329}" dt="2023-07-12T21:22:50.450" v="115" actId="2696"/>
        <pc:sldMkLst>
          <pc:docMk/>
          <pc:sldMk cId="2671315212" sldId="286"/>
        </pc:sldMkLst>
      </pc:sldChg>
      <pc:sldChg chg="del">
        <pc:chgData name="Andres Llanas" userId="2701bd67-bdf9-4373-aa46-44fe83ddecb0" providerId="ADAL" clId="{61933D25-D3C7-C746-9104-F5AB7E2E8329}" dt="2023-07-12T21:22:50.632" v="116" actId="2696"/>
        <pc:sldMkLst>
          <pc:docMk/>
          <pc:sldMk cId="4279362055" sldId="287"/>
        </pc:sldMkLst>
      </pc:sldChg>
      <pc:sldChg chg="del">
        <pc:chgData name="Andres Llanas" userId="2701bd67-bdf9-4373-aa46-44fe83ddecb0" providerId="ADAL" clId="{61933D25-D3C7-C746-9104-F5AB7E2E8329}" dt="2023-07-12T21:22:42.832" v="95" actId="2696"/>
        <pc:sldMkLst>
          <pc:docMk/>
          <pc:sldMk cId="1251648678" sldId="288"/>
        </pc:sldMkLst>
      </pc:sldChg>
      <pc:sldChg chg="del">
        <pc:chgData name="Andres Llanas" userId="2701bd67-bdf9-4373-aa46-44fe83ddecb0" providerId="ADAL" clId="{61933D25-D3C7-C746-9104-F5AB7E2E8329}" dt="2023-07-12T21:22:43.116" v="96" actId="2696"/>
        <pc:sldMkLst>
          <pc:docMk/>
          <pc:sldMk cId="919279207" sldId="289"/>
        </pc:sldMkLst>
      </pc:sldChg>
      <pc:sldChg chg="del">
        <pc:chgData name="Andres Llanas" userId="2701bd67-bdf9-4373-aa46-44fe83ddecb0" providerId="ADAL" clId="{61933D25-D3C7-C746-9104-F5AB7E2E8329}" dt="2023-07-12T21:22:43.627" v="97" actId="2696"/>
        <pc:sldMkLst>
          <pc:docMk/>
          <pc:sldMk cId="1378945020" sldId="290"/>
        </pc:sldMkLst>
      </pc:sldChg>
      <pc:sldChg chg="del">
        <pc:chgData name="Andres Llanas" userId="2701bd67-bdf9-4373-aa46-44fe83ddecb0" providerId="ADAL" clId="{61933D25-D3C7-C746-9104-F5AB7E2E8329}" dt="2023-07-12T21:22:43.858" v="99" actId="2696"/>
        <pc:sldMkLst>
          <pc:docMk/>
          <pc:sldMk cId="3364327592" sldId="291"/>
        </pc:sldMkLst>
      </pc:sldChg>
      <pc:sldChg chg="del">
        <pc:chgData name="Andres Llanas" userId="2701bd67-bdf9-4373-aa46-44fe83ddecb0" providerId="ADAL" clId="{61933D25-D3C7-C746-9104-F5AB7E2E8329}" dt="2023-07-12T21:22:44.452" v="100" actId="2696"/>
        <pc:sldMkLst>
          <pc:docMk/>
          <pc:sldMk cId="4218692588" sldId="292"/>
        </pc:sldMkLst>
      </pc:sldChg>
      <pc:sldChg chg="del">
        <pc:chgData name="Andres Llanas" userId="2701bd67-bdf9-4373-aa46-44fe83ddecb0" providerId="ADAL" clId="{61933D25-D3C7-C746-9104-F5AB7E2E8329}" dt="2023-07-12T21:22:46.555" v="101" actId="2696"/>
        <pc:sldMkLst>
          <pc:docMk/>
          <pc:sldMk cId="2505510101" sldId="293"/>
        </pc:sldMkLst>
      </pc:sldChg>
      <pc:sldChg chg="del">
        <pc:chgData name="Andres Llanas" userId="2701bd67-bdf9-4373-aa46-44fe83ddecb0" providerId="ADAL" clId="{61933D25-D3C7-C746-9104-F5AB7E2E8329}" dt="2023-07-12T21:22:46.880" v="102" actId="2696"/>
        <pc:sldMkLst>
          <pc:docMk/>
          <pc:sldMk cId="133401027" sldId="294"/>
        </pc:sldMkLst>
      </pc:sldChg>
      <pc:sldChg chg="del">
        <pc:chgData name="Andres Llanas" userId="2701bd67-bdf9-4373-aa46-44fe83ddecb0" providerId="ADAL" clId="{61933D25-D3C7-C746-9104-F5AB7E2E8329}" dt="2023-07-12T21:22:47.158" v="103" actId="2696"/>
        <pc:sldMkLst>
          <pc:docMk/>
          <pc:sldMk cId="4275049866" sldId="295"/>
        </pc:sldMkLst>
      </pc:sldChg>
      <pc:sldChg chg="del">
        <pc:chgData name="Andres Llanas" userId="2701bd67-bdf9-4373-aa46-44fe83ddecb0" providerId="ADAL" clId="{61933D25-D3C7-C746-9104-F5AB7E2E8329}" dt="2023-07-12T21:22:47.367" v="104" actId="2696"/>
        <pc:sldMkLst>
          <pc:docMk/>
          <pc:sldMk cId="3770734103" sldId="296"/>
        </pc:sldMkLst>
      </pc:sldChg>
    </pc:docChg>
  </pc:docChgLst>
  <pc:docChgLst>
    <pc:chgData name="Andres Llanas" userId="2701bd67-bdf9-4373-aa46-44fe83ddecb0" providerId="ADAL" clId="{41DB9AA2-3995-934E-B28C-29C5D3DC6DFA}"/>
    <pc:docChg chg="undo custSel addSld modSld sldOrd">
      <pc:chgData name="Andres Llanas" userId="2701bd67-bdf9-4373-aa46-44fe83ddecb0" providerId="ADAL" clId="{41DB9AA2-3995-934E-B28C-29C5D3DC6DFA}" dt="2023-07-13T14:18:20.593" v="70" actId="1076"/>
      <pc:docMkLst>
        <pc:docMk/>
      </pc:docMkLst>
      <pc:sldChg chg="modSp mod">
        <pc:chgData name="Andres Llanas" userId="2701bd67-bdf9-4373-aa46-44fe83ddecb0" providerId="ADAL" clId="{41DB9AA2-3995-934E-B28C-29C5D3DC6DFA}" dt="2023-07-12T21:39:57.655" v="1" actId="1076"/>
        <pc:sldMkLst>
          <pc:docMk/>
          <pc:sldMk cId="2425776661" sldId="256"/>
        </pc:sldMkLst>
        <pc:picChg chg="mod">
          <ac:chgData name="Andres Llanas" userId="2701bd67-bdf9-4373-aa46-44fe83ddecb0" providerId="ADAL" clId="{41DB9AA2-3995-934E-B28C-29C5D3DC6DFA}" dt="2023-07-12T21:39:57.655" v="1" actId="1076"/>
          <ac:picMkLst>
            <pc:docMk/>
            <pc:sldMk cId="2425776661" sldId="256"/>
            <ac:picMk id="7" creationId="{9F6D122F-DCDA-DFB9-0189-69ADA878512E}"/>
          </ac:picMkLst>
        </pc:picChg>
      </pc:sldChg>
      <pc:sldChg chg="addSp modSp mod">
        <pc:chgData name="Andres Llanas" userId="2701bd67-bdf9-4373-aa46-44fe83ddecb0" providerId="ADAL" clId="{41DB9AA2-3995-934E-B28C-29C5D3DC6DFA}" dt="2023-07-12T21:40:40.525" v="26" actId="1037"/>
        <pc:sldMkLst>
          <pc:docMk/>
          <pc:sldMk cId="3643316913" sldId="263"/>
        </pc:sldMkLst>
        <pc:spChg chg="mod">
          <ac:chgData name="Andres Llanas" userId="2701bd67-bdf9-4373-aa46-44fe83ddecb0" providerId="ADAL" clId="{41DB9AA2-3995-934E-B28C-29C5D3DC6DFA}" dt="2023-07-12T21:40:21.455" v="12" actId="1036"/>
          <ac:spMkLst>
            <pc:docMk/>
            <pc:sldMk cId="3643316913" sldId="263"/>
            <ac:spMk id="4" creationId="{2349B60C-5018-E7F2-7600-4007EDB08C1F}"/>
          </ac:spMkLst>
        </pc:spChg>
        <pc:picChg chg="add mod">
          <ac:chgData name="Andres Llanas" userId="2701bd67-bdf9-4373-aa46-44fe83ddecb0" providerId="ADAL" clId="{41DB9AA2-3995-934E-B28C-29C5D3DC6DFA}" dt="2023-07-12T21:40:40.525" v="26" actId="1037"/>
          <ac:picMkLst>
            <pc:docMk/>
            <pc:sldMk cId="3643316913" sldId="263"/>
            <ac:picMk id="5" creationId="{D1BEBF1B-6540-EF82-C20B-DF2DB4DBA784}"/>
          </ac:picMkLst>
        </pc:picChg>
      </pc:sldChg>
      <pc:sldChg chg="addSp modSp mod">
        <pc:chgData name="Andres Llanas" userId="2701bd67-bdf9-4373-aa46-44fe83ddecb0" providerId="ADAL" clId="{41DB9AA2-3995-934E-B28C-29C5D3DC6DFA}" dt="2023-07-12T21:41:11.133" v="59" actId="1035"/>
        <pc:sldMkLst>
          <pc:docMk/>
          <pc:sldMk cId="2164909057" sldId="282"/>
        </pc:sldMkLst>
        <pc:picChg chg="add mod">
          <ac:chgData name="Andres Llanas" userId="2701bd67-bdf9-4373-aa46-44fe83ddecb0" providerId="ADAL" clId="{41DB9AA2-3995-934E-B28C-29C5D3DC6DFA}" dt="2023-07-12T21:41:11.133" v="59" actId="1035"/>
          <ac:picMkLst>
            <pc:docMk/>
            <pc:sldMk cId="2164909057" sldId="282"/>
            <ac:picMk id="4" creationId="{A0EA96AF-858D-870F-E8F7-913CC4EA0B67}"/>
          </ac:picMkLst>
        </pc:picChg>
      </pc:sldChg>
      <pc:sldChg chg="addSp modSp">
        <pc:chgData name="Andres Llanas" userId="2701bd67-bdf9-4373-aa46-44fe83ddecb0" providerId="ADAL" clId="{41DB9AA2-3995-934E-B28C-29C5D3DC6DFA}" dt="2023-07-12T21:41:19.495" v="60"/>
        <pc:sldMkLst>
          <pc:docMk/>
          <pc:sldMk cId="2066906933" sldId="283"/>
        </pc:sldMkLst>
        <pc:picChg chg="add mod">
          <ac:chgData name="Andres Llanas" userId="2701bd67-bdf9-4373-aa46-44fe83ddecb0" providerId="ADAL" clId="{41DB9AA2-3995-934E-B28C-29C5D3DC6DFA}" dt="2023-07-12T21:41:19.495" v="60"/>
          <ac:picMkLst>
            <pc:docMk/>
            <pc:sldMk cId="2066906933" sldId="283"/>
            <ac:picMk id="8" creationId="{F80DCCED-962D-7A9B-1949-EF0C7686841E}"/>
          </ac:picMkLst>
        </pc:picChg>
      </pc:sldChg>
      <pc:sldChg chg="addSp delSp modSp add mod">
        <pc:chgData name="Andres Llanas" userId="2701bd67-bdf9-4373-aa46-44fe83ddecb0" providerId="ADAL" clId="{41DB9AA2-3995-934E-B28C-29C5D3DC6DFA}" dt="2023-07-12T21:41:38.691" v="66" actId="478"/>
        <pc:sldMkLst>
          <pc:docMk/>
          <pc:sldMk cId="3337265114" sldId="284"/>
        </pc:sldMkLst>
        <pc:spChg chg="del">
          <ac:chgData name="Andres Llanas" userId="2701bd67-bdf9-4373-aa46-44fe83ddecb0" providerId="ADAL" clId="{41DB9AA2-3995-934E-B28C-29C5D3DC6DFA}" dt="2023-07-12T21:41:33.273" v="62" actId="478"/>
          <ac:spMkLst>
            <pc:docMk/>
            <pc:sldMk cId="3337265114" sldId="284"/>
            <ac:spMk id="2" creationId="{FF5E393B-243E-29CD-84E0-B5A8C2AA714F}"/>
          </ac:spMkLst>
        </pc:spChg>
        <pc:spChg chg="del">
          <ac:chgData name="Andres Llanas" userId="2701bd67-bdf9-4373-aa46-44fe83ddecb0" providerId="ADAL" clId="{41DB9AA2-3995-934E-B28C-29C5D3DC6DFA}" dt="2023-07-12T21:41:36.026" v="64" actId="478"/>
          <ac:spMkLst>
            <pc:docMk/>
            <pc:sldMk cId="3337265114" sldId="284"/>
            <ac:spMk id="3" creationId="{E213AED0-A0D8-E7E3-6091-652D224FE9F4}"/>
          </ac:spMkLst>
        </pc:spChg>
        <pc:spChg chg="del">
          <ac:chgData name="Andres Llanas" userId="2701bd67-bdf9-4373-aa46-44fe83ddecb0" providerId="ADAL" clId="{41DB9AA2-3995-934E-B28C-29C5D3DC6DFA}" dt="2023-07-12T21:41:37.031" v="65" actId="478"/>
          <ac:spMkLst>
            <pc:docMk/>
            <pc:sldMk cId="3337265114" sldId="284"/>
            <ac:spMk id="4" creationId="{E80DD712-C52B-ED4B-82DE-345D42352031}"/>
          </ac:spMkLst>
        </pc:spChg>
        <pc:spChg chg="add del mod">
          <ac:chgData name="Andres Llanas" userId="2701bd67-bdf9-4373-aa46-44fe83ddecb0" providerId="ADAL" clId="{41DB9AA2-3995-934E-B28C-29C5D3DC6DFA}" dt="2023-07-12T21:41:34.859" v="63" actId="478"/>
          <ac:spMkLst>
            <pc:docMk/>
            <pc:sldMk cId="3337265114" sldId="284"/>
            <ac:spMk id="10" creationId="{EA815BF2-4D05-FF08-4C4F-FF7844C4154C}"/>
          </ac:spMkLst>
        </pc:spChg>
        <pc:spChg chg="add del mod">
          <ac:chgData name="Andres Llanas" userId="2701bd67-bdf9-4373-aa46-44fe83ddecb0" providerId="ADAL" clId="{41DB9AA2-3995-934E-B28C-29C5D3DC6DFA}" dt="2023-07-12T21:41:38.691" v="66" actId="478"/>
          <ac:spMkLst>
            <pc:docMk/>
            <pc:sldMk cId="3337265114" sldId="284"/>
            <ac:spMk id="12" creationId="{67DA879D-D0D9-CAAD-F0D4-30EB602E5021}"/>
          </ac:spMkLst>
        </pc:spChg>
      </pc:sldChg>
      <pc:sldChg chg="addSp modSp add mod ord">
        <pc:chgData name="Andres Llanas" userId="2701bd67-bdf9-4373-aa46-44fe83ddecb0" providerId="ADAL" clId="{41DB9AA2-3995-934E-B28C-29C5D3DC6DFA}" dt="2023-07-13T14:18:20.593" v="70" actId="1076"/>
        <pc:sldMkLst>
          <pc:docMk/>
          <pc:sldMk cId="829831020" sldId="12101"/>
        </pc:sldMkLst>
        <pc:spChg chg="add mod">
          <ac:chgData name="Andres Llanas" userId="2701bd67-bdf9-4373-aa46-44fe83ddecb0" providerId="ADAL" clId="{41DB9AA2-3995-934E-B28C-29C5D3DC6DFA}" dt="2023-07-13T14:18:20.593" v="70" actId="1076"/>
          <ac:spMkLst>
            <pc:docMk/>
            <pc:sldMk cId="829831020" sldId="12101"/>
            <ac:spMk id="2" creationId="{5FED1B46-C94C-1733-04E8-206444C6BF79}"/>
          </ac:spMkLst>
        </pc:spChg>
      </pc:sldChg>
    </pc:docChg>
  </pc:docChgLst>
  <pc:docChgLst>
    <pc:chgData name="Andres Llanas" userId="2701bd67-bdf9-4373-aa46-44fe83ddecb0" providerId="ADAL" clId="{7C38155A-3372-254A-AD8D-798702BF40D5}"/>
    <pc:docChg chg="undo custSel addSld delSld modSld">
      <pc:chgData name="Andres Llanas" userId="2701bd67-bdf9-4373-aa46-44fe83ddecb0" providerId="ADAL" clId="{7C38155A-3372-254A-AD8D-798702BF40D5}" dt="2024-04-29T14:37:06.096" v="210" actId="14826"/>
      <pc:docMkLst>
        <pc:docMk/>
      </pc:docMkLst>
      <pc:sldChg chg="addSp delSp modSp mod">
        <pc:chgData name="Andres Llanas" userId="2701bd67-bdf9-4373-aa46-44fe83ddecb0" providerId="ADAL" clId="{7C38155A-3372-254A-AD8D-798702BF40D5}" dt="2024-04-29T14:30:13.734" v="145" actId="207"/>
        <pc:sldMkLst>
          <pc:docMk/>
          <pc:sldMk cId="2425776661" sldId="256"/>
        </pc:sldMkLst>
        <pc:spChg chg="mod">
          <ac:chgData name="Andres Llanas" userId="2701bd67-bdf9-4373-aa46-44fe83ddecb0" providerId="ADAL" clId="{7C38155A-3372-254A-AD8D-798702BF40D5}" dt="2024-04-29T14:26:33.475" v="10" actId="207"/>
          <ac:spMkLst>
            <pc:docMk/>
            <pc:sldMk cId="2425776661" sldId="256"/>
            <ac:spMk id="2" creationId="{FF5E393B-243E-29CD-84E0-B5A8C2AA714F}"/>
          </ac:spMkLst>
        </pc:spChg>
        <pc:spChg chg="mod">
          <ac:chgData name="Andres Llanas" userId="2701bd67-bdf9-4373-aa46-44fe83ddecb0" providerId="ADAL" clId="{7C38155A-3372-254A-AD8D-798702BF40D5}" dt="2024-04-29T14:26:36.983" v="11" actId="207"/>
          <ac:spMkLst>
            <pc:docMk/>
            <pc:sldMk cId="2425776661" sldId="256"/>
            <ac:spMk id="3" creationId="{E213AED0-A0D8-E7E3-6091-652D224FE9F4}"/>
          </ac:spMkLst>
        </pc:spChg>
        <pc:spChg chg="add mod">
          <ac:chgData name="Andres Llanas" userId="2701bd67-bdf9-4373-aa46-44fe83ddecb0" providerId="ADAL" clId="{7C38155A-3372-254A-AD8D-798702BF40D5}" dt="2024-04-29T14:27:32.412" v="68" actId="14100"/>
          <ac:spMkLst>
            <pc:docMk/>
            <pc:sldMk cId="2425776661" sldId="256"/>
            <ac:spMk id="7" creationId="{153B588A-0CD8-19F9-49CF-1A5C59D48426}"/>
          </ac:spMkLst>
        </pc:spChg>
        <pc:spChg chg="add mod">
          <ac:chgData name="Andres Llanas" userId="2701bd67-bdf9-4373-aa46-44fe83ddecb0" providerId="ADAL" clId="{7C38155A-3372-254A-AD8D-798702BF40D5}" dt="2024-04-29T14:30:13.734" v="145" actId="207"/>
          <ac:spMkLst>
            <pc:docMk/>
            <pc:sldMk cId="2425776661" sldId="256"/>
            <ac:spMk id="11" creationId="{CF1518B2-84D0-0F1B-C665-273A6A9D0110}"/>
          </ac:spMkLst>
        </pc:spChg>
        <pc:picChg chg="add mod">
          <ac:chgData name="Andres Llanas" userId="2701bd67-bdf9-4373-aa46-44fe83ddecb0" providerId="ADAL" clId="{7C38155A-3372-254A-AD8D-798702BF40D5}" dt="2024-04-29T14:29:10.751" v="88" actId="1076"/>
          <ac:picMkLst>
            <pc:docMk/>
            <pc:sldMk cId="2425776661" sldId="256"/>
            <ac:picMk id="6" creationId="{F5BDEF80-4477-414E-CEF5-2856181A4D47}"/>
          </ac:picMkLst>
        </pc:picChg>
        <pc:picChg chg="del">
          <ac:chgData name="Andres Llanas" userId="2701bd67-bdf9-4373-aa46-44fe83ddecb0" providerId="ADAL" clId="{7C38155A-3372-254A-AD8D-798702BF40D5}" dt="2024-04-29T14:26:10.868" v="5" actId="478"/>
          <ac:picMkLst>
            <pc:docMk/>
            <pc:sldMk cId="2425776661" sldId="256"/>
            <ac:picMk id="8" creationId="{A454E66B-927E-9064-C8FD-9146F8D5271C}"/>
          </ac:picMkLst>
        </pc:picChg>
        <pc:picChg chg="add mod">
          <ac:chgData name="Andres Llanas" userId="2701bd67-bdf9-4373-aa46-44fe83ddecb0" providerId="ADAL" clId="{7C38155A-3372-254A-AD8D-798702BF40D5}" dt="2024-04-29T14:29:56.368" v="141" actId="1037"/>
          <ac:picMkLst>
            <pc:docMk/>
            <pc:sldMk cId="2425776661" sldId="256"/>
            <ac:picMk id="10" creationId="{08239A9F-F91D-AE18-28E0-C38CA2922DD5}"/>
          </ac:picMkLst>
        </pc:picChg>
      </pc:sldChg>
      <pc:sldChg chg="addSp delSp modSp mod">
        <pc:chgData name="Andres Llanas" userId="2701bd67-bdf9-4373-aa46-44fe83ddecb0" providerId="ADAL" clId="{7C38155A-3372-254A-AD8D-798702BF40D5}" dt="2024-04-29T14:31:29.777" v="157" actId="1036"/>
        <pc:sldMkLst>
          <pc:docMk/>
          <pc:sldMk cId="3643316913" sldId="263"/>
        </pc:sldMkLst>
        <pc:spChg chg="mod">
          <ac:chgData name="Andres Llanas" userId="2701bd67-bdf9-4373-aa46-44fe83ddecb0" providerId="ADAL" clId="{7C38155A-3372-254A-AD8D-798702BF40D5}" dt="2024-04-29T14:28:26.146" v="79" actId="1076"/>
          <ac:spMkLst>
            <pc:docMk/>
            <pc:sldMk cId="3643316913" sldId="263"/>
            <ac:spMk id="2" creationId="{FF5E393B-243E-29CD-84E0-B5A8C2AA714F}"/>
          </ac:spMkLst>
        </pc:spChg>
        <pc:spChg chg="mod">
          <ac:chgData name="Andres Llanas" userId="2701bd67-bdf9-4373-aa46-44fe83ddecb0" providerId="ADAL" clId="{7C38155A-3372-254A-AD8D-798702BF40D5}" dt="2024-04-29T14:28:26.146" v="79" actId="1076"/>
          <ac:spMkLst>
            <pc:docMk/>
            <pc:sldMk cId="3643316913" sldId="263"/>
            <ac:spMk id="3" creationId="{E213AED0-A0D8-E7E3-6091-652D224FE9F4}"/>
          </ac:spMkLst>
        </pc:spChg>
        <pc:spChg chg="add mod">
          <ac:chgData name="Andres Llanas" userId="2701bd67-bdf9-4373-aa46-44fe83ddecb0" providerId="ADAL" clId="{7C38155A-3372-254A-AD8D-798702BF40D5}" dt="2024-04-29T14:31:29.777" v="157" actId="1036"/>
          <ac:spMkLst>
            <pc:docMk/>
            <pc:sldMk cId="3643316913" sldId="263"/>
            <ac:spMk id="8" creationId="{E993884D-4016-2F22-1680-3382955D5D8A}"/>
          </ac:spMkLst>
        </pc:spChg>
        <pc:picChg chg="add mod">
          <ac:chgData name="Andres Llanas" userId="2701bd67-bdf9-4373-aa46-44fe83ddecb0" providerId="ADAL" clId="{7C38155A-3372-254A-AD8D-798702BF40D5}" dt="2024-04-29T14:28:07.595" v="78" actId="14100"/>
          <ac:picMkLst>
            <pc:docMk/>
            <pc:sldMk cId="3643316913" sldId="263"/>
            <ac:picMk id="5" creationId="{67696D57-A96C-3C62-CA35-660DD334DCA5}"/>
          </ac:picMkLst>
        </pc:picChg>
        <pc:picChg chg="del mod">
          <ac:chgData name="Andres Llanas" userId="2701bd67-bdf9-4373-aa46-44fe83ddecb0" providerId="ADAL" clId="{7C38155A-3372-254A-AD8D-798702BF40D5}" dt="2024-04-29T14:27:49.735" v="73" actId="478"/>
          <ac:picMkLst>
            <pc:docMk/>
            <pc:sldMk cId="3643316913" sldId="263"/>
            <ac:picMk id="6" creationId="{4D6988B5-1823-098E-7B29-1D278300B179}"/>
          </ac:picMkLst>
        </pc:picChg>
        <pc:picChg chg="add mod">
          <ac:chgData name="Andres Llanas" userId="2701bd67-bdf9-4373-aa46-44fe83ddecb0" providerId="ADAL" clId="{7C38155A-3372-254A-AD8D-798702BF40D5}" dt="2024-04-29T14:31:29.777" v="157" actId="1036"/>
          <ac:picMkLst>
            <pc:docMk/>
            <pc:sldMk cId="3643316913" sldId="263"/>
            <ac:picMk id="7" creationId="{80B4A024-50FB-E0FE-314B-1090FCF07332}"/>
          </ac:picMkLst>
        </pc:picChg>
      </pc:sldChg>
      <pc:sldChg chg="modSp add del mod">
        <pc:chgData name="Andres Llanas" userId="2701bd67-bdf9-4373-aa46-44fe83ddecb0" providerId="ADAL" clId="{7C38155A-3372-254A-AD8D-798702BF40D5}" dt="2024-04-29T14:36:24.852" v="198" actId="2696"/>
        <pc:sldMkLst>
          <pc:docMk/>
          <pc:sldMk cId="892707240" sldId="281"/>
        </pc:sldMkLst>
        <pc:picChg chg="mod">
          <ac:chgData name="Andres Llanas" userId="2701bd67-bdf9-4373-aa46-44fe83ddecb0" providerId="ADAL" clId="{7C38155A-3372-254A-AD8D-798702BF40D5}" dt="2024-04-29T14:36:21.179" v="197" actId="1076"/>
          <ac:picMkLst>
            <pc:docMk/>
            <pc:sldMk cId="892707240" sldId="281"/>
            <ac:picMk id="3" creationId="{51BC0373-BBD2-B5D7-E9AE-61D97E3667DA}"/>
          </ac:picMkLst>
        </pc:picChg>
      </pc:sldChg>
      <pc:sldChg chg="del">
        <pc:chgData name="Andres Llanas" userId="2701bd67-bdf9-4373-aa46-44fe83ddecb0" providerId="ADAL" clId="{7C38155A-3372-254A-AD8D-798702BF40D5}" dt="2024-04-29T14:30:57.115" v="146" actId="2696"/>
        <pc:sldMkLst>
          <pc:docMk/>
          <pc:sldMk cId="2164909057" sldId="282"/>
        </pc:sldMkLst>
      </pc:sldChg>
      <pc:sldChg chg="modSp mod">
        <pc:chgData name="Andres Llanas" userId="2701bd67-bdf9-4373-aa46-44fe83ddecb0" providerId="ADAL" clId="{7C38155A-3372-254A-AD8D-798702BF40D5}" dt="2024-04-29T14:35:43.504" v="174" actId="14826"/>
        <pc:sldMkLst>
          <pc:docMk/>
          <pc:sldMk cId="2066906933" sldId="283"/>
        </pc:sldMkLst>
        <pc:spChg chg="mod">
          <ac:chgData name="Andres Llanas" userId="2701bd67-bdf9-4373-aa46-44fe83ddecb0" providerId="ADAL" clId="{7C38155A-3372-254A-AD8D-798702BF40D5}" dt="2024-04-29T14:35:35.581" v="172" actId="1076"/>
          <ac:spMkLst>
            <pc:docMk/>
            <pc:sldMk cId="2066906933" sldId="283"/>
            <ac:spMk id="2" creationId="{FF5E393B-243E-29CD-84E0-B5A8C2AA714F}"/>
          </ac:spMkLst>
        </pc:spChg>
        <pc:picChg chg="mod">
          <ac:chgData name="Andres Llanas" userId="2701bd67-bdf9-4373-aa46-44fe83ddecb0" providerId="ADAL" clId="{7C38155A-3372-254A-AD8D-798702BF40D5}" dt="2024-04-29T14:35:43.504" v="174" actId="14826"/>
          <ac:picMkLst>
            <pc:docMk/>
            <pc:sldMk cId="2066906933" sldId="283"/>
            <ac:picMk id="10" creationId="{68E1547B-33F6-EF0F-EC31-CAF3982FA987}"/>
          </ac:picMkLst>
        </pc:picChg>
      </pc:sldChg>
      <pc:sldChg chg="del">
        <pc:chgData name="Andres Llanas" userId="2701bd67-bdf9-4373-aa46-44fe83ddecb0" providerId="ADAL" clId="{7C38155A-3372-254A-AD8D-798702BF40D5}" dt="2024-04-29T14:35:49.593" v="175" actId="2696"/>
        <pc:sldMkLst>
          <pc:docMk/>
          <pc:sldMk cId="2574117395" sldId="284"/>
        </pc:sldMkLst>
      </pc:sldChg>
      <pc:sldChg chg="del">
        <pc:chgData name="Andres Llanas" userId="2701bd67-bdf9-4373-aa46-44fe83ddecb0" providerId="ADAL" clId="{7C38155A-3372-254A-AD8D-798702BF40D5}" dt="2024-04-29T14:35:49.923" v="176" actId="2696"/>
        <pc:sldMkLst>
          <pc:docMk/>
          <pc:sldMk cId="4150413385" sldId="285"/>
        </pc:sldMkLst>
      </pc:sldChg>
      <pc:sldChg chg="del">
        <pc:chgData name="Andres Llanas" userId="2701bd67-bdf9-4373-aa46-44fe83ddecb0" providerId="ADAL" clId="{7C38155A-3372-254A-AD8D-798702BF40D5}" dt="2024-04-29T14:35:50.270" v="177" actId="2696"/>
        <pc:sldMkLst>
          <pc:docMk/>
          <pc:sldMk cId="381872264" sldId="286"/>
        </pc:sldMkLst>
      </pc:sldChg>
      <pc:sldChg chg="del">
        <pc:chgData name="Andres Llanas" userId="2701bd67-bdf9-4373-aa46-44fe83ddecb0" providerId="ADAL" clId="{7C38155A-3372-254A-AD8D-798702BF40D5}" dt="2024-04-29T14:35:50.610" v="178" actId="2696"/>
        <pc:sldMkLst>
          <pc:docMk/>
          <pc:sldMk cId="1333018155" sldId="287"/>
        </pc:sldMkLst>
      </pc:sldChg>
      <pc:sldChg chg="del">
        <pc:chgData name="Andres Llanas" userId="2701bd67-bdf9-4373-aa46-44fe83ddecb0" providerId="ADAL" clId="{7C38155A-3372-254A-AD8D-798702BF40D5}" dt="2024-04-29T14:35:50.992" v="179" actId="2696"/>
        <pc:sldMkLst>
          <pc:docMk/>
          <pc:sldMk cId="3846868710" sldId="288"/>
        </pc:sldMkLst>
      </pc:sldChg>
      <pc:sldChg chg="del">
        <pc:chgData name="Andres Llanas" userId="2701bd67-bdf9-4373-aa46-44fe83ddecb0" providerId="ADAL" clId="{7C38155A-3372-254A-AD8D-798702BF40D5}" dt="2024-04-29T14:35:51.701" v="180" actId="2696"/>
        <pc:sldMkLst>
          <pc:docMk/>
          <pc:sldMk cId="1973851365" sldId="289"/>
        </pc:sldMkLst>
      </pc:sldChg>
      <pc:sldChg chg="del">
        <pc:chgData name="Andres Llanas" userId="2701bd67-bdf9-4373-aa46-44fe83ddecb0" providerId="ADAL" clId="{7C38155A-3372-254A-AD8D-798702BF40D5}" dt="2024-04-29T14:35:51.985" v="181" actId="2696"/>
        <pc:sldMkLst>
          <pc:docMk/>
          <pc:sldMk cId="3358235808" sldId="290"/>
        </pc:sldMkLst>
      </pc:sldChg>
      <pc:sldChg chg="modSp add mod">
        <pc:chgData name="Andres Llanas" userId="2701bd67-bdf9-4373-aa46-44fe83ddecb0" providerId="ADAL" clId="{7C38155A-3372-254A-AD8D-798702BF40D5}" dt="2024-04-29T14:32:04.692" v="161" actId="14826"/>
        <pc:sldMkLst>
          <pc:docMk/>
          <pc:sldMk cId="2471628759" sldId="291"/>
        </pc:sldMkLst>
        <pc:picChg chg="mod">
          <ac:chgData name="Andres Llanas" userId="2701bd67-bdf9-4373-aa46-44fe83ddecb0" providerId="ADAL" clId="{7C38155A-3372-254A-AD8D-798702BF40D5}" dt="2024-04-29T14:32:04.692" v="161" actId="14826"/>
          <ac:picMkLst>
            <pc:docMk/>
            <pc:sldMk cId="2471628759" sldId="291"/>
            <ac:picMk id="6" creationId="{F5BDEF80-4477-414E-CEF5-2856181A4D47}"/>
          </ac:picMkLst>
        </pc:picChg>
      </pc:sldChg>
      <pc:sldChg chg="modSp add mod">
        <pc:chgData name="Andres Llanas" userId="2701bd67-bdf9-4373-aa46-44fe83ddecb0" providerId="ADAL" clId="{7C38155A-3372-254A-AD8D-798702BF40D5}" dt="2024-04-29T14:32:16.316" v="165" actId="14826"/>
        <pc:sldMkLst>
          <pc:docMk/>
          <pc:sldMk cId="1005850359" sldId="292"/>
        </pc:sldMkLst>
        <pc:picChg chg="mod">
          <ac:chgData name="Andres Llanas" userId="2701bd67-bdf9-4373-aa46-44fe83ddecb0" providerId="ADAL" clId="{7C38155A-3372-254A-AD8D-798702BF40D5}" dt="2024-04-29T14:32:16.316" v="165" actId="14826"/>
          <ac:picMkLst>
            <pc:docMk/>
            <pc:sldMk cId="1005850359" sldId="292"/>
            <ac:picMk id="6" creationId="{F5BDEF80-4477-414E-CEF5-2856181A4D47}"/>
          </ac:picMkLst>
        </pc:picChg>
      </pc:sldChg>
      <pc:sldChg chg="modSp add">
        <pc:chgData name="Andres Llanas" userId="2701bd67-bdf9-4373-aa46-44fe83ddecb0" providerId="ADAL" clId="{7C38155A-3372-254A-AD8D-798702BF40D5}" dt="2024-04-29T14:32:23.863" v="167" actId="14826"/>
        <pc:sldMkLst>
          <pc:docMk/>
          <pc:sldMk cId="2185541350" sldId="293"/>
        </pc:sldMkLst>
        <pc:picChg chg="mod">
          <ac:chgData name="Andres Llanas" userId="2701bd67-bdf9-4373-aa46-44fe83ddecb0" providerId="ADAL" clId="{7C38155A-3372-254A-AD8D-798702BF40D5}" dt="2024-04-29T14:32:23.863" v="167" actId="14826"/>
          <ac:picMkLst>
            <pc:docMk/>
            <pc:sldMk cId="2185541350" sldId="293"/>
            <ac:picMk id="6" creationId="{F5BDEF80-4477-414E-CEF5-2856181A4D47}"/>
          </ac:picMkLst>
        </pc:picChg>
      </pc:sldChg>
      <pc:sldChg chg="modSp add">
        <pc:chgData name="Andres Llanas" userId="2701bd67-bdf9-4373-aa46-44fe83ddecb0" providerId="ADAL" clId="{7C38155A-3372-254A-AD8D-798702BF40D5}" dt="2024-04-29T14:32:32.039" v="169" actId="14826"/>
        <pc:sldMkLst>
          <pc:docMk/>
          <pc:sldMk cId="3833115154" sldId="294"/>
        </pc:sldMkLst>
        <pc:picChg chg="mod">
          <ac:chgData name="Andres Llanas" userId="2701bd67-bdf9-4373-aa46-44fe83ddecb0" providerId="ADAL" clId="{7C38155A-3372-254A-AD8D-798702BF40D5}" dt="2024-04-29T14:32:32.039" v="169" actId="14826"/>
          <ac:picMkLst>
            <pc:docMk/>
            <pc:sldMk cId="3833115154" sldId="294"/>
            <ac:picMk id="6" creationId="{F5BDEF80-4477-414E-CEF5-2856181A4D47}"/>
          </ac:picMkLst>
        </pc:picChg>
      </pc:sldChg>
      <pc:sldChg chg="addSp delSp modSp add mod">
        <pc:chgData name="Andres Llanas" userId="2701bd67-bdf9-4373-aa46-44fe83ddecb0" providerId="ADAL" clId="{7C38155A-3372-254A-AD8D-798702BF40D5}" dt="2024-04-29T14:36:35.088" v="202" actId="1076"/>
        <pc:sldMkLst>
          <pc:docMk/>
          <pc:sldMk cId="1617894068" sldId="295"/>
        </pc:sldMkLst>
        <pc:spChg chg="del">
          <ac:chgData name="Andres Llanas" userId="2701bd67-bdf9-4373-aa46-44fe83ddecb0" providerId="ADAL" clId="{7C38155A-3372-254A-AD8D-798702BF40D5}" dt="2024-04-29T14:36:04.022" v="185" actId="478"/>
          <ac:spMkLst>
            <pc:docMk/>
            <pc:sldMk cId="1617894068" sldId="295"/>
            <ac:spMk id="2" creationId="{FF5E393B-243E-29CD-84E0-B5A8C2AA714F}"/>
          </ac:spMkLst>
        </pc:spChg>
        <pc:spChg chg="del">
          <ac:chgData name="Andres Llanas" userId="2701bd67-bdf9-4373-aa46-44fe83ddecb0" providerId="ADAL" clId="{7C38155A-3372-254A-AD8D-798702BF40D5}" dt="2024-04-29T14:36:05.726" v="186" actId="478"/>
          <ac:spMkLst>
            <pc:docMk/>
            <pc:sldMk cId="1617894068" sldId="295"/>
            <ac:spMk id="3" creationId="{E213AED0-A0D8-E7E3-6091-652D224FE9F4}"/>
          </ac:spMkLst>
        </pc:spChg>
        <pc:spChg chg="add del mod">
          <ac:chgData name="Andres Llanas" userId="2701bd67-bdf9-4373-aa46-44fe83ddecb0" providerId="ADAL" clId="{7C38155A-3372-254A-AD8D-798702BF40D5}" dt="2024-04-29T14:36:16.221" v="194" actId="478"/>
          <ac:spMkLst>
            <pc:docMk/>
            <pc:sldMk cId="1617894068" sldId="295"/>
            <ac:spMk id="6" creationId="{92A20AC4-B03D-1188-85BB-D0538EDE848F}"/>
          </ac:spMkLst>
        </pc:spChg>
        <pc:spChg chg="del">
          <ac:chgData name="Andres Llanas" userId="2701bd67-bdf9-4373-aa46-44fe83ddecb0" providerId="ADAL" clId="{7C38155A-3372-254A-AD8D-798702BF40D5}" dt="2024-04-29T14:36:11.935" v="192" actId="478"/>
          <ac:spMkLst>
            <pc:docMk/>
            <pc:sldMk cId="1617894068" sldId="295"/>
            <ac:spMk id="8" creationId="{E993884D-4016-2F22-1680-3382955D5D8A}"/>
          </ac:spMkLst>
        </pc:spChg>
        <pc:spChg chg="add del mod">
          <ac:chgData name="Andres Llanas" userId="2701bd67-bdf9-4373-aa46-44fe83ddecb0" providerId="ADAL" clId="{7C38155A-3372-254A-AD8D-798702BF40D5}" dt="2024-04-29T14:36:18.474" v="195" actId="478"/>
          <ac:spMkLst>
            <pc:docMk/>
            <pc:sldMk cId="1617894068" sldId="295"/>
            <ac:spMk id="10" creationId="{2F89684D-20FB-25AE-166C-F303DB32A986}"/>
          </ac:spMkLst>
        </pc:spChg>
        <pc:picChg chg="add del mod">
          <ac:chgData name="Andres Llanas" userId="2701bd67-bdf9-4373-aa46-44fe83ddecb0" providerId="ADAL" clId="{7C38155A-3372-254A-AD8D-798702BF40D5}" dt="2024-04-29T14:36:13.576" v="193" actId="1076"/>
          <ac:picMkLst>
            <pc:docMk/>
            <pc:sldMk cId="1617894068" sldId="295"/>
            <ac:picMk id="5" creationId="{67696D57-A96C-3C62-CA35-660DD334DCA5}"/>
          </ac:picMkLst>
        </pc:picChg>
        <pc:picChg chg="del mod">
          <ac:chgData name="Andres Llanas" userId="2701bd67-bdf9-4373-aa46-44fe83ddecb0" providerId="ADAL" clId="{7C38155A-3372-254A-AD8D-798702BF40D5}" dt="2024-04-29T14:36:08.645" v="190" actId="478"/>
          <ac:picMkLst>
            <pc:docMk/>
            <pc:sldMk cId="1617894068" sldId="295"/>
            <ac:picMk id="7" creationId="{80B4A024-50FB-E0FE-314B-1090FCF07332}"/>
          </ac:picMkLst>
        </pc:picChg>
        <pc:picChg chg="add mod">
          <ac:chgData name="Andres Llanas" userId="2701bd67-bdf9-4373-aa46-44fe83ddecb0" providerId="ADAL" clId="{7C38155A-3372-254A-AD8D-798702BF40D5}" dt="2024-04-29T14:36:35.088" v="202" actId="1076"/>
          <ac:picMkLst>
            <pc:docMk/>
            <pc:sldMk cId="1617894068" sldId="295"/>
            <ac:picMk id="11" creationId="{351173FE-E110-F72F-3D58-2044D6F9306A}"/>
          </ac:picMkLst>
        </pc:picChg>
      </pc:sldChg>
      <pc:sldChg chg="modSp add">
        <pc:chgData name="Andres Llanas" userId="2701bd67-bdf9-4373-aa46-44fe83ddecb0" providerId="ADAL" clId="{7C38155A-3372-254A-AD8D-798702BF40D5}" dt="2024-04-29T14:36:48.264" v="204" actId="14826"/>
        <pc:sldMkLst>
          <pc:docMk/>
          <pc:sldMk cId="3678803556" sldId="296"/>
        </pc:sldMkLst>
        <pc:picChg chg="mod">
          <ac:chgData name="Andres Llanas" userId="2701bd67-bdf9-4373-aa46-44fe83ddecb0" providerId="ADAL" clId="{7C38155A-3372-254A-AD8D-798702BF40D5}" dt="2024-04-29T14:36:48.264" v="204" actId="14826"/>
          <ac:picMkLst>
            <pc:docMk/>
            <pc:sldMk cId="3678803556" sldId="296"/>
            <ac:picMk id="10" creationId="{68E1547B-33F6-EF0F-EC31-CAF3982FA987}"/>
          </ac:picMkLst>
        </pc:picChg>
      </pc:sldChg>
      <pc:sldChg chg="modSp add mod">
        <pc:chgData name="Andres Llanas" userId="2701bd67-bdf9-4373-aa46-44fe83ddecb0" providerId="ADAL" clId="{7C38155A-3372-254A-AD8D-798702BF40D5}" dt="2024-04-29T14:36:57.003" v="208" actId="14826"/>
        <pc:sldMkLst>
          <pc:docMk/>
          <pc:sldMk cId="2809914924" sldId="297"/>
        </pc:sldMkLst>
        <pc:picChg chg="mod">
          <ac:chgData name="Andres Llanas" userId="2701bd67-bdf9-4373-aa46-44fe83ddecb0" providerId="ADAL" clId="{7C38155A-3372-254A-AD8D-798702BF40D5}" dt="2024-04-29T14:36:57.003" v="208" actId="14826"/>
          <ac:picMkLst>
            <pc:docMk/>
            <pc:sldMk cId="2809914924" sldId="297"/>
            <ac:picMk id="10" creationId="{68E1547B-33F6-EF0F-EC31-CAF3982FA987}"/>
          </ac:picMkLst>
        </pc:picChg>
      </pc:sldChg>
      <pc:sldChg chg="modSp add">
        <pc:chgData name="Andres Llanas" userId="2701bd67-bdf9-4373-aa46-44fe83ddecb0" providerId="ADAL" clId="{7C38155A-3372-254A-AD8D-798702BF40D5}" dt="2024-04-29T14:37:06.096" v="210" actId="14826"/>
        <pc:sldMkLst>
          <pc:docMk/>
          <pc:sldMk cId="1031538454" sldId="298"/>
        </pc:sldMkLst>
        <pc:picChg chg="mod">
          <ac:chgData name="Andres Llanas" userId="2701bd67-bdf9-4373-aa46-44fe83ddecb0" providerId="ADAL" clId="{7C38155A-3372-254A-AD8D-798702BF40D5}" dt="2024-04-29T14:37:06.096" v="210" actId="14826"/>
          <ac:picMkLst>
            <pc:docMk/>
            <pc:sldMk cId="1031538454" sldId="298"/>
            <ac:picMk id="10" creationId="{68E1547B-33F6-EF0F-EC31-CAF3982FA987}"/>
          </ac:picMkLst>
        </pc:picChg>
      </pc:sldChg>
    </pc:docChg>
  </pc:docChgLst>
  <pc:docChgLst>
    <pc:chgData name="Antonio Guevara" userId="334f6afb-5a7d-4179-bc0d-8dc86a0caf15" providerId="ADAL" clId="{67350070-A9E6-499B-8DB0-5EE2989D2C72}"/>
    <pc:docChg chg="undo custSel delSld modSld">
      <pc:chgData name="Antonio Guevara" userId="334f6afb-5a7d-4179-bc0d-8dc86a0caf15" providerId="ADAL" clId="{67350070-A9E6-499B-8DB0-5EE2989D2C72}" dt="2024-06-13T18:39:48.961" v="1144" actId="20577"/>
      <pc:docMkLst>
        <pc:docMk/>
      </pc:docMkLst>
      <pc:sldChg chg="addSp delSp modSp mod">
        <pc:chgData name="Antonio Guevara" userId="334f6afb-5a7d-4179-bc0d-8dc86a0caf15" providerId="ADAL" clId="{67350070-A9E6-499B-8DB0-5EE2989D2C72}" dt="2024-06-13T18:39:48.961" v="1144" actId="20577"/>
        <pc:sldMkLst>
          <pc:docMk/>
          <pc:sldMk cId="2425776661" sldId="256"/>
        </pc:sldMkLst>
        <pc:spChg chg="mod">
          <ac:chgData name="Antonio Guevara" userId="334f6afb-5a7d-4179-bc0d-8dc86a0caf15" providerId="ADAL" clId="{67350070-A9E6-499B-8DB0-5EE2989D2C72}" dt="2024-06-13T16:24:44.625" v="500" actId="1076"/>
          <ac:spMkLst>
            <pc:docMk/>
            <pc:sldMk cId="2425776661" sldId="256"/>
            <ac:spMk id="2" creationId="{FF5E393B-243E-29CD-84E0-B5A8C2AA714F}"/>
          </ac:spMkLst>
        </pc:spChg>
        <pc:spChg chg="mod">
          <ac:chgData name="Antonio Guevara" userId="334f6afb-5a7d-4179-bc0d-8dc86a0caf15" providerId="ADAL" clId="{67350070-A9E6-499B-8DB0-5EE2989D2C72}" dt="2024-06-13T18:39:15.338" v="1142" actId="20577"/>
          <ac:spMkLst>
            <pc:docMk/>
            <pc:sldMk cId="2425776661" sldId="256"/>
            <ac:spMk id="3" creationId="{E213AED0-A0D8-E7E3-6091-652D224FE9F4}"/>
          </ac:spMkLst>
        </pc:spChg>
        <pc:spChg chg="add mod">
          <ac:chgData name="Antonio Guevara" userId="334f6afb-5a7d-4179-bc0d-8dc86a0caf15" providerId="ADAL" clId="{67350070-A9E6-499B-8DB0-5EE2989D2C72}" dt="2024-06-13T18:39:06.683" v="1137" actId="1035"/>
          <ac:spMkLst>
            <pc:docMk/>
            <pc:sldMk cId="2425776661" sldId="256"/>
            <ac:spMk id="4" creationId="{3EE2671B-9666-FF8F-113F-62C2C4F64605}"/>
          </ac:spMkLst>
        </pc:spChg>
        <pc:spChg chg="del">
          <ac:chgData name="Antonio Guevara" userId="334f6afb-5a7d-4179-bc0d-8dc86a0caf15" providerId="ADAL" clId="{67350070-A9E6-499B-8DB0-5EE2989D2C72}" dt="2024-06-13T15:33:50.132" v="145" actId="478"/>
          <ac:spMkLst>
            <pc:docMk/>
            <pc:sldMk cId="2425776661" sldId="256"/>
            <ac:spMk id="5" creationId="{B62DEB1D-39DE-D7B8-1CE3-F0DEE11DA987}"/>
          </ac:spMkLst>
        </pc:spChg>
        <pc:spChg chg="add mod">
          <ac:chgData name="Antonio Guevara" userId="334f6afb-5a7d-4179-bc0d-8dc86a0caf15" providerId="ADAL" clId="{67350070-A9E6-499B-8DB0-5EE2989D2C72}" dt="2024-06-13T18:39:48.961" v="1144" actId="20577"/>
          <ac:spMkLst>
            <pc:docMk/>
            <pc:sldMk cId="2425776661" sldId="256"/>
            <ac:spMk id="5" creationId="{E3A5EA6C-CAC2-FE28-E86E-D4F310A40B83}"/>
          </ac:spMkLst>
        </pc:spChg>
        <pc:spChg chg="del mod">
          <ac:chgData name="Antonio Guevara" userId="334f6afb-5a7d-4179-bc0d-8dc86a0caf15" providerId="ADAL" clId="{67350070-A9E6-499B-8DB0-5EE2989D2C72}" dt="2024-06-13T15:33:46.362" v="144" actId="478"/>
          <ac:spMkLst>
            <pc:docMk/>
            <pc:sldMk cId="2425776661" sldId="256"/>
            <ac:spMk id="7" creationId="{153B588A-0CD8-19F9-49CF-1A5C59D48426}"/>
          </ac:spMkLst>
        </pc:spChg>
        <pc:spChg chg="add mod">
          <ac:chgData name="Antonio Guevara" userId="334f6afb-5a7d-4179-bc0d-8dc86a0caf15" providerId="ADAL" clId="{67350070-A9E6-499B-8DB0-5EE2989D2C72}" dt="2024-06-13T18:39:06.683" v="1137" actId="1035"/>
          <ac:spMkLst>
            <pc:docMk/>
            <pc:sldMk cId="2425776661" sldId="256"/>
            <ac:spMk id="8" creationId="{CBA83995-0B6A-DF17-3A70-03780CBDE7B0}"/>
          </ac:spMkLst>
        </pc:spChg>
        <pc:picChg chg="mod">
          <ac:chgData name="Antonio Guevara" userId="334f6afb-5a7d-4179-bc0d-8dc86a0caf15" providerId="ADAL" clId="{67350070-A9E6-499B-8DB0-5EE2989D2C72}" dt="2024-06-13T18:27:58.745" v="1114" actId="1076"/>
          <ac:picMkLst>
            <pc:docMk/>
            <pc:sldMk cId="2425776661" sldId="256"/>
            <ac:picMk id="6" creationId="{F5BDEF80-4477-414E-CEF5-2856181A4D47}"/>
          </ac:picMkLst>
        </pc:picChg>
      </pc:sldChg>
      <pc:sldChg chg="del">
        <pc:chgData name="Antonio Guevara" userId="334f6afb-5a7d-4179-bc0d-8dc86a0caf15" providerId="ADAL" clId="{67350070-A9E6-499B-8DB0-5EE2989D2C72}" dt="2024-06-13T15:30:03.391" v="4" actId="47"/>
        <pc:sldMkLst>
          <pc:docMk/>
          <pc:sldMk cId="3643316913" sldId="263"/>
        </pc:sldMkLst>
      </pc:sldChg>
      <pc:sldChg chg="del">
        <pc:chgData name="Antonio Guevara" userId="334f6afb-5a7d-4179-bc0d-8dc86a0caf15" providerId="ADAL" clId="{67350070-A9E6-499B-8DB0-5EE2989D2C72}" dt="2024-06-13T15:30:03.892" v="5" actId="47"/>
        <pc:sldMkLst>
          <pc:docMk/>
          <pc:sldMk cId="2066906933" sldId="283"/>
        </pc:sldMkLst>
      </pc:sldChg>
      <pc:sldChg chg="del">
        <pc:chgData name="Antonio Guevara" userId="334f6afb-5a7d-4179-bc0d-8dc86a0caf15" providerId="ADAL" clId="{67350070-A9E6-499B-8DB0-5EE2989D2C72}" dt="2024-06-13T15:29:58.895" v="0" actId="47"/>
        <pc:sldMkLst>
          <pc:docMk/>
          <pc:sldMk cId="2471628759" sldId="291"/>
        </pc:sldMkLst>
      </pc:sldChg>
      <pc:sldChg chg="del">
        <pc:chgData name="Antonio Guevara" userId="334f6afb-5a7d-4179-bc0d-8dc86a0caf15" providerId="ADAL" clId="{67350070-A9E6-499B-8DB0-5EE2989D2C72}" dt="2024-06-13T15:29:59.627" v="1" actId="47"/>
        <pc:sldMkLst>
          <pc:docMk/>
          <pc:sldMk cId="1005850359" sldId="292"/>
        </pc:sldMkLst>
      </pc:sldChg>
      <pc:sldChg chg="del">
        <pc:chgData name="Antonio Guevara" userId="334f6afb-5a7d-4179-bc0d-8dc86a0caf15" providerId="ADAL" clId="{67350070-A9E6-499B-8DB0-5EE2989D2C72}" dt="2024-06-13T15:30:00.131" v="2" actId="47"/>
        <pc:sldMkLst>
          <pc:docMk/>
          <pc:sldMk cId="2185541350" sldId="293"/>
        </pc:sldMkLst>
      </pc:sldChg>
      <pc:sldChg chg="del">
        <pc:chgData name="Antonio Guevara" userId="334f6afb-5a7d-4179-bc0d-8dc86a0caf15" providerId="ADAL" clId="{67350070-A9E6-499B-8DB0-5EE2989D2C72}" dt="2024-06-13T15:30:00.615" v="3" actId="47"/>
        <pc:sldMkLst>
          <pc:docMk/>
          <pc:sldMk cId="3833115154" sldId="294"/>
        </pc:sldMkLst>
      </pc:sldChg>
      <pc:sldChg chg="del">
        <pc:chgData name="Antonio Guevara" userId="334f6afb-5a7d-4179-bc0d-8dc86a0caf15" providerId="ADAL" clId="{67350070-A9E6-499B-8DB0-5EE2989D2C72}" dt="2024-06-13T15:30:06.286" v="9" actId="47"/>
        <pc:sldMkLst>
          <pc:docMk/>
          <pc:sldMk cId="1617894068" sldId="295"/>
        </pc:sldMkLst>
      </pc:sldChg>
      <pc:sldChg chg="del">
        <pc:chgData name="Antonio Guevara" userId="334f6afb-5a7d-4179-bc0d-8dc86a0caf15" providerId="ADAL" clId="{67350070-A9E6-499B-8DB0-5EE2989D2C72}" dt="2024-06-13T15:30:04.382" v="6" actId="47"/>
        <pc:sldMkLst>
          <pc:docMk/>
          <pc:sldMk cId="3678803556" sldId="296"/>
        </pc:sldMkLst>
      </pc:sldChg>
      <pc:sldChg chg="del">
        <pc:chgData name="Antonio Guevara" userId="334f6afb-5a7d-4179-bc0d-8dc86a0caf15" providerId="ADAL" clId="{67350070-A9E6-499B-8DB0-5EE2989D2C72}" dt="2024-06-13T15:30:04.783" v="7" actId="47"/>
        <pc:sldMkLst>
          <pc:docMk/>
          <pc:sldMk cId="2809914924" sldId="297"/>
        </pc:sldMkLst>
      </pc:sldChg>
      <pc:sldChg chg="del">
        <pc:chgData name="Antonio Guevara" userId="334f6afb-5a7d-4179-bc0d-8dc86a0caf15" providerId="ADAL" clId="{67350070-A9E6-499B-8DB0-5EE2989D2C72}" dt="2024-06-13T15:30:05.547" v="8" actId="47"/>
        <pc:sldMkLst>
          <pc:docMk/>
          <pc:sldMk cId="1031538454" sldId="29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69F07-7A82-B249-018E-79317B7DF8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3E1276-5B8B-94BF-42D8-A77025FE11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411E9C-5A86-90EA-70E7-171C0A313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B53E56-F898-572C-D5D7-D954733F7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57357F-6052-335B-87F9-A532E4BAC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211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C5C10-0A93-E186-9855-ADC94808A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53A8E-68CB-4BC6-59A1-BD8BBB2B0D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91FFEE-57D6-E6EC-FB75-11F749A55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17F7D9-6B8C-43FC-AB87-248F15B97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750A98-8477-948E-1AAD-AD600C6DC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024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32A9D-FB6F-52BD-25D0-79E50B36A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EFBDE4-C4FE-69E6-B8DB-E702D36616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755C4-4E86-EC6A-C228-BC73D3B36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0E0EB-6F71-B01F-082D-B1607F044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F67F6E-6190-90DB-115E-E1B4E5864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76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39892-D6A3-2C6D-1646-5C73D6BA5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161369-1A4F-FDB0-47D5-0E0B3A4644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B3E635-3939-0411-829B-D3334BC023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3E9297-DBCB-396F-2A81-16FC87F78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1A8CF7-2D8B-49BE-494F-4586CC150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DE2170-46AB-4440-D164-43B1C5B38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39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AD3A-17B9-0A34-2F0B-5DA1EE90B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5B7C8E-A8DA-D045-AA16-DFF6F55363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46D5F9-D7E3-8294-F59E-79122687E7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FBC997-9982-7AE7-56A0-8C3C58ACA8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F8E88F-E680-10EC-2971-E002F58DB9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069D8B-2EDE-147B-E40D-86D77527D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FE9196-0E0C-5889-67C2-AD9BB9ED0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254D1D-04E5-F671-533D-1E9ED8EC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770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7D507-66D2-2AA3-7986-69ACD262F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E647D1-F466-81E4-1143-E3152B9C5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CC7880-09B9-9C22-4A0C-D7182AE2B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E8435E-CDDB-C5BB-1D6C-E472AB546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90CBFB-2D0F-30E8-8153-B2787C23E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98DE3B-D9B1-7DD8-9A50-E76ED1F6C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71A918-6DD7-18E0-9748-AFC693B63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49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BA7BA-4714-95AD-A7F1-8BD37C598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CD5FDD-D4AB-A778-C469-EBA204A260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109ADB-6CDE-E540-2124-92103256C2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9B8003-9335-63E4-D376-5A6172A31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232A61-0888-810F-A0DD-3F4CA2D36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504F7-4B32-7358-7F73-8CDE5455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267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AAE5F-806B-3331-64D8-E8AEC89E8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33B4C0-F891-62EB-0E6C-6BBA566D40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3275BE-4C9E-56BE-AB1A-23CC87746C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486FBA-AB41-01DB-F874-E3C96B7BE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F8E1F9-4BBC-4D20-9019-DD681FE9C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EDCDC3-62D4-9C61-D32A-39A0F5AE6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028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FD376-7389-C5C0-B063-618377432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8ED24B-58AB-E620-99D5-8933102463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20D48-021B-04DD-0634-01FFCB3FD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06D3B-8125-0A78-2850-E49CD3B2E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06F870-C8BA-D456-4776-F31B48086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65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AAC879-F070-9EA3-82CD-F37B4AC43D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4931C8-5BFF-C6CB-2F2A-CEAC6C5C13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A5FF74-2C54-0B12-936B-A98A65E38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88A917-98C5-4476-9D55-4D4EC1387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C907E-90B7-493B-45A9-8F8C9F468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31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B8DF08-7BD7-E6DA-78DD-A0A48AF28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C8013E-921A-86E7-4331-1D6BD54FD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57896-1DDA-5670-82F4-B506042C4B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EEB04-E9B7-7E44-BB54-D7440C136E93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260243-EFE7-2BC6-6230-F9422C6E0E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DDEAD-6A7F-644C-FA56-013905003D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B8BDC-3EB1-1849-BC70-7C69699D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57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5BDEF80-4477-414E-CEF5-2856181A4D4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E213AED0-A0D8-E7E3-6091-652D224FE9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6522" y="5083086"/>
            <a:ext cx="9773769" cy="1333408"/>
          </a:xfrm>
        </p:spPr>
        <p:txBody>
          <a:bodyPr>
            <a:noAutofit/>
          </a:bodyPr>
          <a:lstStyle/>
          <a:p>
            <a:pPr algn="l"/>
            <a:r>
              <a:rPr lang="en-US" sz="1600" b="1">
                <a:solidFill>
                  <a:srgbClr val="F6851F"/>
                </a:solidFill>
                <a:latin typeface="Proxima Nova Black" panose="02000506030000020004" pitchFamily="2" charset="0"/>
              </a:rPr>
              <a:t>PROJECT GOALS:</a:t>
            </a:r>
            <a:endParaRPr lang="en-US" sz="1400" b="1">
              <a:solidFill>
                <a:srgbClr val="F6851F"/>
              </a:solidFill>
              <a:latin typeface="Proxima Nova Black" panose="02000506030000020004" pitchFamily="2" charset="0"/>
            </a:endParaRPr>
          </a:p>
          <a:p>
            <a:pPr marL="285750" indent="-2857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>
                <a:effectLst/>
                <a:latin typeface="Proxima Nova" panose="02000506030000020004" pitchFamily="2" charset="0"/>
                <a:ea typeface="Calibri" panose="020F0502020204030204" pitchFamily="34" charset="0"/>
              </a:rPr>
              <a:t>Execute capital improvement projects for HVAC/ventilation upgrades </a:t>
            </a:r>
          </a:p>
          <a:p>
            <a:pPr marL="285750" indent="-2857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>
                <a:effectLst/>
                <a:latin typeface="Proxima Nova" panose="02000506030000020004" pitchFamily="2" charset="0"/>
                <a:ea typeface="Calibri" panose="020F0502020204030204" pitchFamily="34" charset="0"/>
              </a:rPr>
              <a:t>Reduce the average Energy Use Intensity (EUI) for the 25 schools by upgrading equipment/systems and implementing renewable energy projects</a:t>
            </a:r>
            <a:endParaRPr lang="en-US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>
                <a:effectLst/>
                <a:latin typeface="Proxima Nova" panose="02000506030000020004" pitchFamily="2" charset="0"/>
                <a:ea typeface="Calibri" panose="020F0502020204030204" pitchFamily="34" charset="0"/>
              </a:rPr>
              <a:t>Upgrade our Building Automation System (BAS) platforms to ensure operational resiliency and 99.9% uptime of services</a:t>
            </a:r>
            <a:endParaRPr lang="en-US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>
                <a:effectLst/>
                <a:latin typeface="Proxima Nova" panose="02000506030000020004" pitchFamily="2" charset="0"/>
                <a:ea typeface="Calibri" panose="020F0502020204030204" pitchFamily="34" charset="0"/>
              </a:rPr>
              <a:t>Increase Average Daily Attendance (ADA) to 96% by ensuring an optimal learning environment for students and staff</a:t>
            </a:r>
          </a:p>
          <a:p>
            <a:pPr marL="285750" indent="-2857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>
                <a:effectLst/>
                <a:latin typeface="Proxima Nova" panose="02000506030000020004" pitchFamily="2" charset="0"/>
                <a:ea typeface="Calibri" panose="020F0502020204030204" pitchFamily="34" charset="0"/>
              </a:rPr>
              <a:t>Achieve ENERGY STAR building certifications on 100% of the buildings in the district by 2030</a:t>
            </a:r>
            <a:endParaRPr lang="en-US" sz="14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l"/>
            <a:endParaRPr lang="en-US" sz="3600" b="1">
              <a:solidFill>
                <a:srgbClr val="FFCF01"/>
              </a:solidFill>
              <a:latin typeface="Proxima Nova Black" panose="02000506030000020004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8239A9F-F91D-AE18-28E0-C38CA2922DD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84594" y="-195862"/>
            <a:ext cx="2600696" cy="2009629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3EE2671B-9666-FF8F-113F-62C2C4F64605}"/>
              </a:ext>
            </a:extLst>
          </p:cNvPr>
          <p:cNvSpPr txBox="1">
            <a:spLocks/>
          </p:cNvSpPr>
          <p:nvPr/>
        </p:nvSpPr>
        <p:spPr>
          <a:xfrm>
            <a:off x="866521" y="2680342"/>
            <a:ext cx="10711921" cy="19383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600" b="1">
                <a:solidFill>
                  <a:srgbClr val="F6851F"/>
                </a:solidFill>
                <a:latin typeface="Proxima Nova Black" panose="02000506030000020004" pitchFamily="2" charset="0"/>
              </a:rPr>
              <a:t>PROJECT DESCRIPTION:</a:t>
            </a:r>
          </a:p>
          <a:p>
            <a:pPr algn="l"/>
            <a:r>
              <a:rPr lang="en-US" sz="1400">
                <a:latin typeface="Proxima Nova" panose="02000506030000020004" pitchFamily="2" charset="0"/>
              </a:rPr>
              <a:t>The portfolio comprises 25 sites spanning four Texas regions: Rio Grande Valley, San Antonio, Austin, and El Paso Texas. With varying Energy Use Intensity (µ = 34.2, </a:t>
            </a:r>
            <a:r>
              <a:rPr lang="el-GR" sz="1400">
                <a:latin typeface="Proxima Nova" panose="02000506030000020004" pitchFamily="2" charset="0"/>
              </a:rPr>
              <a:t>σ = 8.4), </a:t>
            </a:r>
            <a:r>
              <a:rPr lang="en-US" sz="1400">
                <a:latin typeface="Proxima Nova" panose="02000506030000020004" pitchFamily="2" charset="0"/>
              </a:rPr>
              <a:t>preliminary analysis indicates potential improvement areas like building retro-commissioning, HVAC upgrades, ventilation enhancements, building automation system improvements, farm electrification, solar PV installation, and LED lighting retrofits. Site selection prioritizes impact optimization across multiple regions and schools within the district.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CBA83995-0B6A-DF17-3A70-03780CBDE7B0}"/>
              </a:ext>
            </a:extLst>
          </p:cNvPr>
          <p:cNvSpPr txBox="1">
            <a:spLocks/>
          </p:cNvSpPr>
          <p:nvPr/>
        </p:nvSpPr>
        <p:spPr>
          <a:xfrm>
            <a:off x="866521" y="3976139"/>
            <a:ext cx="11103806" cy="1408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600" b="1">
                <a:solidFill>
                  <a:srgbClr val="F6851F"/>
                </a:solidFill>
                <a:latin typeface="Proxima Nova Black" panose="02000506030000020004" pitchFamily="2" charset="0"/>
              </a:rPr>
              <a:t>SUMMARY OF NEED:</a:t>
            </a:r>
          </a:p>
          <a:p>
            <a:pPr algn="l"/>
            <a:r>
              <a:rPr lang="en-US" sz="1400">
                <a:latin typeface="Proxima Nova" panose="02000506030000020004" pitchFamily="2" charset="0"/>
              </a:rPr>
              <a:t>92% of these sites are classified as Disadvantaged Communities (DAC), 24% hold rural designations, and 96% are Title 1 schools. The average percentage of students qualifying for Free or Reduced-price lunches across all 25 sites stands at nearly 88%. Additionally, the facility condition assessment identified $77 million in high-priority life cycle and current deficiency needs across the district.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E3A5EA6C-CAC2-FE28-E86E-D4F310A40B83}"/>
              </a:ext>
            </a:extLst>
          </p:cNvPr>
          <p:cNvSpPr txBox="1">
            <a:spLocks/>
          </p:cNvSpPr>
          <p:nvPr/>
        </p:nvSpPr>
        <p:spPr>
          <a:xfrm>
            <a:off x="2516102" y="1650380"/>
            <a:ext cx="4300334" cy="8976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>
                <a:solidFill>
                  <a:srgbClr val="F6851F"/>
                </a:solidFill>
                <a:latin typeface="Turbinado Pro" panose="03060300040001000000" pitchFamily="66" charset="77"/>
              </a:rPr>
              <a:t>Mission:</a:t>
            </a:r>
            <a:endParaRPr lang="en-US" b="1">
              <a:solidFill>
                <a:srgbClr val="F6851F"/>
              </a:solidFill>
              <a:latin typeface="Proxima Nova Black" panose="02000506030000020004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8CFCB8-EECB-052B-0559-AF7011478D20}"/>
              </a:ext>
            </a:extLst>
          </p:cNvPr>
          <p:cNvSpPr txBox="1"/>
          <p:nvPr/>
        </p:nvSpPr>
        <p:spPr>
          <a:xfrm>
            <a:off x="3400650" y="2112324"/>
            <a:ext cx="253123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>
                <a:solidFill>
                  <a:srgbClr val="17345B"/>
                </a:solidFill>
                <a:latin typeface="Proxima Nova" panose="02000506030000020004" pitchFamily="2" charset="0"/>
              </a:rPr>
              <a:t>COLLEGE FOR ALL!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C4D490-CDEB-DF3D-C062-AE6EC841FD05}"/>
              </a:ext>
            </a:extLst>
          </p:cNvPr>
          <p:cNvSpPr txBox="1"/>
          <p:nvPr/>
        </p:nvSpPr>
        <p:spPr>
          <a:xfrm>
            <a:off x="2312756" y="873408"/>
            <a:ext cx="470916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>
                <a:solidFill>
                  <a:srgbClr val="0077BF"/>
                </a:solidFill>
                <a:latin typeface="Proxima Nova" panose="02000506030000020004" pitchFamily="2" charset="0"/>
              </a:rPr>
              <a:t>ENERGY STARS</a:t>
            </a:r>
            <a:endParaRPr lang="en-US" sz="44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5E393B-243E-29CD-84E0-B5A8C2AA7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12756" y="-254342"/>
            <a:ext cx="4709160" cy="148943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4800" b="1">
                <a:solidFill>
                  <a:srgbClr val="F6851F"/>
                </a:solidFill>
                <a:latin typeface="Turbinado Pro" panose="03060300040001000000" pitchFamily="66" charset="77"/>
              </a:rPr>
              <a:t>Project Name:</a:t>
            </a:r>
            <a:endParaRPr lang="en-US" sz="4800" b="1">
              <a:solidFill>
                <a:srgbClr val="F6851F"/>
              </a:solidFill>
              <a:latin typeface="Proxima Nova" panose="0200050603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776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5b56181-d832-436f-8c02-e6a348d1dd7c" xsi:nil="true"/>
    <lcf76f155ced4ddcb4097134ff3c332f xmlns="10699339-0acc-479b-abd5-55467cbb97c8">
      <Terms xmlns="http://schemas.microsoft.com/office/infopath/2007/PartnerControls"/>
    </lcf76f155ced4ddcb4097134ff3c332f>
    <Date xmlns="10699339-0acc-479b-abd5-55467cbb97c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93D9DE5E722B5439D49E6D9191C569F" ma:contentTypeVersion="19" ma:contentTypeDescription="Create a new document." ma:contentTypeScope="" ma:versionID="bd91c8b7544a79d02fe7b024f4ad59c0">
  <xsd:schema xmlns:xsd="http://www.w3.org/2001/XMLSchema" xmlns:xs="http://www.w3.org/2001/XMLSchema" xmlns:p="http://schemas.microsoft.com/office/2006/metadata/properties" xmlns:ns2="10699339-0acc-479b-abd5-55467cbb97c8" xmlns:ns3="85b56181-d832-436f-8c02-e6a348d1dd7c" targetNamespace="http://schemas.microsoft.com/office/2006/metadata/properties" ma:root="true" ma:fieldsID="4016b64d7cc01791ba01fdaf391846d3" ns2:_="" ns3:_="">
    <xsd:import namespace="10699339-0acc-479b-abd5-55467cbb97c8"/>
    <xsd:import namespace="85b56181-d832-436f-8c02-e6a348d1dd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Location" minOccurs="0"/>
                <xsd:element ref="ns2:Date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699339-0acc-479b-abd5-55467cbb97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Date" ma:index="15" nillable="true" ma:displayName="Date" ma:format="DateOnly" ma:internalName="Date">
      <xsd:simpleType>
        <xsd:restriction base="dms:DateTime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0bd536d-8f46-4852-bb51-62e25ac18a0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b56181-d832-436f-8c02-e6a348d1dd7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3ca115c9-d3e7-4f2a-986b-2482d14e806f}" ma:internalName="TaxCatchAll" ma:showField="CatchAllData" ma:web="85b56181-d832-436f-8c02-e6a348d1dd7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343B05-56A1-4BFB-BEBB-88B10BDEDA68}">
  <ds:schemaRefs>
    <ds:schemaRef ds:uri="10699339-0acc-479b-abd5-55467cbb97c8"/>
    <ds:schemaRef ds:uri="85b56181-d832-436f-8c02-e6a348d1dd7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E8166C9-1E6B-43A2-982D-33405D7D9EFF}">
  <ds:schemaRefs>
    <ds:schemaRef ds:uri="10699339-0acc-479b-abd5-55467cbb97c8"/>
    <ds:schemaRef ds:uri="85b56181-d832-436f-8c02-e6a348d1dd7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96F0E75-44C6-4354-ACA9-35B48981A7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Project Name: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Creative Services</dc:title>
  <dc:creator>Andres Llanas</dc:creator>
  <cp:revision>1</cp:revision>
  <dcterms:created xsi:type="dcterms:W3CDTF">2023-06-27T19:35:54Z</dcterms:created>
  <dcterms:modified xsi:type="dcterms:W3CDTF">2024-06-13T18:40:09Z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0x010100393D9DE5E722B5439D49E6D9191C569F</vt:lpwstr>
  </property>
  <property fmtid="{D5CDD505-2E9C-101B-9397-08002B2CF9AE}" pid="3" name="MediaServiceImageTags">
    <vt:lpwstr/>
  </property>
</Properties>
</file>