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71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4" d="100"/>
          <a:sy n="104" d="100"/>
        </p:scale>
        <p:origin x="7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A9FB-5F86-9596-A83B-DAD5516B62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E08ABD-9130-C23C-D666-BF32F1A90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5796C-76B5-C5D9-F965-9AF52052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790FA-6DB5-6272-10C7-1380A158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B4F6D-7E44-3CB6-A91F-D16B43D73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106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1B5F3-C4A6-1835-5DA5-D98E785A3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29A33-1E79-E4F6-2FBA-F6C7786BB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81B4E-F8D1-571D-3C6F-061C7492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FE602-B068-6A48-22CC-EBE7F4ACB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E9472-FFC0-D470-46EB-326822BAC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71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50903-48BE-3113-51E5-F2FC2CBE8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6DAC45-1A09-B2EC-1640-1B16A82B31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82281-B2F8-E955-C723-4DCCA36C2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9EFEF-2D31-0ECC-0916-58DE9A9D2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CC6C3-C189-6CC3-D666-EA0D0C9C7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296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7556A-3F2C-6450-A1B5-C71DD1799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44F97-0FEF-A4B7-7822-D6BA5529EA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98799D-7603-9AD4-47AB-C8B88E4DF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AB34A-57E6-0DF0-796A-9CEBE0DEE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9DB79D-EBC3-0025-AB4D-F8337EE51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E9053-7767-A2CC-A7BF-5A6121F8E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4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7501E-67FC-237C-FCEB-3EE97278E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A06122-D8DC-67E9-1A54-5B1766B89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53E2C-201F-0400-0800-668612E388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7689C4-7CA3-0805-99BC-805C4CDBE5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17F4BB-65A9-7643-D1B3-ED0CB183F2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1B7DE9-4519-3D98-4D2A-7226CCA59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234647-2379-0A2C-A4FC-4A679A90F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5E38A5-BE1E-B494-7EF7-89E8C80A8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94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F28F7-1669-CABF-2310-4B3506337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88B6F8-E36F-C77F-3621-4E80C19FB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94450C-B9E9-8654-ADDE-72BFD408E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75CBF3-DBAB-2983-0D8D-45AD59FD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928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6C936E-512C-22B6-F420-31042A7E9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B28528-4D7A-1CC2-5CC2-A5D008A66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09DFC7-10BA-8ECA-05AE-D62C3FDC8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725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3DAB0-4CA4-717C-900A-5C768E002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C0D22-444A-9EC1-112F-BC40BA0F6A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CCF082-5317-8776-6BD4-D9CA23A47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72EB6-63A4-4571-B77F-3FDA18643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1AA9-9D16-AAAC-1820-4E801DE10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733197-8C36-5078-4847-0C845CE36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857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7BAE0-87CF-239C-379D-E0AC59F99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C5D2B8-CB6A-74BD-F844-2A5E59F1F6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71CFF4-BCCE-7340-104F-D3DC8618C6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C727B-7D77-F4F1-1AEA-CA56C4E59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C8FD56-5D7D-0A56-DA75-D4BDB6BA0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D7FEE5-70C8-BEC5-D8B7-F5DD552EB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71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A41D3-E2F7-9DEB-21EA-913779007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1D32AC-392F-CEAE-629E-947EBDD21C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D4E90-D876-36D3-3ECD-A7CAF2299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EB3F3-6471-E688-E4E8-07455A403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0A1BD-59DF-D1B5-5AB4-5A1398EC4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29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29E8FC-6A0C-060E-A9CA-FC94E31F18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78E55F-0807-C2D2-DBB3-469BEC18D2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C07C1-C24E-0096-4FA2-D1160244C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C731C-D9E4-4B4A-4A1F-7FFE13121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EB68D-89D3-D485-537A-0180BA62D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332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368B07-B150-251F-9C78-72EA60DD3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B18A3E-1934-57E6-8108-8611BF2C0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75EB6-90FA-A5CE-33EE-8ECDEE1BD1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7F5768-6889-6C4F-BC54-4A565F9FF64D}" type="datetimeFigureOut">
              <a:rPr lang="en-US" smtClean="0"/>
              <a:t>6/13/24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2091C-0EDE-76A9-FBD1-0691CBBB11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B0FAE-8344-A42D-9545-160E6D2950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78383-5ABD-C34C-850E-991369326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741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E8E362-C38E-D503-F5BB-B13C5BE3C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7" r="13487"/>
          <a:stretch>
            <a:fillRect/>
          </a:stretch>
        </p:blipFill>
        <p:spPr bwMode="auto">
          <a:xfrm>
            <a:off x="-86498" y="-480853"/>
            <a:ext cx="12361947" cy="78197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Freeform: Shape 14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7A5FC3-9A22-4AF6-7428-596350241E13}"/>
              </a:ext>
            </a:extLst>
          </p:cNvPr>
          <p:cNvSpPr txBox="1"/>
          <p:nvPr/>
        </p:nvSpPr>
        <p:spPr>
          <a:xfrm>
            <a:off x="506628" y="673770"/>
            <a:ext cx="3620530" cy="20272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kern="1200" dirty="0">
                <a:latin typeface="+mj-lt"/>
                <a:ea typeface="+mj-ea"/>
                <a:cs typeface="+mj-cs"/>
              </a:rPr>
              <a:t>CASCADE COMMUNITY BUILDERS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A9161F-A98A-3652-63B5-0ECD0F2B5DF9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8370320" y="0"/>
            <a:ext cx="4209252" cy="6858000"/>
          </a:xfrm>
          <a:prstGeom prst="rect">
            <a:avLst/>
          </a:prstGeom>
          <a:solidFill>
            <a:srgbClr val="E9713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182880" tIns="45720" rIns="182880" bIns="45720" anchor="ctr" anchorCtr="0" upright="1">
            <a:noAutofit/>
          </a:bodyPr>
          <a:lstStyle/>
          <a:p>
            <a:pPr algn="r" defTabSz="512064">
              <a:spcAft>
                <a:spcPts val="600"/>
              </a:spcAft>
            </a:pPr>
            <a:r>
              <a:rPr lang="en-US" sz="2016" kern="1200" dirty="0">
                <a:solidFill>
                  <a:srgbClr val="555555"/>
                </a:solidFill>
                <a:latin typeface="Century Gothic" panose="020B0502020202020204" pitchFamily="34" charset="0"/>
                <a:ea typeface="+mn-ea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0F357C-3B1D-3D7F-4D11-FD0CEB591324}"/>
              </a:ext>
            </a:extLst>
          </p:cNvPr>
          <p:cNvSpPr txBox="1"/>
          <p:nvPr/>
        </p:nvSpPr>
        <p:spPr>
          <a:xfrm>
            <a:off x="8464378" y="4891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767ED9-62A1-6E6B-F165-24DB7E960BA6}"/>
              </a:ext>
            </a:extLst>
          </p:cNvPr>
          <p:cNvSpPr txBox="1"/>
          <p:nvPr/>
        </p:nvSpPr>
        <p:spPr>
          <a:xfrm>
            <a:off x="8587946" y="673770"/>
            <a:ext cx="37740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Improve the learning environments of rural Oregon schools by: </a:t>
            </a:r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replacing windows,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upgrading lights to LEDs with modern controls,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replacing leaking roofs,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and replace failing siding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5B4D6B-0A73-73B3-8465-995FB0F10D80}"/>
              </a:ext>
            </a:extLst>
          </p:cNvPr>
          <p:cNvSpPr txBox="1"/>
          <p:nvPr/>
        </p:nvSpPr>
        <p:spPr>
          <a:xfrm>
            <a:off x="8616778" y="3923478"/>
            <a:ext cx="2221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Community Benefits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A6BF2A-DFF5-1C73-4326-14E8FC93BA75}"/>
              </a:ext>
            </a:extLst>
          </p:cNvPr>
          <p:cNvSpPr txBox="1"/>
          <p:nvPr/>
        </p:nvSpPr>
        <p:spPr>
          <a:xfrm>
            <a:off x="8740346" y="4484698"/>
            <a:ext cx="37740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Healthier and Safer schools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Long-term economic and environmental sustainability for the community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Expanding local contractors knowledge</a:t>
            </a:r>
          </a:p>
        </p:txBody>
      </p:sp>
    </p:spTree>
    <p:extLst>
      <p:ext uri="{BB962C8B-B14F-4D97-AF65-F5344CB8AC3E}">
        <p14:creationId xmlns:p14="http://schemas.microsoft.com/office/powerpoint/2010/main" val="578309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51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Stephen McKay</dc:creator>
  <cp:lastModifiedBy>Stephen McKay</cp:lastModifiedBy>
  <cp:revision>1</cp:revision>
  <dcterms:created xsi:type="dcterms:W3CDTF">2024-06-13T17:36:58Z</dcterms:created>
  <dcterms:modified xsi:type="dcterms:W3CDTF">2024-06-13T17:56:26Z</dcterms:modified>
</cp:coreProperties>
</file>