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jU31EYx8UiJY0Oc4AGznTWapTU3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Resiliencia Para Puerto Rico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75" y="897325"/>
            <a:ext cx="6977400" cy="54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Creating a Healthy Learning Ecosystem in Puerto Rico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 i="1" u="sng"/>
          </a:p>
          <a:p>
            <a:pPr indent="0" lvl="1" marL="40005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portfolio consists of rural and disadvantaged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across the archipelago of Puerto Rico, including those which have historically faced educational disruptions as a result of poor energy access. This project proposes to provide schools with energy efficiency and resilience upgrades, including solar systems and efficient cooling appliances.</a:t>
            </a:r>
            <a:endParaRPr b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1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1" sz="24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educational facilities in Puerto Rico are basic exposed structures, most which have sustained damage from Hurricane Maria in 2017 and Hurricane Fiona in 2022.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Occurrence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mold and heat-related illness is not uncommon. O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 90% of student beneficiaries qualify for free or reduced lunch and 100% are minorities living in a disadvantaged community.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79277" y="1373924"/>
            <a:ext cx="5321400" cy="27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000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1" sz="20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project aims to provide historically underserved and disproportionately at-risk students with access to technologies that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 and protect their health, learning environment, and physical environment through clean air and access to sustainable energy technologies. </a:t>
            </a:r>
            <a:endParaRPr b="1" sz="1800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70475" y="4408581"/>
            <a:ext cx="2743200" cy="21197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84402" y="4408575"/>
            <a:ext cx="2107972" cy="2119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"/>
          <p:cNvPicPr preferRelativeResize="0"/>
          <p:nvPr/>
        </p:nvPicPr>
        <p:blipFill>
          <a:blip r:embed="rId5">
            <a:alphaModFix amt="28000"/>
          </a:blip>
          <a:stretch>
            <a:fillRect/>
          </a:stretch>
        </p:blipFill>
        <p:spPr>
          <a:xfrm>
            <a:off x="426424" y="1170500"/>
            <a:ext cx="11339151" cy="403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