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6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ifuwgtjysFdNJz+KLZq+d8nWzw2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Team Name</a:t>
            </a:r>
            <a:endParaRPr/>
          </a:p>
        </p:txBody>
      </p:sp>
      <p:sp>
        <p:nvSpPr>
          <p:cNvPr id="71" name="Google Shape;71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281980" y="897334"/>
            <a:ext cx="6599376" cy="5481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Submission or Entry Title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/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Florence County School Districts 3 &amp; 5 have teamed up to do a comprehensive energy savings project across both districts. FSD5 will focus on building automation, while FS3 will focus primarily on mechanical upgrades.</a:t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Facility)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 but one of the schools in this project are located in Disadvantaged Communities. 10 of 11 schools are at 100% Free and Reduced Lunch Participation Rate. Every school has deteriorated infrastructure and a tremendous need for updates to achieve energy savings and resiliency.</a:t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6879277" y="1373924"/>
            <a:ext cx="53214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4000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G1: Improve school infrastructure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G2: Increase energy savings and improve financial resiliency and air quality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G3: Create a foundation for future energy savings projects beyond this funding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5" name="Google Shape;75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90706" y="3927524"/>
            <a:ext cx="3189707" cy="24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2021-11-15T00:59:02Z</dcterms:created>
  <dc:creator>Carolyn Snyder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