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B24F1E-82FA-16CD-5D45-458C2B29E83D}" v="1601" dt="2024-06-11T17:12:54.059"/>
    <p1510:client id="{3B45AE98-B2A6-4B29-B510-ED3170693DB6}" v="92" dt="2024-06-12T14:37:37.292"/>
    <p1510:client id="{EEDAF5FB-5AC1-7310-1B18-47E01E994B5A}" v="5" dt="2024-06-11T18:58:35.7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4583" autoAdjust="0"/>
    <p:restoredTop sz="94660"/>
  </p:normalViewPr>
  <p:slideViewPr>
    <p:cSldViewPr snapToGrid="0">
      <p:cViewPr>
        <p:scale>
          <a:sx n="100" d="100"/>
          <a:sy n="100" d="100"/>
        </p:scale>
        <p:origin x="15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nn, Mary" userId="a1268f49-f65b-4ea4-bb62-b3dd6f5d3322" providerId="ADAL" clId="{3B45AE98-B2A6-4B29-B510-ED3170693DB6}"/>
    <pc:docChg chg="undo custSel modSld">
      <pc:chgData name="Penn, Mary" userId="a1268f49-f65b-4ea4-bb62-b3dd6f5d3322" providerId="ADAL" clId="{3B45AE98-B2A6-4B29-B510-ED3170693DB6}" dt="2024-06-12T14:55:31.888" v="1262" actId="1076"/>
      <pc:docMkLst>
        <pc:docMk/>
      </pc:docMkLst>
      <pc:sldChg chg="addSp delSp modSp mod">
        <pc:chgData name="Penn, Mary" userId="a1268f49-f65b-4ea4-bb62-b3dd6f5d3322" providerId="ADAL" clId="{3B45AE98-B2A6-4B29-B510-ED3170693DB6}" dt="2024-06-12T14:55:31.888" v="1262" actId="1076"/>
        <pc:sldMkLst>
          <pc:docMk/>
          <pc:sldMk cId="2993845544" sldId="1347"/>
        </pc:sldMkLst>
        <pc:spChg chg="mod">
          <ac:chgData name="Penn, Mary" userId="a1268f49-f65b-4ea4-bb62-b3dd6f5d3322" providerId="ADAL" clId="{3B45AE98-B2A6-4B29-B510-ED3170693DB6}" dt="2024-06-12T14:15:12.610" v="351" actId="1035"/>
          <ac:spMkLst>
            <pc:docMk/>
            <pc:sldMk cId="2993845544" sldId="1347"/>
            <ac:spMk id="2" creationId="{7D098EED-AB67-1F63-5A6B-C14ADDD86FA3}"/>
          </ac:spMkLst>
        </pc:spChg>
        <pc:spChg chg="del mod">
          <ac:chgData name="Penn, Mary" userId="a1268f49-f65b-4ea4-bb62-b3dd6f5d3322" providerId="ADAL" clId="{3B45AE98-B2A6-4B29-B510-ED3170693DB6}" dt="2024-06-12T14:16:23.713" v="359" actId="478"/>
          <ac:spMkLst>
            <pc:docMk/>
            <pc:sldMk cId="2993845544" sldId="1347"/>
            <ac:spMk id="3" creationId="{310070DB-13FE-0E95-18F5-9FBE4CEF95A4}"/>
          </ac:spMkLst>
        </pc:spChg>
        <pc:spChg chg="mod">
          <ac:chgData name="Penn, Mary" userId="a1268f49-f65b-4ea4-bb62-b3dd6f5d3322" providerId="ADAL" clId="{3B45AE98-B2A6-4B29-B510-ED3170693DB6}" dt="2024-06-12T14:54:37.102" v="1252" actId="20577"/>
          <ac:spMkLst>
            <pc:docMk/>
            <pc:sldMk cId="2993845544" sldId="1347"/>
            <ac:spMk id="5" creationId="{FD6A7447-7F92-7A83-E3E9-1913ABBB139A}"/>
          </ac:spMkLst>
        </pc:spChg>
        <pc:spChg chg="mod">
          <ac:chgData name="Penn, Mary" userId="a1268f49-f65b-4ea4-bb62-b3dd6f5d3322" providerId="ADAL" clId="{3B45AE98-B2A6-4B29-B510-ED3170693DB6}" dt="2024-06-12T14:55:22.009" v="1261" actId="20577"/>
          <ac:spMkLst>
            <pc:docMk/>
            <pc:sldMk cId="2993845544" sldId="1347"/>
            <ac:spMk id="8" creationId="{8F220870-1FDC-9E06-E7E7-908D03FE6A3F}"/>
          </ac:spMkLst>
        </pc:spChg>
        <pc:spChg chg="mod">
          <ac:chgData name="Penn, Mary" userId="a1268f49-f65b-4ea4-bb62-b3dd6f5d3322" providerId="ADAL" clId="{3B45AE98-B2A6-4B29-B510-ED3170693DB6}" dt="2024-06-12T14:55:31.888" v="1262" actId="1076"/>
          <ac:spMkLst>
            <pc:docMk/>
            <pc:sldMk cId="2993845544" sldId="1347"/>
            <ac:spMk id="9" creationId="{2DBD4056-8F76-01FB-E132-6F0F8502DD41}"/>
          </ac:spMkLst>
        </pc:spChg>
        <pc:spChg chg="add mod">
          <ac:chgData name="Penn, Mary" userId="a1268f49-f65b-4ea4-bb62-b3dd6f5d3322" providerId="ADAL" clId="{3B45AE98-B2A6-4B29-B510-ED3170693DB6}" dt="2024-06-12T14:15:09.699" v="348" actId="1036"/>
          <ac:spMkLst>
            <pc:docMk/>
            <pc:sldMk cId="2993845544" sldId="1347"/>
            <ac:spMk id="12" creationId="{15A2C473-DE6A-2A05-54E3-E8017028BD14}"/>
          </ac:spMkLst>
        </pc:spChg>
        <pc:spChg chg="add mod">
          <ac:chgData name="Penn, Mary" userId="a1268f49-f65b-4ea4-bb62-b3dd6f5d3322" providerId="ADAL" clId="{3B45AE98-B2A6-4B29-B510-ED3170693DB6}" dt="2024-06-12T14:55:31.888" v="1262" actId="1076"/>
          <ac:spMkLst>
            <pc:docMk/>
            <pc:sldMk cId="2993845544" sldId="1347"/>
            <ac:spMk id="14" creationId="{1DDE3E99-B53E-ADFE-FB61-20011555B1FE}"/>
          </ac:spMkLst>
        </pc:spChg>
        <pc:spChg chg="add del mod">
          <ac:chgData name="Penn, Mary" userId="a1268f49-f65b-4ea4-bb62-b3dd6f5d3322" providerId="ADAL" clId="{3B45AE98-B2A6-4B29-B510-ED3170693DB6}" dt="2024-06-12T14:16:26.672" v="360" actId="478"/>
          <ac:spMkLst>
            <pc:docMk/>
            <pc:sldMk cId="2993845544" sldId="1347"/>
            <ac:spMk id="16" creationId="{43FBB016-4858-511C-4310-F7AE4E2E84E8}"/>
          </ac:spMkLst>
        </pc:spChg>
        <pc:picChg chg="mod">
          <ac:chgData name="Penn, Mary" userId="a1268f49-f65b-4ea4-bb62-b3dd6f5d3322" providerId="ADAL" clId="{3B45AE98-B2A6-4B29-B510-ED3170693DB6}" dt="2024-06-12T14:55:31.888" v="1262" actId="1076"/>
          <ac:picMkLst>
            <pc:docMk/>
            <pc:sldMk cId="2993845544" sldId="1347"/>
            <ac:picMk id="4" creationId="{E400B4B9-3820-A0B5-DC9C-0885ABF48C0E}"/>
          </ac:picMkLst>
        </pc:picChg>
        <pc:picChg chg="mod modCrop">
          <ac:chgData name="Penn, Mary" userId="a1268f49-f65b-4ea4-bb62-b3dd6f5d3322" providerId="ADAL" clId="{3B45AE98-B2A6-4B29-B510-ED3170693DB6}" dt="2024-06-12T14:55:31.888" v="1262" actId="1076"/>
          <ac:picMkLst>
            <pc:docMk/>
            <pc:sldMk cId="2993845544" sldId="1347"/>
            <ac:picMk id="6" creationId="{71B56356-D192-CC77-B3C4-221DB9545CF4}"/>
          </ac:picMkLst>
        </pc:picChg>
      </pc:sldChg>
    </pc:docChg>
  </pc:docChgLst>
  <pc:docChgLst>
    <pc:chgData name="Penn, Mary" userId="S::mpenn@ameresco.com::a1268f49-f65b-4ea4-bb62-b3dd6f5d3322" providerId="AD" clId="Web-{EEDAF5FB-5AC1-7310-1B18-47E01E994B5A}"/>
    <pc:docChg chg="modSld">
      <pc:chgData name="Penn, Mary" userId="S::mpenn@ameresco.com::a1268f49-f65b-4ea4-bb62-b3dd6f5d3322" providerId="AD" clId="Web-{EEDAF5FB-5AC1-7310-1B18-47E01E994B5A}" dt="2024-06-11T18:58:35.703" v="3" actId="20577"/>
      <pc:docMkLst>
        <pc:docMk/>
      </pc:docMkLst>
      <pc:sldChg chg="modSp">
        <pc:chgData name="Penn, Mary" userId="S::mpenn@ameresco.com::a1268f49-f65b-4ea4-bb62-b3dd6f5d3322" providerId="AD" clId="Web-{EEDAF5FB-5AC1-7310-1B18-47E01E994B5A}" dt="2024-06-11T18:58:35.703" v="3" actId="20577"/>
        <pc:sldMkLst>
          <pc:docMk/>
          <pc:sldMk cId="2993845544" sldId="1347"/>
        </pc:sldMkLst>
        <pc:spChg chg="mod">
          <ac:chgData name="Penn, Mary" userId="S::mpenn@ameresco.com::a1268f49-f65b-4ea4-bb62-b3dd6f5d3322" providerId="AD" clId="Web-{EEDAF5FB-5AC1-7310-1B18-47E01E994B5A}" dt="2024-06-11T18:58:35.703" v="3" actId="20577"/>
          <ac:spMkLst>
            <pc:docMk/>
            <pc:sldMk cId="2993845544" sldId="1347"/>
            <ac:spMk id="5" creationId="{FD6A7447-7F92-7A83-E3E9-1913ABBB139A}"/>
          </ac:spMkLst>
        </pc:spChg>
      </pc:sldChg>
    </pc:docChg>
  </pc:docChgLst>
  <pc:docChgLst>
    <pc:chgData name="Daniels, Aaron" userId="S::adaniels@ameresco.com::0bcd7f28-1883-4272-bdcd-b655cc8d1cee" providerId="AD" clId="Web-{22B24F1E-82FA-16CD-5D45-458C2B29E83D}"/>
    <pc:docChg chg="modSld">
      <pc:chgData name="Daniels, Aaron" userId="S::adaniels@ameresco.com::0bcd7f28-1883-4272-bdcd-b655cc8d1cee" providerId="AD" clId="Web-{22B24F1E-82FA-16CD-5D45-458C2B29E83D}" dt="2024-06-11T17:12:54.059" v="1438" actId="14100"/>
      <pc:docMkLst>
        <pc:docMk/>
      </pc:docMkLst>
      <pc:sldChg chg="addSp delSp modSp">
        <pc:chgData name="Daniels, Aaron" userId="S::adaniels@ameresco.com::0bcd7f28-1883-4272-bdcd-b655cc8d1cee" providerId="AD" clId="Web-{22B24F1E-82FA-16CD-5D45-458C2B29E83D}" dt="2024-06-11T17:12:54.059" v="1438" actId="14100"/>
        <pc:sldMkLst>
          <pc:docMk/>
          <pc:sldMk cId="2993845544" sldId="1347"/>
        </pc:sldMkLst>
        <pc:spChg chg="mod">
          <ac:chgData name="Daniels, Aaron" userId="S::adaniels@ameresco.com::0bcd7f28-1883-4272-bdcd-b655cc8d1cee" providerId="AD" clId="Web-{22B24F1E-82FA-16CD-5D45-458C2B29E83D}" dt="2024-06-11T16:59:57.352" v="1274" actId="20577"/>
          <ac:spMkLst>
            <pc:docMk/>
            <pc:sldMk cId="2993845544" sldId="1347"/>
            <ac:spMk id="2" creationId="{7D098EED-AB67-1F63-5A6B-C14ADDD86FA3}"/>
          </ac:spMkLst>
        </pc:spChg>
        <pc:spChg chg="mod">
          <ac:chgData name="Daniels, Aaron" userId="S::adaniels@ameresco.com::0bcd7f28-1883-4272-bdcd-b655cc8d1cee" providerId="AD" clId="Web-{22B24F1E-82FA-16CD-5D45-458C2B29E83D}" dt="2024-06-11T17:12:28.106" v="1428" actId="20577"/>
          <ac:spMkLst>
            <pc:docMk/>
            <pc:sldMk cId="2993845544" sldId="1347"/>
            <ac:spMk id="5" creationId="{FD6A7447-7F92-7A83-E3E9-1913ABBB139A}"/>
          </ac:spMkLst>
        </pc:spChg>
        <pc:spChg chg="mod">
          <ac:chgData name="Daniels, Aaron" userId="S::adaniels@ameresco.com::0bcd7f28-1883-4272-bdcd-b655cc8d1cee" providerId="AD" clId="Web-{22B24F1E-82FA-16CD-5D45-458C2B29E83D}" dt="2024-06-11T17:12:51.309" v="1437" actId="20577"/>
          <ac:spMkLst>
            <pc:docMk/>
            <pc:sldMk cId="2993845544" sldId="1347"/>
            <ac:spMk id="8" creationId="{8F220870-1FDC-9E06-E7E7-908D03FE6A3F}"/>
          </ac:spMkLst>
        </pc:spChg>
        <pc:spChg chg="add mod">
          <ac:chgData name="Daniels, Aaron" userId="S::adaniels@ameresco.com::0bcd7f28-1883-4272-bdcd-b655cc8d1cee" providerId="AD" clId="Web-{22B24F1E-82FA-16CD-5D45-458C2B29E83D}" dt="2024-06-11T17:12:54.059" v="1438" actId="14100"/>
          <ac:spMkLst>
            <pc:docMk/>
            <pc:sldMk cId="2993845544" sldId="1347"/>
            <ac:spMk id="9" creationId="{2DBD4056-8F76-01FB-E132-6F0F8502DD41}"/>
          </ac:spMkLst>
        </pc:spChg>
        <pc:spChg chg="del mod">
          <ac:chgData name="Daniels, Aaron" userId="S::adaniels@ameresco.com::0bcd7f28-1883-4272-bdcd-b655cc8d1cee" providerId="AD" clId="Web-{22B24F1E-82FA-16CD-5D45-458C2B29E83D}" dt="2024-06-11T16:58:04.631" v="1261"/>
          <ac:spMkLst>
            <pc:docMk/>
            <pc:sldMk cId="2993845544" sldId="1347"/>
            <ac:spMk id="16" creationId="{EA18188E-1870-10D1-3288-BE05819D0DA4}"/>
          </ac:spMkLst>
        </pc:spChg>
        <pc:picChg chg="add mod">
          <ac:chgData name="Daniels, Aaron" userId="S::adaniels@ameresco.com::0bcd7f28-1883-4272-bdcd-b655cc8d1cee" providerId="AD" clId="Web-{22B24F1E-82FA-16CD-5D45-458C2B29E83D}" dt="2024-06-11T16:58:11.396" v="1264" actId="1076"/>
          <ac:picMkLst>
            <pc:docMk/>
            <pc:sldMk cId="2993845544" sldId="1347"/>
            <ac:picMk id="4" creationId="{E400B4B9-3820-A0B5-DC9C-0885ABF48C0E}"/>
          </ac:picMkLst>
        </pc:picChg>
        <pc:picChg chg="add mod">
          <ac:chgData name="Daniels, Aaron" userId="S::adaniels@ameresco.com::0bcd7f28-1883-4272-bdcd-b655cc8d1cee" providerId="AD" clId="Web-{22B24F1E-82FA-16CD-5D45-458C2B29E83D}" dt="2024-06-11T16:59:11.070" v="1269" actId="1076"/>
          <ac:picMkLst>
            <pc:docMk/>
            <pc:sldMk cId="2993845544" sldId="1347"/>
            <ac:picMk id="6" creationId="{71B56356-D192-CC77-B3C4-221DB9545CF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615" y="7296"/>
            <a:ext cx="11633200" cy="449548"/>
          </a:xfrm>
        </p:spPr>
        <p:txBody>
          <a:bodyPr/>
          <a:lstStyle/>
          <a:p>
            <a:r>
              <a:rPr lang="en-US" sz="2800" dirty="0"/>
              <a:t>Adams County Ohio Valley School District (ACOVSD)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73958" y="974677"/>
            <a:ext cx="6599376" cy="5433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288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Description</a:t>
            </a:r>
          </a:p>
          <a:p>
            <a:pPr marL="18288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Our proposed project will repair or replace failing building infrastructure in the district, addressing deferred maintenance, substantially improving building efficiency, reducing GHG emissions, and adding renewable energy. </a:t>
            </a:r>
          </a:p>
          <a:p>
            <a:pPr marL="18288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Upgrades would include LED lighting, controls, and HVAC equipment replacements (including minimizing propane use and eliminating fuel oil consumption). The project aims </a:t>
            </a:r>
            <a:r>
              <a:rPr lang="en-US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to achieve net-zero status at one building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through a geothermal conversion, the expansion of solar PV with battery-energy-storage, and other upgrades. This would be the first building to obtain this status for a public school in Ohio. To further aid in the districts’ net-zero future, the project would provide canopy-mounted solar PV generation for recently acquired EV buses.</a:t>
            </a:r>
          </a:p>
          <a:p>
            <a:pPr marL="18288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of Need</a:t>
            </a:r>
            <a:endPara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88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ACOVSD is a rural Appalachian district in a county with the second highest poverty rate in the state, 22.6% and ranks 81/88 for health outcomes. All ACOVSD schools are in Disadvantaged Community zones and qualify for schoolwide Title 1 funds. </a:t>
            </a:r>
          </a:p>
          <a:p>
            <a:pPr marL="18288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Critical deferred maintenance: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leaking roofs, failed or past end-of-life HVAC equipment, aging or non-existent control systems, and buildings in need of LED lighting. Failing water-source heat pumps require constant attention and there is no solution in sight.</a:t>
            </a:r>
          </a:p>
          <a:p>
            <a:pPr marL="182880" lvl="1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Financial distress: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$12M in unmet facility needs, a forecasted $4M operating deficit next year, the loss of tax revenue due to coal plant closures, and difficulty passing school levies in an impoverished community.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6709730" y="974678"/>
            <a:ext cx="5482270" cy="32162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82880" lvl="1">
              <a:spcAft>
                <a:spcPts val="600"/>
              </a:spcAft>
            </a:pP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Goals</a:t>
            </a:r>
          </a:p>
          <a:p>
            <a:pPr marL="182880" lvl="1">
              <a:spcAft>
                <a:spcPts val="1200"/>
              </a:spcAft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 deferred maintenance while reducing GHG emissions; Prepare for the switch to electric buses; Create energy and operational savings; Utilize investment tax credits for match requirements.</a:t>
            </a:r>
          </a:p>
          <a:p>
            <a:pPr marL="182880" lvl="1">
              <a:spcAft>
                <a:spcPts val="1200"/>
              </a:spcAft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 up funds for academic and support services; Provide 2-4 apprenticeship opportunities during construction; Employ local and regional diverse workforce.</a:t>
            </a:r>
          </a:p>
          <a:p>
            <a:pPr marL="182880" lvl="1">
              <a:spcAft>
                <a:spcPts val="1200"/>
              </a:spcAft>
            </a:pP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Create community benefits for a high need population;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learning opportunities and foster pathways to quality jobs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; Real-time energy dashboard provides a visual tool for educators and the public. </a:t>
            </a:r>
          </a:p>
          <a:p>
            <a:pPr marL="182880" lvl="1">
              <a:spcAft>
                <a:spcPts val="1200"/>
              </a:spcAft>
            </a:pP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Make ACOVSD a premier example of what a disadvantaged rural district can accomplish toward becoming a net-zero school system.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>
                <a:latin typeface="+mj-lt"/>
                <a:ea typeface="ＭＳ Ｐゴシック"/>
              </a:rPr>
              <a:t>2024 Renew America's Schools Prize</a:t>
            </a:r>
            <a:endParaRPr lang="en-US" sz="1600">
              <a:latin typeface="Franklin Gothic Book"/>
              <a:ea typeface="ＭＳ Ｐゴシック"/>
            </a:endParaRPr>
          </a:p>
        </p:txBody>
      </p:sp>
      <p:pic>
        <p:nvPicPr>
          <p:cNvPr id="4" name="Picture 3" descr="A large pile of black gravel&#10;&#10;Description automatically generated">
            <a:extLst>
              <a:ext uri="{FF2B5EF4-FFF2-40B4-BE49-F238E27FC236}">
                <a16:creationId xmlns:a16="http://schemas.microsoft.com/office/drawing/2014/main" id="{E400B4B9-3820-A0B5-DC9C-0885ABF48C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41978" y="4294343"/>
            <a:ext cx="2609918" cy="1696197"/>
          </a:xfrm>
          <a:prstGeom prst="rect">
            <a:avLst/>
          </a:prstGeom>
        </p:spPr>
      </p:pic>
      <p:pic>
        <p:nvPicPr>
          <p:cNvPr id="6" name="Picture 5" descr="A solar panels on a field&#10;&#10;Description automatically generated">
            <a:extLst>
              <a:ext uri="{FF2B5EF4-FFF2-40B4-BE49-F238E27FC236}">
                <a16:creationId xmlns:a16="http://schemas.microsoft.com/office/drawing/2014/main" id="{71B56356-D192-CC77-B3C4-221DB9545CF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1478"/>
          <a:stretch/>
        </p:blipFill>
        <p:spPr>
          <a:xfrm>
            <a:off x="9767048" y="4291105"/>
            <a:ext cx="2300586" cy="1696197"/>
          </a:xfrm>
          <a:prstGeom prst="rect">
            <a:avLst/>
          </a:prstGeom>
        </p:spPr>
      </p:pic>
      <p:sp>
        <p:nvSpPr>
          <p:cNvPr id="9" name="Arrow: Right 8">
            <a:extLst>
              <a:ext uri="{FF2B5EF4-FFF2-40B4-BE49-F238E27FC236}">
                <a16:creationId xmlns:a16="http://schemas.microsoft.com/office/drawing/2014/main" id="{2DBD4056-8F76-01FB-E132-6F0F8502DD41}"/>
              </a:ext>
            </a:extLst>
          </p:cNvPr>
          <p:cNvSpPr/>
          <p:nvPr/>
        </p:nvSpPr>
        <p:spPr>
          <a:xfrm>
            <a:off x="9461619" y="4827196"/>
            <a:ext cx="373291" cy="45101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A2C473-DE6A-2A05-54E3-E8017028BD14}"/>
              </a:ext>
            </a:extLst>
          </p:cNvPr>
          <p:cNvSpPr txBox="1"/>
          <p:nvPr/>
        </p:nvSpPr>
        <p:spPr>
          <a:xfrm>
            <a:off x="477615" y="393140"/>
            <a:ext cx="77424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solidFill>
                  <a:schemeClr val="accent6"/>
                </a:solidFill>
                <a:latin typeface="Calibri"/>
                <a:ea typeface="Calibri"/>
                <a:cs typeface="Calibri"/>
              </a:rPr>
              <a:t>From Coal to Clean Energy: ACOVSD’s Net Zero Future</a:t>
            </a:r>
            <a:endParaRPr lang="en-US" sz="2400" dirty="0">
              <a:solidFill>
                <a:schemeClr val="accent6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DDE3E99-B53E-ADFE-FB61-20011555B1FE}"/>
              </a:ext>
            </a:extLst>
          </p:cNvPr>
          <p:cNvSpPr txBox="1"/>
          <p:nvPr/>
        </p:nvSpPr>
        <p:spPr>
          <a:xfrm>
            <a:off x="6922878" y="6005104"/>
            <a:ext cx="53215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This project aims to create the first Net Zero K-12 facility in Ohio, in the heart of what was once "Coal Country."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A726A1E07AE91469D03DA9D7F39119E" ma:contentTypeVersion="6" ma:contentTypeDescription="Create a new document." ma:contentTypeScope="" ma:versionID="2c3365bfdfacecc30517b7a5fb87dd6e">
  <xsd:schema xmlns:xsd="http://www.w3.org/2001/XMLSchema" xmlns:xs="http://www.w3.org/2001/XMLSchema" xmlns:p="http://schemas.microsoft.com/office/2006/metadata/properties" xmlns:ns2="a2bd7236-1dfd-4dd3-8e6c-69c8328c3759" xmlns:ns3="2cc703ff-3ce4-4abb-9a48-6d9eda64a9cc" targetNamespace="http://schemas.microsoft.com/office/2006/metadata/properties" ma:root="true" ma:fieldsID="2b1a46cc296ba229ec4da063c908b8da" ns2:_="" ns3:_="">
    <xsd:import namespace="a2bd7236-1dfd-4dd3-8e6c-69c8328c3759"/>
    <xsd:import namespace="2cc703ff-3ce4-4abb-9a48-6d9eda64a9c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bd7236-1dfd-4dd3-8e6c-69c8328c37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c703ff-3ce4-4abb-9a48-6d9eda64a9c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2cc703ff-3ce4-4abb-9a48-6d9eda64a9cc">
      <UserInfo>
        <DisplayName>Ellis, Cassidy</DisplayName>
        <AccountId>15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9505E00-14CD-4DB9-9B94-3C6E17B36ACB}">
  <ds:schemaRefs>
    <ds:schemaRef ds:uri="2cc703ff-3ce4-4abb-9a48-6d9eda64a9cc"/>
    <ds:schemaRef ds:uri="a2bd7236-1dfd-4dd3-8e6c-69c8328c37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B69AE2E-2094-42CE-8A9D-0DE1D9E10727}">
  <ds:schemaRefs>
    <ds:schemaRef ds:uri="http://www.w3.org/XML/1998/namespace"/>
    <ds:schemaRef ds:uri="http://purl.org/dc/terms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2cc703ff-3ce4-4abb-9a48-6d9eda64a9cc"/>
    <ds:schemaRef ds:uri="a2bd7236-1dfd-4dd3-8e6c-69c8328c375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412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4" baseType="lpstr">
      <vt:lpstr>ＭＳ Ｐゴシック</vt:lpstr>
      <vt:lpstr>Arial</vt:lpstr>
      <vt:lpstr>Avenir LT Std 45 Book</vt:lpstr>
      <vt:lpstr>Calibri</vt:lpstr>
      <vt:lpstr>Courier New</vt:lpstr>
      <vt:lpstr>Franklin Gothic Book</vt:lpstr>
      <vt:lpstr>Franklin Gothic Medium</vt:lpstr>
      <vt:lpstr>Segoe UI</vt:lpstr>
      <vt:lpstr>Times New Roman</vt:lpstr>
      <vt:lpstr>Wingdings</vt:lpstr>
      <vt:lpstr>EERE PPT_widescreen</vt:lpstr>
      <vt:lpstr>1_EERE PPT</vt:lpstr>
      <vt:lpstr>think-cell Slide</vt:lpstr>
      <vt:lpstr>Adams County Ohio Valley School District (ACOVSD)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Penn, Mary</cp:lastModifiedBy>
  <cp:revision>1</cp:revision>
  <dcterms:created xsi:type="dcterms:W3CDTF">2021-11-15T00:59:02Z</dcterms:created>
  <dcterms:modified xsi:type="dcterms:W3CDTF">2024-06-12T14:55:40Z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0x0101000A726A1E07AE91469D03DA9D7F39119E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