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836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484" y="199022"/>
            <a:ext cx="11633200" cy="57567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Renew DCSD’s Schools Team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487758" y="1535810"/>
            <a:ext cx="6790120" cy="499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kern="100" dirty="0">
                <a:effectLst/>
                <a:latin typeface="Arial Narrow" panose="020B0606020202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DeKalb County School District (DCSD) has formed a collaborative partnership with Southface Energy Institute, Inc. (Southface) to identify and invest in infrastructure improvement opportunities at 24 schools located in DeKalb County, Georgia, primarily in census tracts with above-50th-percentile low-income </a:t>
            </a:r>
            <a:r>
              <a:rPr lang="en-US" sz="1800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families. Twelve (50%) of the selected schools are located in the designated Disadvantaged Communities (DACs). </a:t>
            </a:r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200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The project's goals are to identify energy-efficiency opportunities, improve inefficient school infrastructures, increase electricity grid resiliency, and properly manage indoor air quality. </a:t>
            </a: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200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The improvements under consideration for implementation include upgrades to HVAC systems and boilers and water heaters, installation of occupancy sensors and tunable LED classroom lighting, replacement of inefficient single-pane windows, installation of roof-mounted solar panels, establishment of indoor air quality systems, and other energy efficiency upgrades.</a:t>
            </a:r>
          </a:p>
          <a:p>
            <a:pPr marL="114300" lvl="1" indent="0" algn="just">
              <a:spcAft>
                <a:spcPts val="1200"/>
              </a:spcAft>
              <a:buNone/>
            </a:pPr>
            <a:r>
              <a:rPr lang="en-US" sz="1800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.</a:t>
            </a:r>
          </a:p>
          <a:p>
            <a:pPr marL="400050" lvl="1" indent="0" algn="just">
              <a:spcBef>
                <a:spcPts val="0"/>
              </a:spcBef>
              <a:spcAft>
                <a:spcPts val="1200"/>
              </a:spcAft>
              <a:buNone/>
            </a:pPr>
            <a:endParaRPr lang="en-US" sz="1800" i="1" dirty="0">
              <a:solidFill>
                <a:schemeClr val="tx1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Calibri Ligh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0FEC54-1362-4A01-7099-FBD011CD5B2D}"/>
              </a:ext>
            </a:extLst>
          </p:cNvPr>
          <p:cNvSpPr txBox="1"/>
          <p:nvPr/>
        </p:nvSpPr>
        <p:spPr>
          <a:xfrm>
            <a:off x="488536" y="902059"/>
            <a:ext cx="112237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200" b="1" dirty="0">
                <a:solidFill>
                  <a:schemeClr val="tx1"/>
                </a:solidFill>
                <a:latin typeface="Arial Narrow" panose="020B0606020202030204" pitchFamily="34" charset="0"/>
                <a:cs typeface="Calibri" panose="020F0502020204030204" pitchFamily="34" charset="0"/>
              </a:rPr>
              <a:t>DeKalb Schools Infrastructure Modernization (DeKalb SIM) Project </a:t>
            </a:r>
          </a:p>
        </p:txBody>
      </p:sp>
      <p:pic>
        <p:nvPicPr>
          <p:cNvPr id="4" name="Picture 3" descr="A map of a state with different colored areas&#10;&#10;Description automatically generated">
            <a:extLst>
              <a:ext uri="{FF2B5EF4-FFF2-40B4-BE49-F238E27FC236}">
                <a16:creationId xmlns:a16="http://schemas.microsoft.com/office/drawing/2014/main" id="{3F086DB1-C93C-394F-B0F0-0E68BB6F4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837" y="1614195"/>
            <a:ext cx="4575654" cy="489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166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Arial Narrow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Renew DCSD’s Schools Team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Amin Esmaeili</cp:lastModifiedBy>
  <cp:revision>9</cp:revision>
  <dcterms:created xsi:type="dcterms:W3CDTF">2021-11-15T00:59:02Z</dcterms:created>
  <dcterms:modified xsi:type="dcterms:W3CDTF">2024-06-13T14:15:40Z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