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g47QPkqU31wlKHj800DiXfKNhp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Consortium to ReEnergize Louisiana Schools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79905" y="842909"/>
            <a:ext cx="6599400" cy="54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0" lvl="0" marL="2286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65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Renewable  and Sustainable Energy Solutions for  Education</a:t>
            </a:r>
            <a:endParaRPr b="1" sz="165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/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Louisiana Association of Public Charter Schools is partnering with Ed Properties and Gallo Mechanical to assemble a portfolio of charter schools in Louisiana to implement sustainable and renewable energy opportunities.</a:t>
            </a:r>
            <a:r>
              <a:rPr b="0" i="1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Many Louisiana students are currently in facilities ranking from fair to poor in the criteria measured through the School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Assessments.  Public schools also have very limited resources.  This funding would allow schools to provide better facilities for the students without taking money out of the classroom.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879302" y="1218399"/>
            <a:ext cx="5321400" cy="301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000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upgrading current faulty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infrastructure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more renewable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efficient energy solutions, we can insure that students will be in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comfortable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learning environments, schools can repurpose utility savings into classroom spending and job opportunities can be provided in communities where there is a high need.</a:t>
            </a:r>
            <a:endParaRPr b="0" i="0" sz="18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7100" y="4554650"/>
            <a:ext cx="4411250" cy="1654225"/>
          </a:xfrm>
          <a:prstGeom prst="rect">
            <a:avLst/>
          </a:prstGeom>
          <a:gradFill>
            <a:gsLst>
              <a:gs pos="0">
                <a:srgbClr val="84E1FF"/>
              </a:gs>
              <a:gs pos="35000">
                <a:srgbClr val="A9E6FF"/>
              </a:gs>
              <a:gs pos="100000">
                <a:srgbClr val="DBF4FF"/>
              </a:gs>
            </a:gsLst>
            <a:lin ang="16200038" scaled="0"/>
          </a:gradFill>
          <a:ln cap="flat" cmpd="sng" w="9525">
            <a:solidFill>
              <a:srgbClr val="00A6DE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5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