
<file path=[Content_Types].xml><?xml version="1.0" encoding="utf-8"?>
<Types xmlns="http://schemas.openxmlformats.org/package/2006/content-types">
  <Default ContentType="application/x-fontdata" Extension="fntdata"/>
  <Default ContentType="application/xml" Extension="xml"/>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6" r:id="rId3"/>
    <p:sldMasterId id="2147483657" r:id="rId4"/>
  </p:sldMasterIdLst>
  <p:notesMasterIdLst>
    <p:notesMasterId r:id="rId5"/>
  </p:notesMasterIdLst>
  <p:sldIdLst>
    <p:sldId id="256" r:id="rId6"/>
  </p:sldIdLst>
  <p:sldSz cy="6858000" cx="12192000"/>
  <p:notesSz cx="6858000" cy="9144000"/>
  <p:embeddedFontLst>
    <p:embeddedFont>
      <p:font typeface="Libre Franklin"/>
      <p:regular r:id="rId7"/>
      <p:bold r:id="rId8"/>
      <p:italic r:id="rId9"/>
      <p:boldItalic r:id="rId10"/>
    </p:embeddedFont>
    <p:embeddedFont>
      <p:font typeface="Libre Franklin Medium"/>
      <p:regular r:id="rId11"/>
      <p:bold r:id="rId12"/>
      <p:italic r:id="rId13"/>
      <p:boldItalic r:id="rId14"/>
    </p:embeddedFont>
    <p:embeddedFont>
      <p:font typeface="Quattrocento Sans"/>
      <p:regular r:id="rId15"/>
      <p:bold r:id="rId16"/>
      <p:italic r:id="rId17"/>
      <p:boldItalic r:id="rId18"/>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11" Type="http://schemas.openxmlformats.org/officeDocument/2006/relationships/font" Target="fonts/LibreFranklinMedium-regular.fntdata"/><Relationship Id="rId10" Type="http://schemas.openxmlformats.org/officeDocument/2006/relationships/font" Target="fonts/LibreFranklin-boldItalic.fntdata"/><Relationship Id="rId13" Type="http://schemas.openxmlformats.org/officeDocument/2006/relationships/font" Target="fonts/LibreFranklinMedium-italic.fntdata"/><Relationship Id="rId12" Type="http://schemas.openxmlformats.org/officeDocument/2006/relationships/font" Target="fonts/LibreFranklinMedium-bold.fntdata"/><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slideMaster" Target="slideMasters/slideMaster2.xml"/><Relationship Id="rId9" Type="http://schemas.openxmlformats.org/officeDocument/2006/relationships/font" Target="fonts/LibreFranklin-italic.fntdata"/><Relationship Id="rId15" Type="http://schemas.openxmlformats.org/officeDocument/2006/relationships/font" Target="fonts/QuattrocentoSans-regular.fntdata"/><Relationship Id="rId14" Type="http://schemas.openxmlformats.org/officeDocument/2006/relationships/font" Target="fonts/LibreFranklinMedium-boldItalic.fntdata"/><Relationship Id="rId17" Type="http://schemas.openxmlformats.org/officeDocument/2006/relationships/font" Target="fonts/QuattrocentoSans-italic.fntdata"/><Relationship Id="rId16" Type="http://schemas.openxmlformats.org/officeDocument/2006/relationships/font" Target="fonts/QuattrocentoSans-bold.fntdata"/><Relationship Id="rId5" Type="http://schemas.openxmlformats.org/officeDocument/2006/relationships/notesMaster" Target="notesMasters/notesMaster1.xml"/><Relationship Id="rId6" Type="http://schemas.openxmlformats.org/officeDocument/2006/relationships/slide" Target="slides/slide1.xml"/><Relationship Id="rId18" Type="http://schemas.openxmlformats.org/officeDocument/2006/relationships/font" Target="fonts/QuattrocentoSans-boldItalic.fntdata"/><Relationship Id="rId7" Type="http://schemas.openxmlformats.org/officeDocument/2006/relationships/font" Target="fonts/LibreFranklin-regular.fntdata"/><Relationship Id="rId8" Type="http://schemas.openxmlformats.org/officeDocument/2006/relationships/font" Target="fonts/LibreFranklin-bold.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 name="Shape 65"/>
        <p:cNvGrpSpPr/>
        <p:nvPr/>
      </p:nvGrpSpPr>
      <p:grpSpPr>
        <a:xfrm>
          <a:off x="0" y="0"/>
          <a:ext cx="0" cy="0"/>
          <a:chOff x="0" y="0"/>
          <a:chExt cx="0" cy="0"/>
        </a:xfrm>
      </p:grpSpPr>
      <p:sp>
        <p:nvSpPr>
          <p:cNvPr id="66" name="Google Shape;66;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7" name="Google Shape;67;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 column - white">
  <p:cSld name="1 column - white">
    <p:spTree>
      <p:nvGrpSpPr>
        <p:cNvPr id="17" name="Shape 17"/>
        <p:cNvGrpSpPr/>
        <p:nvPr/>
      </p:nvGrpSpPr>
      <p:grpSpPr>
        <a:xfrm>
          <a:off x="0" y="0"/>
          <a:ext cx="0" cy="0"/>
          <a:chOff x="0" y="0"/>
          <a:chExt cx="0" cy="0"/>
        </a:xfrm>
      </p:grpSpPr>
      <p:sp>
        <p:nvSpPr>
          <p:cNvPr id="18" name="Google Shape;18;p2"/>
          <p:cNvSpPr txBox="1"/>
          <p:nvPr>
            <p:ph idx="1" type="body"/>
          </p:nvPr>
        </p:nvSpPr>
        <p:spPr>
          <a:xfrm>
            <a:off x="477615" y="1046532"/>
            <a:ext cx="11236267" cy="5370703"/>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rgbClr val="282B2E"/>
              </a:buClr>
              <a:buSzPts val="1800"/>
              <a:buChar char="•"/>
              <a:defRPr/>
            </a:lvl1pPr>
            <a:lvl2pPr indent="-342900" lvl="1" marL="914400" algn="l">
              <a:spcBef>
                <a:spcPts val="360"/>
              </a:spcBef>
              <a:spcAft>
                <a:spcPts val="0"/>
              </a:spcAft>
              <a:buClr>
                <a:srgbClr val="282B2E"/>
              </a:buClr>
              <a:buSzPts val="1800"/>
              <a:buChar char="–"/>
              <a:defRPr/>
            </a:lvl2pPr>
            <a:lvl3pPr indent="-342900" lvl="2" marL="1371600" algn="l">
              <a:spcBef>
                <a:spcPts val="360"/>
              </a:spcBef>
              <a:spcAft>
                <a:spcPts val="0"/>
              </a:spcAft>
              <a:buClr>
                <a:srgbClr val="282B2E"/>
              </a:buClr>
              <a:buSzPts val="1800"/>
              <a:buChar char="•"/>
              <a:defRPr/>
            </a:lvl3pPr>
            <a:lvl4pPr indent="-342900" lvl="3" marL="1828800" algn="l">
              <a:spcBef>
                <a:spcPts val="360"/>
              </a:spcBef>
              <a:spcAft>
                <a:spcPts val="0"/>
              </a:spcAft>
              <a:buClr>
                <a:srgbClr val="282B2E"/>
              </a:buClr>
              <a:buSzPts val="1800"/>
              <a:buChar char="–"/>
              <a:defRPr/>
            </a:lvl4pPr>
            <a:lvl5pPr indent="-342900" lvl="4" marL="2286000" algn="l">
              <a:spcBef>
                <a:spcPts val="360"/>
              </a:spcBef>
              <a:spcAft>
                <a:spcPts val="0"/>
              </a:spcAft>
              <a:buClr>
                <a:srgbClr val="282B2E"/>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19" name="Google Shape;19;p2"/>
          <p:cNvSpPr txBox="1"/>
          <p:nvPr>
            <p:ph type="title"/>
          </p:nvPr>
        </p:nvSpPr>
        <p:spPr>
          <a:xfrm>
            <a:off x="480484" y="-38100"/>
            <a:ext cx="11633200" cy="812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2"/>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chemeClr val="lt1"/>
                </a:solidFill>
                <a:latin typeface="Libre Franklin"/>
                <a:ea typeface="Libre Franklin"/>
                <a:cs typeface="Libre Franklin"/>
                <a:sym typeface="Libre Franklin"/>
              </a:defRPr>
            </a:lvl1pPr>
            <a:lvl2pPr indent="0" lvl="1" marL="0" algn="r">
              <a:spcBef>
                <a:spcPts val="0"/>
              </a:spcBef>
              <a:buNone/>
              <a:defRPr b="0" i="0" sz="1200" u="none" cap="none" strike="noStrike">
                <a:solidFill>
                  <a:schemeClr val="lt1"/>
                </a:solidFill>
                <a:latin typeface="Libre Franklin"/>
                <a:ea typeface="Libre Franklin"/>
                <a:cs typeface="Libre Franklin"/>
                <a:sym typeface="Libre Franklin"/>
              </a:defRPr>
            </a:lvl2pPr>
            <a:lvl3pPr indent="0" lvl="2" marL="0" algn="r">
              <a:spcBef>
                <a:spcPts val="0"/>
              </a:spcBef>
              <a:buNone/>
              <a:defRPr b="0" i="0" sz="1200" u="none" cap="none" strike="noStrike">
                <a:solidFill>
                  <a:schemeClr val="lt1"/>
                </a:solidFill>
                <a:latin typeface="Libre Franklin"/>
                <a:ea typeface="Libre Franklin"/>
                <a:cs typeface="Libre Franklin"/>
                <a:sym typeface="Libre Franklin"/>
              </a:defRPr>
            </a:lvl3pPr>
            <a:lvl4pPr indent="0" lvl="3" marL="0" algn="r">
              <a:spcBef>
                <a:spcPts val="0"/>
              </a:spcBef>
              <a:buNone/>
              <a:defRPr b="0" i="0" sz="1200" u="none" cap="none" strike="noStrike">
                <a:solidFill>
                  <a:schemeClr val="lt1"/>
                </a:solidFill>
                <a:latin typeface="Libre Franklin"/>
                <a:ea typeface="Libre Franklin"/>
                <a:cs typeface="Libre Franklin"/>
                <a:sym typeface="Libre Franklin"/>
              </a:defRPr>
            </a:lvl4pPr>
            <a:lvl5pPr indent="0" lvl="4" marL="0" algn="r">
              <a:spcBef>
                <a:spcPts val="0"/>
              </a:spcBef>
              <a:buNone/>
              <a:defRPr b="0" i="0" sz="1200" u="none" cap="none" strike="noStrike">
                <a:solidFill>
                  <a:schemeClr val="lt1"/>
                </a:solidFill>
                <a:latin typeface="Libre Franklin"/>
                <a:ea typeface="Libre Franklin"/>
                <a:cs typeface="Libre Franklin"/>
                <a:sym typeface="Libre Franklin"/>
              </a:defRPr>
            </a:lvl5pPr>
            <a:lvl6pPr indent="0" lvl="5" marL="0" algn="r">
              <a:spcBef>
                <a:spcPts val="0"/>
              </a:spcBef>
              <a:buNone/>
              <a:defRPr b="0" i="0" sz="1200" u="none" cap="none" strike="noStrike">
                <a:solidFill>
                  <a:schemeClr val="lt1"/>
                </a:solidFill>
                <a:latin typeface="Libre Franklin"/>
                <a:ea typeface="Libre Franklin"/>
                <a:cs typeface="Libre Franklin"/>
                <a:sym typeface="Libre Franklin"/>
              </a:defRPr>
            </a:lvl6pPr>
            <a:lvl7pPr indent="0" lvl="6" marL="0" algn="r">
              <a:spcBef>
                <a:spcPts val="0"/>
              </a:spcBef>
              <a:buNone/>
              <a:defRPr b="0" i="0" sz="1200" u="none" cap="none" strike="noStrike">
                <a:solidFill>
                  <a:schemeClr val="lt1"/>
                </a:solidFill>
                <a:latin typeface="Libre Franklin"/>
                <a:ea typeface="Libre Franklin"/>
                <a:cs typeface="Libre Franklin"/>
                <a:sym typeface="Libre Franklin"/>
              </a:defRPr>
            </a:lvl7pPr>
            <a:lvl8pPr indent="0" lvl="7" marL="0" algn="r">
              <a:spcBef>
                <a:spcPts val="0"/>
              </a:spcBef>
              <a:buNone/>
              <a:defRPr b="0" i="0" sz="1200" u="none" cap="none" strike="noStrike">
                <a:solidFill>
                  <a:schemeClr val="lt1"/>
                </a:solidFill>
                <a:latin typeface="Libre Franklin"/>
                <a:ea typeface="Libre Franklin"/>
                <a:cs typeface="Libre Franklin"/>
                <a:sym typeface="Libre Franklin"/>
              </a:defRPr>
            </a:lvl8pPr>
            <a:lvl9pPr indent="0" lvl="8" marL="0" algn="r">
              <a:spcBef>
                <a:spcPts val="0"/>
              </a:spcBef>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 column - white">
  <p:cSld name="2 column - white">
    <p:spTree>
      <p:nvGrpSpPr>
        <p:cNvPr id="21" name="Shape 21"/>
        <p:cNvGrpSpPr/>
        <p:nvPr/>
      </p:nvGrpSpPr>
      <p:grpSpPr>
        <a:xfrm>
          <a:off x="0" y="0"/>
          <a:ext cx="0" cy="0"/>
          <a:chOff x="0" y="0"/>
          <a:chExt cx="0" cy="0"/>
        </a:xfrm>
      </p:grpSpPr>
      <p:sp>
        <p:nvSpPr>
          <p:cNvPr id="22" name="Google Shape;22;p3"/>
          <p:cNvSpPr txBox="1"/>
          <p:nvPr>
            <p:ph type="title"/>
          </p:nvPr>
        </p:nvSpPr>
        <p:spPr>
          <a:xfrm>
            <a:off x="480484" y="-38100"/>
            <a:ext cx="11633200" cy="812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p3"/>
          <p:cNvSpPr txBox="1"/>
          <p:nvPr>
            <p:ph idx="1" type="body"/>
          </p:nvPr>
        </p:nvSpPr>
        <p:spPr>
          <a:xfrm>
            <a:off x="500025" y="1677981"/>
            <a:ext cx="5506328" cy="4267200"/>
          </a:xfrm>
          <a:prstGeom prst="rect">
            <a:avLst/>
          </a:prstGeom>
          <a:noFill/>
          <a:ln>
            <a:noFill/>
          </a:ln>
        </p:spPr>
        <p:txBody>
          <a:bodyPr anchorCtr="0" anchor="t" bIns="45700" lIns="91425" spcFirstLastPara="1" rIns="91425" wrap="square" tIns="45700">
            <a:noAutofit/>
          </a:bodyPr>
          <a:lstStyle>
            <a:lvl1pPr indent="-368300" lvl="0" marL="457200" algn="l">
              <a:spcBef>
                <a:spcPts val="440"/>
              </a:spcBef>
              <a:spcAft>
                <a:spcPts val="0"/>
              </a:spcAft>
              <a:buClr>
                <a:srgbClr val="282B2E"/>
              </a:buClr>
              <a:buSzPts val="2200"/>
              <a:buChar char="•"/>
              <a:defRPr b="0" sz="2200"/>
            </a:lvl1pPr>
            <a:lvl2pPr indent="-340360" lvl="1" marL="914400" algn="l">
              <a:spcBef>
                <a:spcPts val="440"/>
              </a:spcBef>
              <a:spcAft>
                <a:spcPts val="0"/>
              </a:spcAft>
              <a:buClr>
                <a:schemeClr val="dk1"/>
              </a:buClr>
              <a:buSzPts val="1760"/>
              <a:buFont typeface="Courier New"/>
              <a:buChar char="o"/>
              <a:defRPr sz="2200">
                <a:solidFill>
                  <a:schemeClr val="dk1"/>
                </a:solidFill>
                <a:latin typeface="Libre Franklin"/>
                <a:ea typeface="Libre Franklin"/>
                <a:cs typeface="Libre Franklin"/>
                <a:sym typeface="Libre Franklin"/>
              </a:defRPr>
            </a:lvl2pPr>
            <a:lvl3pPr indent="-355600" lvl="2" marL="1371600" algn="l">
              <a:spcBef>
                <a:spcPts val="400"/>
              </a:spcBef>
              <a:spcAft>
                <a:spcPts val="0"/>
              </a:spcAft>
              <a:buClr>
                <a:srgbClr val="282B2E"/>
              </a:buClr>
              <a:buSzPts val="2000"/>
              <a:buFont typeface="Calibri"/>
              <a:buChar char="–"/>
              <a:defRPr sz="2000"/>
            </a:lvl3pPr>
            <a:lvl4pPr indent="-342900" lvl="3" marL="1828800" algn="l">
              <a:spcBef>
                <a:spcPts val="360"/>
              </a:spcBef>
              <a:spcAft>
                <a:spcPts val="0"/>
              </a:spcAft>
              <a:buClr>
                <a:srgbClr val="282B2E"/>
              </a:buClr>
              <a:buSzPts val="1800"/>
              <a:buFont typeface="Noto Sans Symbols"/>
              <a:buChar char="▪"/>
              <a:defRPr sz="1800"/>
            </a:lvl4pPr>
            <a:lvl5pPr indent="-342900" lvl="4" marL="2286000" algn="l">
              <a:spcBef>
                <a:spcPts val="360"/>
              </a:spcBef>
              <a:spcAft>
                <a:spcPts val="0"/>
              </a:spcAft>
              <a:buClr>
                <a:srgbClr val="282B2E"/>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24" name="Google Shape;24;p3"/>
          <p:cNvSpPr txBox="1"/>
          <p:nvPr>
            <p:ph idx="2" type="body"/>
          </p:nvPr>
        </p:nvSpPr>
        <p:spPr>
          <a:xfrm>
            <a:off x="6317129" y="1677981"/>
            <a:ext cx="5665695" cy="4267200"/>
          </a:xfrm>
          <a:prstGeom prst="rect">
            <a:avLst/>
          </a:prstGeom>
          <a:noFill/>
          <a:ln>
            <a:noFill/>
          </a:ln>
        </p:spPr>
        <p:txBody>
          <a:bodyPr anchorCtr="0" anchor="t" bIns="45700" lIns="91425" spcFirstLastPara="1" rIns="91425" wrap="square" tIns="45700">
            <a:noAutofit/>
          </a:bodyPr>
          <a:lstStyle>
            <a:lvl1pPr indent="-368300" lvl="0" marL="457200" algn="l">
              <a:spcBef>
                <a:spcPts val="440"/>
              </a:spcBef>
              <a:spcAft>
                <a:spcPts val="0"/>
              </a:spcAft>
              <a:buClr>
                <a:srgbClr val="282B2E"/>
              </a:buClr>
              <a:buSzPts val="2200"/>
              <a:buChar char="•"/>
              <a:defRPr b="0" sz="2200"/>
            </a:lvl1pPr>
            <a:lvl2pPr indent="-340360" lvl="1" marL="914400" algn="l">
              <a:spcBef>
                <a:spcPts val="440"/>
              </a:spcBef>
              <a:spcAft>
                <a:spcPts val="0"/>
              </a:spcAft>
              <a:buClr>
                <a:srgbClr val="282B2E"/>
              </a:buClr>
              <a:buSzPts val="1760"/>
              <a:buFont typeface="Courier New"/>
              <a:buChar char="o"/>
              <a:defRPr sz="2200"/>
            </a:lvl2pPr>
            <a:lvl3pPr indent="-355600" lvl="2" marL="1371600" algn="l">
              <a:spcBef>
                <a:spcPts val="400"/>
              </a:spcBef>
              <a:spcAft>
                <a:spcPts val="0"/>
              </a:spcAft>
              <a:buClr>
                <a:srgbClr val="282B2E"/>
              </a:buClr>
              <a:buSzPts val="2000"/>
              <a:buFont typeface="Calibri"/>
              <a:buChar char="–"/>
              <a:defRPr sz="2000"/>
            </a:lvl3pPr>
            <a:lvl4pPr indent="-342900" lvl="3" marL="1828800" algn="l">
              <a:spcBef>
                <a:spcPts val="360"/>
              </a:spcBef>
              <a:spcAft>
                <a:spcPts val="0"/>
              </a:spcAft>
              <a:buClr>
                <a:srgbClr val="282B2E"/>
              </a:buClr>
              <a:buSzPts val="1800"/>
              <a:buFont typeface="Noto Sans Symbols"/>
              <a:buChar char="▪"/>
              <a:defRPr sz="1800"/>
            </a:lvl4pPr>
            <a:lvl5pPr indent="-342900" lvl="4" marL="2286000" algn="l">
              <a:spcBef>
                <a:spcPts val="360"/>
              </a:spcBef>
              <a:spcAft>
                <a:spcPts val="0"/>
              </a:spcAft>
              <a:buClr>
                <a:srgbClr val="282B2E"/>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25" name="Google Shape;25;p3"/>
          <p:cNvSpPr txBox="1"/>
          <p:nvPr>
            <p:ph idx="3" type="body"/>
          </p:nvPr>
        </p:nvSpPr>
        <p:spPr>
          <a:xfrm>
            <a:off x="500025" y="1068381"/>
            <a:ext cx="5496368" cy="457200"/>
          </a:xfrm>
          <a:prstGeom prst="rect">
            <a:avLst/>
          </a:prstGeom>
          <a:noFill/>
          <a:ln>
            <a:noFill/>
          </a:ln>
        </p:spPr>
        <p:txBody>
          <a:bodyPr anchorCtr="0" anchor="t" bIns="45700" lIns="91425" spcFirstLastPara="1" rIns="91425" wrap="square" tIns="45700">
            <a:noAutofit/>
          </a:bodyPr>
          <a:lstStyle>
            <a:lvl1pPr indent="-228600" lvl="0" marL="457200" algn="l">
              <a:spcBef>
                <a:spcPts val="480"/>
              </a:spcBef>
              <a:spcAft>
                <a:spcPts val="0"/>
              </a:spcAft>
              <a:buClr>
                <a:srgbClr val="282B2E"/>
              </a:buClr>
              <a:buSzPts val="2400"/>
              <a:buNone/>
              <a:defRPr b="1" sz="2400"/>
            </a:lvl1pPr>
            <a:lvl2pPr indent="-342900" lvl="1" marL="914400" algn="l">
              <a:spcBef>
                <a:spcPts val="360"/>
              </a:spcBef>
              <a:spcAft>
                <a:spcPts val="0"/>
              </a:spcAft>
              <a:buClr>
                <a:srgbClr val="282B2E"/>
              </a:buClr>
              <a:buSzPts val="1800"/>
              <a:buChar char="–"/>
              <a:defRPr/>
            </a:lvl2pPr>
            <a:lvl3pPr indent="-342900" lvl="2" marL="1371600" algn="l">
              <a:spcBef>
                <a:spcPts val="360"/>
              </a:spcBef>
              <a:spcAft>
                <a:spcPts val="0"/>
              </a:spcAft>
              <a:buClr>
                <a:srgbClr val="282B2E"/>
              </a:buClr>
              <a:buSzPts val="1800"/>
              <a:buChar char="•"/>
              <a:defRPr/>
            </a:lvl3pPr>
            <a:lvl4pPr indent="-342900" lvl="3" marL="1828800" algn="l">
              <a:spcBef>
                <a:spcPts val="360"/>
              </a:spcBef>
              <a:spcAft>
                <a:spcPts val="0"/>
              </a:spcAft>
              <a:buClr>
                <a:srgbClr val="282B2E"/>
              </a:buClr>
              <a:buSzPts val="1800"/>
              <a:buChar char="–"/>
              <a:defRPr/>
            </a:lvl4pPr>
            <a:lvl5pPr indent="-342900" lvl="4" marL="2286000" algn="l">
              <a:spcBef>
                <a:spcPts val="360"/>
              </a:spcBef>
              <a:spcAft>
                <a:spcPts val="0"/>
              </a:spcAft>
              <a:buClr>
                <a:srgbClr val="282B2E"/>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6" name="Google Shape;26;p3"/>
          <p:cNvSpPr txBox="1"/>
          <p:nvPr>
            <p:ph idx="4" type="body"/>
          </p:nvPr>
        </p:nvSpPr>
        <p:spPr>
          <a:xfrm>
            <a:off x="6317129" y="1068381"/>
            <a:ext cx="5665695" cy="457200"/>
          </a:xfrm>
          <a:prstGeom prst="rect">
            <a:avLst/>
          </a:prstGeom>
          <a:noFill/>
          <a:ln>
            <a:noFill/>
          </a:ln>
        </p:spPr>
        <p:txBody>
          <a:bodyPr anchorCtr="0" anchor="t" bIns="45700" lIns="91425" spcFirstLastPara="1" rIns="91425" wrap="square" tIns="45700">
            <a:noAutofit/>
          </a:bodyPr>
          <a:lstStyle>
            <a:lvl1pPr indent="-228600" lvl="0" marL="457200" algn="l">
              <a:spcBef>
                <a:spcPts val="480"/>
              </a:spcBef>
              <a:spcAft>
                <a:spcPts val="0"/>
              </a:spcAft>
              <a:buClr>
                <a:srgbClr val="282B2E"/>
              </a:buClr>
              <a:buSzPts val="2400"/>
              <a:buNone/>
              <a:defRPr b="1" sz="2400"/>
            </a:lvl1pPr>
            <a:lvl2pPr indent="-342900" lvl="1" marL="914400" algn="l">
              <a:spcBef>
                <a:spcPts val="360"/>
              </a:spcBef>
              <a:spcAft>
                <a:spcPts val="0"/>
              </a:spcAft>
              <a:buClr>
                <a:srgbClr val="282B2E"/>
              </a:buClr>
              <a:buSzPts val="1800"/>
              <a:buChar char="–"/>
              <a:defRPr/>
            </a:lvl2pPr>
            <a:lvl3pPr indent="-342900" lvl="2" marL="1371600" algn="l">
              <a:spcBef>
                <a:spcPts val="360"/>
              </a:spcBef>
              <a:spcAft>
                <a:spcPts val="0"/>
              </a:spcAft>
              <a:buClr>
                <a:srgbClr val="282B2E"/>
              </a:buClr>
              <a:buSzPts val="1800"/>
              <a:buChar char="•"/>
              <a:defRPr/>
            </a:lvl3pPr>
            <a:lvl4pPr indent="-342900" lvl="3" marL="1828800" algn="l">
              <a:spcBef>
                <a:spcPts val="360"/>
              </a:spcBef>
              <a:spcAft>
                <a:spcPts val="0"/>
              </a:spcAft>
              <a:buClr>
                <a:srgbClr val="282B2E"/>
              </a:buClr>
              <a:buSzPts val="1800"/>
              <a:buChar char="–"/>
              <a:defRPr/>
            </a:lvl4pPr>
            <a:lvl5pPr indent="-342900" lvl="4" marL="2286000" algn="l">
              <a:spcBef>
                <a:spcPts val="360"/>
              </a:spcBef>
              <a:spcAft>
                <a:spcPts val="0"/>
              </a:spcAft>
              <a:buClr>
                <a:srgbClr val="282B2E"/>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7" name="Google Shape;27;p3"/>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sz="1200">
                <a:solidFill>
                  <a:schemeClr val="lt1"/>
                </a:solidFill>
                <a:latin typeface="Libre Franklin"/>
                <a:ea typeface="Libre Franklin"/>
                <a:cs typeface="Libre Franklin"/>
                <a:sym typeface="Libre Franklin"/>
              </a:defRPr>
            </a:lvl1pPr>
            <a:lvl2pPr indent="0" lvl="1" marL="0" algn="r">
              <a:spcBef>
                <a:spcPts val="0"/>
              </a:spcBef>
              <a:buNone/>
              <a:defRPr sz="1200">
                <a:solidFill>
                  <a:schemeClr val="lt1"/>
                </a:solidFill>
                <a:latin typeface="Libre Franklin"/>
                <a:ea typeface="Libre Franklin"/>
                <a:cs typeface="Libre Franklin"/>
                <a:sym typeface="Libre Franklin"/>
              </a:defRPr>
            </a:lvl2pPr>
            <a:lvl3pPr indent="0" lvl="2" marL="0" algn="r">
              <a:spcBef>
                <a:spcPts val="0"/>
              </a:spcBef>
              <a:buNone/>
              <a:defRPr sz="1200">
                <a:solidFill>
                  <a:schemeClr val="lt1"/>
                </a:solidFill>
                <a:latin typeface="Libre Franklin"/>
                <a:ea typeface="Libre Franklin"/>
                <a:cs typeface="Libre Franklin"/>
                <a:sym typeface="Libre Franklin"/>
              </a:defRPr>
            </a:lvl3pPr>
            <a:lvl4pPr indent="0" lvl="3" marL="0" algn="r">
              <a:spcBef>
                <a:spcPts val="0"/>
              </a:spcBef>
              <a:buNone/>
              <a:defRPr sz="1200">
                <a:solidFill>
                  <a:schemeClr val="lt1"/>
                </a:solidFill>
                <a:latin typeface="Libre Franklin"/>
                <a:ea typeface="Libre Franklin"/>
                <a:cs typeface="Libre Franklin"/>
                <a:sym typeface="Libre Franklin"/>
              </a:defRPr>
            </a:lvl4pPr>
            <a:lvl5pPr indent="0" lvl="4" marL="0" algn="r">
              <a:spcBef>
                <a:spcPts val="0"/>
              </a:spcBef>
              <a:buNone/>
              <a:defRPr sz="1200">
                <a:solidFill>
                  <a:schemeClr val="lt1"/>
                </a:solidFill>
                <a:latin typeface="Libre Franklin"/>
                <a:ea typeface="Libre Franklin"/>
                <a:cs typeface="Libre Franklin"/>
                <a:sym typeface="Libre Franklin"/>
              </a:defRPr>
            </a:lvl5pPr>
            <a:lvl6pPr indent="0" lvl="5" marL="0" algn="r">
              <a:spcBef>
                <a:spcPts val="0"/>
              </a:spcBef>
              <a:buNone/>
              <a:defRPr sz="1200">
                <a:solidFill>
                  <a:schemeClr val="lt1"/>
                </a:solidFill>
                <a:latin typeface="Libre Franklin"/>
                <a:ea typeface="Libre Franklin"/>
                <a:cs typeface="Libre Franklin"/>
                <a:sym typeface="Libre Franklin"/>
              </a:defRPr>
            </a:lvl6pPr>
            <a:lvl7pPr indent="0" lvl="6" marL="0" algn="r">
              <a:spcBef>
                <a:spcPts val="0"/>
              </a:spcBef>
              <a:buNone/>
              <a:defRPr sz="1200">
                <a:solidFill>
                  <a:schemeClr val="lt1"/>
                </a:solidFill>
                <a:latin typeface="Libre Franklin"/>
                <a:ea typeface="Libre Franklin"/>
                <a:cs typeface="Libre Franklin"/>
                <a:sym typeface="Libre Franklin"/>
              </a:defRPr>
            </a:lvl7pPr>
            <a:lvl8pPr indent="0" lvl="7" marL="0" algn="r">
              <a:spcBef>
                <a:spcPts val="0"/>
              </a:spcBef>
              <a:buNone/>
              <a:defRPr sz="1200">
                <a:solidFill>
                  <a:schemeClr val="lt1"/>
                </a:solidFill>
                <a:latin typeface="Libre Franklin"/>
                <a:ea typeface="Libre Franklin"/>
                <a:cs typeface="Libre Franklin"/>
                <a:sym typeface="Libre Franklin"/>
              </a:defRPr>
            </a:lvl8pPr>
            <a:lvl9pPr indent="0" lvl="8" marL="0" algn="r">
              <a:spcBef>
                <a:spcPts val="0"/>
              </a:spcBef>
              <a:buNone/>
              <a:defRPr sz="1200">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hart - white">
  <p:cSld name="Chart - white">
    <p:spTree>
      <p:nvGrpSpPr>
        <p:cNvPr id="28" name="Shape 28"/>
        <p:cNvGrpSpPr/>
        <p:nvPr/>
      </p:nvGrpSpPr>
      <p:grpSpPr>
        <a:xfrm>
          <a:off x="0" y="0"/>
          <a:ext cx="0" cy="0"/>
          <a:chOff x="0" y="0"/>
          <a:chExt cx="0" cy="0"/>
        </a:xfrm>
      </p:grpSpPr>
      <p:sp>
        <p:nvSpPr>
          <p:cNvPr id="29" name="Google Shape;29;p4"/>
          <p:cNvSpPr txBox="1"/>
          <p:nvPr>
            <p:ph type="title"/>
          </p:nvPr>
        </p:nvSpPr>
        <p:spPr>
          <a:xfrm>
            <a:off x="480484" y="-38100"/>
            <a:ext cx="11633200" cy="812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4"/>
          <p:cNvSpPr/>
          <p:nvPr>
            <p:ph idx="2" type="chart"/>
          </p:nvPr>
        </p:nvSpPr>
        <p:spPr>
          <a:xfrm>
            <a:off x="487700" y="1045595"/>
            <a:ext cx="10100613" cy="5244640"/>
          </a:xfrm>
          <a:prstGeom prst="rect">
            <a:avLst/>
          </a:prstGeom>
          <a:noFill/>
          <a:ln>
            <a:noFill/>
          </a:ln>
        </p:spPr>
        <p:txBody>
          <a:bodyPr anchorCtr="0" anchor="t" bIns="45700" lIns="91425" spcFirstLastPara="1" rIns="91425" wrap="square" tIns="45700">
            <a:noAutofit/>
          </a:bodyPr>
          <a:lstStyle>
            <a:lvl1pPr lvl="0" marR="0" rtl="0" algn="l">
              <a:spcBef>
                <a:spcPts val="520"/>
              </a:spcBef>
              <a:spcAft>
                <a:spcPts val="0"/>
              </a:spcAft>
              <a:buClr>
                <a:srgbClr val="282B2E"/>
              </a:buClr>
              <a:buSzPts val="2600"/>
              <a:buFont typeface="Arial"/>
              <a:buChar char="•"/>
              <a:defRPr b="0" i="0" sz="2600" u="none" cap="none" strike="noStrike">
                <a:solidFill>
                  <a:srgbClr val="282B2E"/>
                </a:solidFill>
                <a:latin typeface="Arial"/>
                <a:ea typeface="Arial"/>
                <a:cs typeface="Arial"/>
                <a:sym typeface="Arial"/>
              </a:defRPr>
            </a:lvl1pPr>
            <a:lvl2pPr lvl="1" marR="0" rtl="0" algn="l">
              <a:spcBef>
                <a:spcPts val="480"/>
              </a:spcBef>
              <a:spcAft>
                <a:spcPts val="0"/>
              </a:spcAft>
              <a:buClr>
                <a:srgbClr val="282B2E"/>
              </a:buClr>
              <a:buSzPts val="2400"/>
              <a:buFont typeface="Arial"/>
              <a:buChar char="–"/>
              <a:defRPr b="0" i="0" sz="2400" u="none" cap="none" strike="noStrike">
                <a:solidFill>
                  <a:srgbClr val="282B2E"/>
                </a:solidFill>
                <a:latin typeface="Arial"/>
                <a:ea typeface="Arial"/>
                <a:cs typeface="Arial"/>
                <a:sym typeface="Arial"/>
              </a:defRPr>
            </a:lvl2pPr>
            <a:lvl3pPr lvl="2" marR="0" rtl="0" algn="l">
              <a:spcBef>
                <a:spcPts val="440"/>
              </a:spcBef>
              <a:spcAft>
                <a:spcPts val="0"/>
              </a:spcAft>
              <a:buClr>
                <a:srgbClr val="282B2E"/>
              </a:buClr>
              <a:buSzPts val="2200"/>
              <a:buFont typeface="Arial"/>
              <a:buChar char="•"/>
              <a:defRPr b="0" i="0" sz="2200" u="none" cap="none" strike="noStrike">
                <a:solidFill>
                  <a:srgbClr val="282B2E"/>
                </a:solidFill>
                <a:latin typeface="Arial"/>
                <a:ea typeface="Arial"/>
                <a:cs typeface="Arial"/>
                <a:sym typeface="Arial"/>
              </a:defRPr>
            </a:lvl3pPr>
            <a:lvl4pPr lvl="3" marR="0" rtl="0" algn="l">
              <a:spcBef>
                <a:spcPts val="400"/>
              </a:spcBef>
              <a:spcAft>
                <a:spcPts val="0"/>
              </a:spcAft>
              <a:buClr>
                <a:srgbClr val="282B2E"/>
              </a:buClr>
              <a:buSzPts val="2000"/>
              <a:buFont typeface="Arial"/>
              <a:buChar char="–"/>
              <a:defRPr b="0" i="0" sz="2000" u="none" cap="none" strike="noStrike">
                <a:solidFill>
                  <a:srgbClr val="282B2E"/>
                </a:solidFill>
                <a:latin typeface="Arial"/>
                <a:ea typeface="Arial"/>
                <a:cs typeface="Arial"/>
                <a:sym typeface="Arial"/>
              </a:defRPr>
            </a:lvl4pPr>
            <a:lvl5pPr lvl="4" marR="0" rtl="0" algn="l">
              <a:spcBef>
                <a:spcPts val="360"/>
              </a:spcBef>
              <a:spcAft>
                <a:spcPts val="0"/>
              </a:spcAft>
              <a:buClr>
                <a:srgbClr val="282B2E"/>
              </a:buClr>
              <a:buSzPts val="1800"/>
              <a:buFont typeface="Arial"/>
              <a:buChar char="»"/>
              <a:defRPr b="0" i="0" sz="1800" u="none" cap="none" strike="noStrike">
                <a:solidFill>
                  <a:srgbClr val="282B2E"/>
                </a:solidFill>
                <a:latin typeface="Arial"/>
                <a:ea typeface="Arial"/>
                <a:cs typeface="Arial"/>
                <a:sym typeface="Arial"/>
              </a:defRPr>
            </a:lvl5pPr>
            <a:lvl6pPr lvl="5"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6pPr>
            <a:lvl7pPr lvl="6"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7pPr>
            <a:lvl8pPr lvl="7"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8pPr>
            <a:lvl9pPr lvl="8"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9pPr>
          </a:lstStyle>
          <a:p/>
        </p:txBody>
      </p:sp>
      <p:sp>
        <p:nvSpPr>
          <p:cNvPr id="31" name="Google Shape;31;p4"/>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sz="1200">
                <a:solidFill>
                  <a:schemeClr val="lt1"/>
                </a:solidFill>
                <a:latin typeface="Libre Franklin"/>
                <a:ea typeface="Libre Franklin"/>
                <a:cs typeface="Libre Franklin"/>
                <a:sym typeface="Libre Franklin"/>
              </a:defRPr>
            </a:lvl1pPr>
            <a:lvl2pPr indent="0" lvl="1" marL="0" algn="r">
              <a:spcBef>
                <a:spcPts val="0"/>
              </a:spcBef>
              <a:buNone/>
              <a:defRPr sz="1200">
                <a:solidFill>
                  <a:schemeClr val="lt1"/>
                </a:solidFill>
                <a:latin typeface="Libre Franklin"/>
                <a:ea typeface="Libre Franklin"/>
                <a:cs typeface="Libre Franklin"/>
                <a:sym typeface="Libre Franklin"/>
              </a:defRPr>
            </a:lvl2pPr>
            <a:lvl3pPr indent="0" lvl="2" marL="0" algn="r">
              <a:spcBef>
                <a:spcPts val="0"/>
              </a:spcBef>
              <a:buNone/>
              <a:defRPr sz="1200">
                <a:solidFill>
                  <a:schemeClr val="lt1"/>
                </a:solidFill>
                <a:latin typeface="Libre Franklin"/>
                <a:ea typeface="Libre Franklin"/>
                <a:cs typeface="Libre Franklin"/>
                <a:sym typeface="Libre Franklin"/>
              </a:defRPr>
            </a:lvl3pPr>
            <a:lvl4pPr indent="0" lvl="3" marL="0" algn="r">
              <a:spcBef>
                <a:spcPts val="0"/>
              </a:spcBef>
              <a:buNone/>
              <a:defRPr sz="1200">
                <a:solidFill>
                  <a:schemeClr val="lt1"/>
                </a:solidFill>
                <a:latin typeface="Libre Franklin"/>
                <a:ea typeface="Libre Franklin"/>
                <a:cs typeface="Libre Franklin"/>
                <a:sym typeface="Libre Franklin"/>
              </a:defRPr>
            </a:lvl4pPr>
            <a:lvl5pPr indent="0" lvl="4" marL="0" algn="r">
              <a:spcBef>
                <a:spcPts val="0"/>
              </a:spcBef>
              <a:buNone/>
              <a:defRPr sz="1200">
                <a:solidFill>
                  <a:schemeClr val="lt1"/>
                </a:solidFill>
                <a:latin typeface="Libre Franklin"/>
                <a:ea typeface="Libre Franklin"/>
                <a:cs typeface="Libre Franklin"/>
                <a:sym typeface="Libre Franklin"/>
              </a:defRPr>
            </a:lvl5pPr>
            <a:lvl6pPr indent="0" lvl="5" marL="0" algn="r">
              <a:spcBef>
                <a:spcPts val="0"/>
              </a:spcBef>
              <a:buNone/>
              <a:defRPr sz="1200">
                <a:solidFill>
                  <a:schemeClr val="lt1"/>
                </a:solidFill>
                <a:latin typeface="Libre Franklin"/>
                <a:ea typeface="Libre Franklin"/>
                <a:cs typeface="Libre Franklin"/>
                <a:sym typeface="Libre Franklin"/>
              </a:defRPr>
            </a:lvl6pPr>
            <a:lvl7pPr indent="0" lvl="6" marL="0" algn="r">
              <a:spcBef>
                <a:spcPts val="0"/>
              </a:spcBef>
              <a:buNone/>
              <a:defRPr sz="1200">
                <a:solidFill>
                  <a:schemeClr val="lt1"/>
                </a:solidFill>
                <a:latin typeface="Libre Franklin"/>
                <a:ea typeface="Libre Franklin"/>
                <a:cs typeface="Libre Franklin"/>
                <a:sym typeface="Libre Franklin"/>
              </a:defRPr>
            </a:lvl7pPr>
            <a:lvl8pPr indent="0" lvl="7" marL="0" algn="r">
              <a:spcBef>
                <a:spcPts val="0"/>
              </a:spcBef>
              <a:buNone/>
              <a:defRPr sz="1200">
                <a:solidFill>
                  <a:schemeClr val="lt1"/>
                </a:solidFill>
                <a:latin typeface="Libre Franklin"/>
                <a:ea typeface="Libre Franklin"/>
                <a:cs typeface="Libre Franklin"/>
                <a:sym typeface="Libre Franklin"/>
              </a:defRPr>
            </a:lvl8pPr>
            <a:lvl9pPr indent="0" lvl="8" marL="0" algn="r">
              <a:spcBef>
                <a:spcPts val="0"/>
              </a:spcBef>
              <a:buNone/>
              <a:defRPr sz="1200">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 white">
  <p:cSld name="Section - white">
    <p:spTree>
      <p:nvGrpSpPr>
        <p:cNvPr id="32" name="Shape 32"/>
        <p:cNvGrpSpPr/>
        <p:nvPr/>
      </p:nvGrpSpPr>
      <p:grpSpPr>
        <a:xfrm>
          <a:off x="0" y="0"/>
          <a:ext cx="0" cy="0"/>
          <a:chOff x="0" y="0"/>
          <a:chExt cx="0" cy="0"/>
        </a:xfrm>
      </p:grpSpPr>
      <p:sp>
        <p:nvSpPr>
          <p:cNvPr id="33" name="Google Shape;33;p5"/>
          <p:cNvSpPr/>
          <p:nvPr/>
        </p:nvSpPr>
        <p:spPr>
          <a:xfrm>
            <a:off x="0" y="676276"/>
            <a:ext cx="12192000" cy="282575"/>
          </a:xfrm>
          <a:prstGeom prst="rect">
            <a:avLst/>
          </a:prstGeom>
          <a:solidFill>
            <a:srgbClr val="FEFEFE"/>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Libre Franklin"/>
              <a:ea typeface="Libre Franklin"/>
              <a:cs typeface="Libre Franklin"/>
              <a:sym typeface="Libre Franklin"/>
            </a:endParaRPr>
          </a:p>
        </p:txBody>
      </p:sp>
      <p:sp>
        <p:nvSpPr>
          <p:cNvPr id="34" name="Google Shape;34;p5"/>
          <p:cNvSpPr txBox="1"/>
          <p:nvPr>
            <p:ph type="title"/>
          </p:nvPr>
        </p:nvSpPr>
        <p:spPr>
          <a:xfrm>
            <a:off x="0" y="2389457"/>
            <a:ext cx="12192000" cy="8127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5"/>
          <p:cNvSpPr txBox="1"/>
          <p:nvPr>
            <p:ph idx="1" type="body"/>
          </p:nvPr>
        </p:nvSpPr>
        <p:spPr>
          <a:xfrm>
            <a:off x="1" y="3257084"/>
            <a:ext cx="12191999" cy="1150564"/>
          </a:xfrm>
          <a:prstGeom prst="rect">
            <a:avLst/>
          </a:prstGeom>
          <a:noFill/>
          <a:ln>
            <a:noFill/>
          </a:ln>
        </p:spPr>
        <p:txBody>
          <a:bodyPr anchorCtr="0" anchor="t" bIns="45700" lIns="91425" spcFirstLastPara="1" rIns="91425" wrap="square" tIns="45700">
            <a:noAutofit/>
          </a:bodyPr>
          <a:lstStyle>
            <a:lvl1pPr indent="-228600" lvl="0" marL="457200" algn="ctr">
              <a:spcBef>
                <a:spcPts val="520"/>
              </a:spcBef>
              <a:spcAft>
                <a:spcPts val="0"/>
              </a:spcAft>
              <a:buClr>
                <a:srgbClr val="282B2E"/>
              </a:buClr>
              <a:buSzPts val="2600"/>
              <a:buFont typeface="Arial"/>
              <a:buNone/>
              <a:defRPr/>
            </a:lvl1pPr>
            <a:lvl2pPr indent="-342900" lvl="1" marL="914400" algn="l">
              <a:spcBef>
                <a:spcPts val="360"/>
              </a:spcBef>
              <a:spcAft>
                <a:spcPts val="0"/>
              </a:spcAft>
              <a:buClr>
                <a:srgbClr val="282B2E"/>
              </a:buClr>
              <a:buSzPts val="1800"/>
              <a:buChar char="–"/>
              <a:defRPr/>
            </a:lvl2pPr>
            <a:lvl3pPr indent="-342900" lvl="2" marL="1371600" algn="l">
              <a:spcBef>
                <a:spcPts val="360"/>
              </a:spcBef>
              <a:spcAft>
                <a:spcPts val="0"/>
              </a:spcAft>
              <a:buClr>
                <a:srgbClr val="282B2E"/>
              </a:buClr>
              <a:buSzPts val="1800"/>
              <a:buChar char="•"/>
              <a:defRPr/>
            </a:lvl3pPr>
            <a:lvl4pPr indent="-342900" lvl="3" marL="1828800" algn="l">
              <a:spcBef>
                <a:spcPts val="360"/>
              </a:spcBef>
              <a:spcAft>
                <a:spcPts val="0"/>
              </a:spcAft>
              <a:buClr>
                <a:srgbClr val="282B2E"/>
              </a:buClr>
              <a:buSzPts val="1800"/>
              <a:buChar char="–"/>
              <a:defRPr/>
            </a:lvl4pPr>
            <a:lvl5pPr indent="-342900" lvl="4" marL="2286000" algn="l">
              <a:spcBef>
                <a:spcPts val="360"/>
              </a:spcBef>
              <a:spcAft>
                <a:spcPts val="0"/>
              </a:spcAft>
              <a:buClr>
                <a:srgbClr val="282B2E"/>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36" name="Google Shape;36;p5"/>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sz="1200">
                <a:solidFill>
                  <a:schemeClr val="lt1"/>
                </a:solidFill>
                <a:latin typeface="Libre Franklin"/>
                <a:ea typeface="Libre Franklin"/>
                <a:cs typeface="Libre Franklin"/>
                <a:sym typeface="Libre Franklin"/>
              </a:defRPr>
            </a:lvl1pPr>
            <a:lvl2pPr indent="0" lvl="1" marL="0" algn="r">
              <a:spcBef>
                <a:spcPts val="0"/>
              </a:spcBef>
              <a:buNone/>
              <a:defRPr sz="1200">
                <a:solidFill>
                  <a:schemeClr val="lt1"/>
                </a:solidFill>
                <a:latin typeface="Libre Franklin"/>
                <a:ea typeface="Libre Franklin"/>
                <a:cs typeface="Libre Franklin"/>
                <a:sym typeface="Libre Franklin"/>
              </a:defRPr>
            </a:lvl2pPr>
            <a:lvl3pPr indent="0" lvl="2" marL="0" algn="r">
              <a:spcBef>
                <a:spcPts val="0"/>
              </a:spcBef>
              <a:buNone/>
              <a:defRPr sz="1200">
                <a:solidFill>
                  <a:schemeClr val="lt1"/>
                </a:solidFill>
                <a:latin typeface="Libre Franklin"/>
                <a:ea typeface="Libre Franklin"/>
                <a:cs typeface="Libre Franklin"/>
                <a:sym typeface="Libre Franklin"/>
              </a:defRPr>
            </a:lvl3pPr>
            <a:lvl4pPr indent="0" lvl="3" marL="0" algn="r">
              <a:spcBef>
                <a:spcPts val="0"/>
              </a:spcBef>
              <a:buNone/>
              <a:defRPr sz="1200">
                <a:solidFill>
                  <a:schemeClr val="lt1"/>
                </a:solidFill>
                <a:latin typeface="Libre Franklin"/>
                <a:ea typeface="Libre Franklin"/>
                <a:cs typeface="Libre Franklin"/>
                <a:sym typeface="Libre Franklin"/>
              </a:defRPr>
            </a:lvl4pPr>
            <a:lvl5pPr indent="0" lvl="4" marL="0" algn="r">
              <a:spcBef>
                <a:spcPts val="0"/>
              </a:spcBef>
              <a:buNone/>
              <a:defRPr sz="1200">
                <a:solidFill>
                  <a:schemeClr val="lt1"/>
                </a:solidFill>
                <a:latin typeface="Libre Franklin"/>
                <a:ea typeface="Libre Franklin"/>
                <a:cs typeface="Libre Franklin"/>
                <a:sym typeface="Libre Franklin"/>
              </a:defRPr>
            </a:lvl5pPr>
            <a:lvl6pPr indent="0" lvl="5" marL="0" algn="r">
              <a:spcBef>
                <a:spcPts val="0"/>
              </a:spcBef>
              <a:buNone/>
              <a:defRPr sz="1200">
                <a:solidFill>
                  <a:schemeClr val="lt1"/>
                </a:solidFill>
                <a:latin typeface="Libre Franklin"/>
                <a:ea typeface="Libre Franklin"/>
                <a:cs typeface="Libre Franklin"/>
                <a:sym typeface="Libre Franklin"/>
              </a:defRPr>
            </a:lvl6pPr>
            <a:lvl7pPr indent="0" lvl="6" marL="0" algn="r">
              <a:spcBef>
                <a:spcPts val="0"/>
              </a:spcBef>
              <a:buNone/>
              <a:defRPr sz="1200">
                <a:solidFill>
                  <a:schemeClr val="lt1"/>
                </a:solidFill>
                <a:latin typeface="Libre Franklin"/>
                <a:ea typeface="Libre Franklin"/>
                <a:cs typeface="Libre Franklin"/>
                <a:sym typeface="Libre Franklin"/>
              </a:defRPr>
            </a:lvl7pPr>
            <a:lvl8pPr indent="0" lvl="7" marL="0" algn="r">
              <a:spcBef>
                <a:spcPts val="0"/>
              </a:spcBef>
              <a:buNone/>
              <a:defRPr sz="1200">
                <a:solidFill>
                  <a:schemeClr val="lt1"/>
                </a:solidFill>
                <a:latin typeface="Libre Franklin"/>
                <a:ea typeface="Libre Franklin"/>
                <a:cs typeface="Libre Franklin"/>
                <a:sym typeface="Libre Franklin"/>
              </a:defRPr>
            </a:lvl8pPr>
            <a:lvl9pPr indent="0" lvl="8" marL="0" algn="r">
              <a:spcBef>
                <a:spcPts val="0"/>
              </a:spcBef>
              <a:buNone/>
              <a:defRPr sz="1200">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5_Contents slide layout">
  <p:cSld name="5_Contents slide layout">
    <p:spTree>
      <p:nvGrpSpPr>
        <p:cNvPr id="37" name="Shape 37"/>
        <p:cNvGrpSpPr/>
        <p:nvPr/>
      </p:nvGrpSpPr>
      <p:grpSpPr>
        <a:xfrm>
          <a:off x="0" y="0"/>
          <a:ext cx="0" cy="0"/>
          <a:chOff x="0" y="0"/>
          <a:chExt cx="0" cy="0"/>
        </a:xfrm>
      </p:grpSpPr>
      <p:sp>
        <p:nvSpPr>
          <p:cNvPr id="38" name="Google Shape;38;p6"/>
          <p:cNvSpPr/>
          <p:nvPr>
            <p:ph idx="2" type="pic"/>
          </p:nvPr>
        </p:nvSpPr>
        <p:spPr>
          <a:xfrm>
            <a:off x="117950" y="1065321"/>
            <a:ext cx="5386206" cy="5273336"/>
          </a:xfrm>
          <a:prstGeom prst="rect">
            <a:avLst/>
          </a:prstGeom>
          <a:solidFill>
            <a:srgbClr val="F2F2F2"/>
          </a:solidFill>
          <a:ln>
            <a:noFill/>
          </a:ln>
        </p:spPr>
      </p:sp>
      <p:sp>
        <p:nvSpPr>
          <p:cNvPr id="39" name="Google Shape;39;p6"/>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 you slide">
  <p:cSld name="Thank you slide">
    <p:bg>
      <p:bgPr>
        <a:solidFill>
          <a:schemeClr val="lt2"/>
        </a:solidFill>
      </p:bgPr>
    </p:bg>
    <p:spTree>
      <p:nvGrpSpPr>
        <p:cNvPr id="40" name="Shape 40"/>
        <p:cNvGrpSpPr/>
        <p:nvPr/>
      </p:nvGrpSpPr>
      <p:grpSpPr>
        <a:xfrm>
          <a:off x="0" y="0"/>
          <a:ext cx="0" cy="0"/>
          <a:chOff x="0" y="0"/>
          <a:chExt cx="0" cy="0"/>
        </a:xfrm>
      </p:grpSpPr>
      <p:sp>
        <p:nvSpPr>
          <p:cNvPr id="41" name="Google Shape;41;p7"/>
          <p:cNvSpPr txBox="1"/>
          <p:nvPr>
            <p:ph type="ctrTitle"/>
          </p:nvPr>
        </p:nvSpPr>
        <p:spPr>
          <a:xfrm>
            <a:off x="679440" y="1973908"/>
            <a:ext cx="3571540" cy="2910185"/>
          </a:xfrm>
          <a:prstGeom prst="rect">
            <a:avLst/>
          </a:prstGeom>
          <a:noFill/>
          <a:ln>
            <a:noFill/>
          </a:ln>
        </p:spPr>
        <p:txBody>
          <a:bodyPr anchorCtr="0" anchor="ctr" bIns="45700" lIns="91425" spcFirstLastPara="1" rIns="91425" wrap="square" tIns="45700">
            <a:noAutofit/>
          </a:bodyPr>
          <a:lstStyle>
            <a:lvl1pPr lvl="0" algn="r">
              <a:lnSpc>
                <a:spcPct val="90000"/>
              </a:lnSpc>
              <a:spcBef>
                <a:spcPts val="0"/>
              </a:spcBef>
              <a:spcAft>
                <a:spcPts val="0"/>
              </a:spcAft>
              <a:buSzPts val="1400"/>
              <a:buNone/>
              <a:defRPr sz="4800">
                <a:solidFill>
                  <a:schemeClr val="accent1"/>
                </a:solidFill>
                <a:latin typeface="Quattrocento Sans"/>
                <a:ea typeface="Quattrocento Sans"/>
                <a:cs typeface="Quattrocento Sans"/>
                <a:sym typeface="Quattrocento Sans"/>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7"/>
          <p:cNvSpPr txBox="1"/>
          <p:nvPr>
            <p:ph idx="11" type="ftr"/>
          </p:nvPr>
        </p:nvSpPr>
        <p:spPr>
          <a:xfrm>
            <a:off x="4165601" y="6356352"/>
            <a:ext cx="3860800" cy="365125"/>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sz="1800">
                <a:solidFill>
                  <a:schemeClr val="dk1"/>
                </a:solidFill>
                <a:latin typeface="Libre Franklin"/>
                <a:ea typeface="Libre Franklin"/>
                <a:cs typeface="Libre Franklin"/>
                <a:sym typeface="Libre Franklin"/>
              </a:defRPr>
            </a:lvl1pPr>
            <a:lvl2pPr lvl="1"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2pPr>
            <a:lvl3pPr lvl="2"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3pPr>
            <a:lvl4pPr lvl="3"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4pPr>
            <a:lvl5pPr lvl="4"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5pPr>
            <a:lvl6pPr lvl="5"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6pPr>
            <a:lvl7pPr lvl="6"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7pPr>
            <a:lvl8pPr lvl="7"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8pPr>
            <a:lvl9pPr lvl="8"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9pPr>
          </a:lstStyle>
          <a:p/>
        </p:txBody>
      </p:sp>
      <p:sp>
        <p:nvSpPr>
          <p:cNvPr id="43" name="Google Shape;43;p7"/>
          <p:cNvSpPr txBox="1"/>
          <p:nvPr>
            <p:ph idx="12" type="sldNum"/>
          </p:nvPr>
        </p:nvSpPr>
        <p:spPr>
          <a:xfrm>
            <a:off x="353998" y="6356351"/>
            <a:ext cx="28448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sz="1200">
                <a:solidFill>
                  <a:schemeClr val="lt1"/>
                </a:solidFill>
                <a:latin typeface="Libre Franklin"/>
                <a:ea typeface="Libre Franklin"/>
                <a:cs typeface="Libre Franklin"/>
                <a:sym typeface="Libre Franklin"/>
              </a:defRPr>
            </a:lvl1pPr>
            <a:lvl2pPr indent="0" lvl="1" marL="0" algn="r">
              <a:spcBef>
                <a:spcPts val="0"/>
              </a:spcBef>
              <a:buNone/>
              <a:defRPr sz="1200">
                <a:solidFill>
                  <a:schemeClr val="lt1"/>
                </a:solidFill>
                <a:latin typeface="Libre Franklin"/>
                <a:ea typeface="Libre Franklin"/>
                <a:cs typeface="Libre Franklin"/>
                <a:sym typeface="Libre Franklin"/>
              </a:defRPr>
            </a:lvl2pPr>
            <a:lvl3pPr indent="0" lvl="2" marL="0" algn="r">
              <a:spcBef>
                <a:spcPts val="0"/>
              </a:spcBef>
              <a:buNone/>
              <a:defRPr sz="1200">
                <a:solidFill>
                  <a:schemeClr val="lt1"/>
                </a:solidFill>
                <a:latin typeface="Libre Franklin"/>
                <a:ea typeface="Libre Franklin"/>
                <a:cs typeface="Libre Franklin"/>
                <a:sym typeface="Libre Franklin"/>
              </a:defRPr>
            </a:lvl3pPr>
            <a:lvl4pPr indent="0" lvl="3" marL="0" algn="r">
              <a:spcBef>
                <a:spcPts val="0"/>
              </a:spcBef>
              <a:buNone/>
              <a:defRPr sz="1200">
                <a:solidFill>
                  <a:schemeClr val="lt1"/>
                </a:solidFill>
                <a:latin typeface="Libre Franklin"/>
                <a:ea typeface="Libre Franklin"/>
                <a:cs typeface="Libre Franklin"/>
                <a:sym typeface="Libre Franklin"/>
              </a:defRPr>
            </a:lvl4pPr>
            <a:lvl5pPr indent="0" lvl="4" marL="0" algn="r">
              <a:spcBef>
                <a:spcPts val="0"/>
              </a:spcBef>
              <a:buNone/>
              <a:defRPr sz="1200">
                <a:solidFill>
                  <a:schemeClr val="lt1"/>
                </a:solidFill>
                <a:latin typeface="Libre Franklin"/>
                <a:ea typeface="Libre Franklin"/>
                <a:cs typeface="Libre Franklin"/>
                <a:sym typeface="Libre Franklin"/>
              </a:defRPr>
            </a:lvl5pPr>
            <a:lvl6pPr indent="0" lvl="5" marL="0" algn="r">
              <a:spcBef>
                <a:spcPts val="0"/>
              </a:spcBef>
              <a:buNone/>
              <a:defRPr sz="1200">
                <a:solidFill>
                  <a:schemeClr val="lt1"/>
                </a:solidFill>
                <a:latin typeface="Libre Franklin"/>
                <a:ea typeface="Libre Franklin"/>
                <a:cs typeface="Libre Franklin"/>
                <a:sym typeface="Libre Franklin"/>
              </a:defRPr>
            </a:lvl6pPr>
            <a:lvl7pPr indent="0" lvl="6" marL="0" algn="r">
              <a:spcBef>
                <a:spcPts val="0"/>
              </a:spcBef>
              <a:buNone/>
              <a:defRPr sz="1200">
                <a:solidFill>
                  <a:schemeClr val="lt1"/>
                </a:solidFill>
                <a:latin typeface="Libre Franklin"/>
                <a:ea typeface="Libre Franklin"/>
                <a:cs typeface="Libre Franklin"/>
                <a:sym typeface="Libre Franklin"/>
              </a:defRPr>
            </a:lvl7pPr>
            <a:lvl8pPr indent="0" lvl="7" marL="0" algn="r">
              <a:spcBef>
                <a:spcPts val="0"/>
              </a:spcBef>
              <a:buNone/>
              <a:defRPr sz="1200">
                <a:solidFill>
                  <a:schemeClr val="lt1"/>
                </a:solidFill>
                <a:latin typeface="Libre Franklin"/>
                <a:ea typeface="Libre Franklin"/>
                <a:cs typeface="Libre Franklin"/>
                <a:sym typeface="Libre Franklin"/>
              </a:defRPr>
            </a:lvl8pPr>
            <a:lvl9pPr indent="0" lvl="8" marL="0" algn="r">
              <a:spcBef>
                <a:spcPts val="0"/>
              </a:spcBef>
              <a:buNone/>
              <a:defRPr sz="1200">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
        <p:nvSpPr>
          <p:cNvPr id="44" name="Google Shape;44;p7"/>
          <p:cNvSpPr/>
          <p:nvPr>
            <p:ph idx="2" type="pic"/>
          </p:nvPr>
        </p:nvSpPr>
        <p:spPr>
          <a:xfrm>
            <a:off x="9715595" y="6356350"/>
            <a:ext cx="2196582" cy="385930"/>
          </a:xfrm>
          <a:prstGeom prst="rect">
            <a:avLst/>
          </a:prstGeom>
          <a:noFill/>
          <a:ln>
            <a:noFill/>
          </a:ln>
        </p:spPr>
      </p:sp>
      <p:sp>
        <p:nvSpPr>
          <p:cNvPr id="45" name="Google Shape;45;p7"/>
          <p:cNvSpPr/>
          <p:nvPr/>
        </p:nvSpPr>
        <p:spPr>
          <a:xfrm flipH="1">
            <a:off x="4803648" y="1492"/>
            <a:ext cx="3571540" cy="6856504"/>
          </a:xfrm>
          <a:custGeom>
            <a:rect b="b" l="l" r="r" t="t"/>
            <a:pathLst>
              <a:path extrusionOk="0" h="9906583" w="5158977">
                <a:moveTo>
                  <a:pt x="4977284" y="3841859"/>
                </a:moveTo>
                <a:lnTo>
                  <a:pt x="3546234" y="0"/>
                </a:lnTo>
                <a:lnTo>
                  <a:pt x="1697343" y="0"/>
                </a:lnTo>
                <a:lnTo>
                  <a:pt x="3353550" y="4447898"/>
                </a:lnTo>
                <a:cubicBezTo>
                  <a:pt x="3487779" y="4807193"/>
                  <a:pt x="3431490" y="5207612"/>
                  <a:pt x="3206332" y="5517125"/>
                </a:cubicBezTo>
                <a:lnTo>
                  <a:pt x="0" y="9906584"/>
                </a:lnTo>
                <a:lnTo>
                  <a:pt x="2145493" y="9906584"/>
                </a:lnTo>
                <a:lnTo>
                  <a:pt x="4607073" y="6538735"/>
                </a:lnTo>
                <a:cubicBezTo>
                  <a:pt x="5176462" y="5757377"/>
                  <a:pt x="5315021" y="4748754"/>
                  <a:pt x="4977284" y="3841859"/>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Quattrocento Sans"/>
              <a:ea typeface="Quattrocento Sans"/>
              <a:cs typeface="Quattrocento Sans"/>
              <a:sym typeface="Quattrocento Sans"/>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ulleted text &amp; graphic">
  <p:cSld name="Bulleted text &amp; graphic">
    <p:bg>
      <p:bgPr>
        <a:solidFill>
          <a:schemeClr val="lt1"/>
        </a:solidFill>
      </p:bgPr>
    </p:bg>
    <p:spTree>
      <p:nvGrpSpPr>
        <p:cNvPr id="46" name="Shape 46"/>
        <p:cNvGrpSpPr/>
        <p:nvPr/>
      </p:nvGrpSpPr>
      <p:grpSpPr>
        <a:xfrm>
          <a:off x="0" y="0"/>
          <a:ext cx="0" cy="0"/>
          <a:chOff x="0" y="0"/>
          <a:chExt cx="0" cy="0"/>
        </a:xfrm>
      </p:grpSpPr>
      <p:sp>
        <p:nvSpPr>
          <p:cNvPr id="47" name="Google Shape;47;p8"/>
          <p:cNvSpPr txBox="1"/>
          <p:nvPr>
            <p:ph type="title"/>
          </p:nvPr>
        </p:nvSpPr>
        <p:spPr>
          <a:xfrm>
            <a:off x="480484" y="-38100"/>
            <a:ext cx="11633200" cy="812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8"/>
          <p:cNvSpPr txBox="1"/>
          <p:nvPr>
            <p:ph idx="1" type="body"/>
          </p:nvPr>
        </p:nvSpPr>
        <p:spPr>
          <a:xfrm>
            <a:off x="256117" y="819150"/>
            <a:ext cx="11641667" cy="55245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rgbClr val="282B2E"/>
              </a:buClr>
              <a:buSzPts val="1800"/>
              <a:buChar char="•"/>
              <a:defRPr/>
            </a:lvl1pPr>
            <a:lvl2pPr indent="-342900" lvl="1" marL="914400" algn="l">
              <a:spcBef>
                <a:spcPts val="360"/>
              </a:spcBef>
              <a:spcAft>
                <a:spcPts val="0"/>
              </a:spcAft>
              <a:buClr>
                <a:srgbClr val="282B2E"/>
              </a:buClr>
              <a:buSzPts val="1800"/>
              <a:buChar char="–"/>
              <a:defRPr/>
            </a:lvl2pPr>
            <a:lvl3pPr indent="-342900" lvl="2" marL="1371600" algn="l">
              <a:spcBef>
                <a:spcPts val="360"/>
              </a:spcBef>
              <a:spcAft>
                <a:spcPts val="0"/>
              </a:spcAft>
              <a:buClr>
                <a:srgbClr val="282B2E"/>
              </a:buClr>
              <a:buSzPts val="1800"/>
              <a:buChar char="•"/>
              <a:defRPr/>
            </a:lvl3pPr>
            <a:lvl4pPr indent="-342900" lvl="3" marL="1828800" algn="l">
              <a:spcBef>
                <a:spcPts val="360"/>
              </a:spcBef>
              <a:spcAft>
                <a:spcPts val="0"/>
              </a:spcAft>
              <a:buClr>
                <a:srgbClr val="282B2E"/>
              </a:buClr>
              <a:buSzPts val="1800"/>
              <a:buChar char="–"/>
              <a:defRPr/>
            </a:lvl4pPr>
            <a:lvl5pPr indent="-342900" lvl="4" marL="2286000" algn="l">
              <a:spcBef>
                <a:spcPts val="360"/>
              </a:spcBef>
              <a:spcAft>
                <a:spcPts val="0"/>
              </a:spcAft>
              <a:buClr>
                <a:srgbClr val="282B2E"/>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49" name="Google Shape;49;p8"/>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p:cSld name="Title and Content">
    <p:spTree>
      <p:nvGrpSpPr>
        <p:cNvPr id="59" name="Shape 59"/>
        <p:cNvGrpSpPr/>
        <p:nvPr/>
      </p:nvGrpSpPr>
      <p:grpSpPr>
        <a:xfrm>
          <a:off x="0" y="0"/>
          <a:ext cx="0" cy="0"/>
          <a:chOff x="0" y="0"/>
          <a:chExt cx="0" cy="0"/>
        </a:xfrm>
      </p:grpSpPr>
      <p:sp>
        <p:nvSpPr>
          <p:cNvPr id="60" name="Google Shape;60;p10"/>
          <p:cNvSpPr txBox="1"/>
          <p:nvPr>
            <p:ph type="title"/>
          </p:nvPr>
        </p:nvSpPr>
        <p:spPr>
          <a:xfrm>
            <a:off x="914400" y="1146175"/>
            <a:ext cx="10363200" cy="685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10"/>
          <p:cNvSpPr txBox="1"/>
          <p:nvPr>
            <p:ph idx="1" type="body"/>
          </p:nvPr>
        </p:nvSpPr>
        <p:spPr>
          <a:xfrm>
            <a:off x="914400" y="1828800"/>
            <a:ext cx="10363200" cy="473075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rgbClr val="282B2E"/>
              </a:buClr>
              <a:buSzPts val="1800"/>
              <a:buChar char="•"/>
              <a:defRPr/>
            </a:lvl1pPr>
            <a:lvl2pPr indent="-342900" lvl="1" marL="914400" algn="l">
              <a:spcBef>
                <a:spcPts val="360"/>
              </a:spcBef>
              <a:spcAft>
                <a:spcPts val="0"/>
              </a:spcAft>
              <a:buClr>
                <a:srgbClr val="282B2E"/>
              </a:buClr>
              <a:buSzPts val="1800"/>
              <a:buChar char="–"/>
              <a:defRPr/>
            </a:lvl2pPr>
            <a:lvl3pPr indent="-342900" lvl="2" marL="1371600" algn="l">
              <a:spcBef>
                <a:spcPts val="360"/>
              </a:spcBef>
              <a:spcAft>
                <a:spcPts val="0"/>
              </a:spcAft>
              <a:buClr>
                <a:srgbClr val="282B2E"/>
              </a:buClr>
              <a:buSzPts val="1800"/>
              <a:buChar char="•"/>
              <a:defRPr/>
            </a:lvl3pPr>
            <a:lvl4pPr indent="-342900" lvl="3" marL="1828800" algn="l">
              <a:spcBef>
                <a:spcPts val="360"/>
              </a:spcBef>
              <a:spcAft>
                <a:spcPts val="0"/>
              </a:spcAft>
              <a:buClr>
                <a:srgbClr val="282B2E"/>
              </a:buClr>
              <a:buSzPts val="1800"/>
              <a:buChar char="–"/>
              <a:defRPr/>
            </a:lvl4pPr>
            <a:lvl5pPr indent="-342900" lvl="4" marL="2286000" algn="l">
              <a:spcBef>
                <a:spcPts val="360"/>
              </a:spcBef>
              <a:spcAft>
                <a:spcPts val="0"/>
              </a:spcAft>
              <a:buClr>
                <a:srgbClr val="282B2E"/>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62" name="Google Shape;62;p10"/>
          <p:cNvSpPr txBox="1"/>
          <p:nvPr>
            <p:ph idx="10" type="dt"/>
          </p:nvPr>
        </p:nvSpPr>
        <p:spPr>
          <a:xfrm>
            <a:off x="914400" y="6629401"/>
            <a:ext cx="2540000" cy="225425"/>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sz="1800">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2pPr>
            <a:lvl3pPr lvl="2"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3pPr>
            <a:lvl4pPr lvl="3"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4pPr>
            <a:lvl5pPr lvl="4"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5pPr>
            <a:lvl6pPr lvl="5"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6pPr>
            <a:lvl7pPr lvl="6"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7pPr>
            <a:lvl8pPr lvl="7"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8pPr>
            <a:lvl9pPr lvl="8"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9pPr>
          </a:lstStyle>
          <a:p/>
        </p:txBody>
      </p:sp>
      <p:sp>
        <p:nvSpPr>
          <p:cNvPr id="63" name="Google Shape;63;p10"/>
          <p:cNvSpPr txBox="1"/>
          <p:nvPr>
            <p:ph idx="11" type="ftr"/>
          </p:nvPr>
        </p:nvSpPr>
        <p:spPr>
          <a:xfrm>
            <a:off x="4169833" y="6629400"/>
            <a:ext cx="3860800" cy="228600"/>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sz="1800">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2pPr>
            <a:lvl3pPr lvl="2"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3pPr>
            <a:lvl4pPr lvl="3"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4pPr>
            <a:lvl5pPr lvl="4"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5pPr>
            <a:lvl6pPr lvl="5"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6pPr>
            <a:lvl7pPr lvl="6"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7pPr>
            <a:lvl8pPr lvl="7"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8pPr>
            <a:lvl9pPr lvl="8"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9pPr>
          </a:lstStyle>
          <a:p/>
        </p:txBody>
      </p:sp>
      <p:sp>
        <p:nvSpPr>
          <p:cNvPr id="64" name="Google Shape;64;p10"/>
          <p:cNvSpPr txBox="1"/>
          <p:nvPr>
            <p:ph idx="12" type="sldNum"/>
          </p:nvPr>
        </p:nvSpPr>
        <p:spPr>
          <a:xfrm>
            <a:off x="8712200" y="6629400"/>
            <a:ext cx="2565400" cy="228600"/>
          </a:xfrm>
          <a:prstGeom prst="rect">
            <a:avLst/>
          </a:prstGeom>
          <a:noFill/>
          <a:ln>
            <a:noFill/>
          </a:ln>
        </p:spPr>
        <p:txBody>
          <a:bodyPr anchorCtr="0" anchor="t" bIns="45700" lIns="91425" spcFirstLastPara="1" rIns="91425" wrap="square" tIns="45700">
            <a:noAutofit/>
          </a:bodyPr>
          <a:lstStyle>
            <a:lvl1pPr indent="0" lvl="0" marL="0" marR="0" rtl="0" algn="l">
              <a:spcBef>
                <a:spcPts val="0"/>
              </a:spcBef>
              <a:buNone/>
              <a:defRPr sz="1800">
                <a:solidFill>
                  <a:srgbClr val="0079C1"/>
                </a:solidFill>
                <a:latin typeface="Arial"/>
                <a:ea typeface="Arial"/>
                <a:cs typeface="Arial"/>
                <a:sym typeface="Arial"/>
              </a:defRPr>
            </a:lvl1pPr>
            <a:lvl2pPr indent="0" lvl="1" marL="0" marR="0" rtl="0" algn="l">
              <a:spcBef>
                <a:spcPts val="0"/>
              </a:spcBef>
              <a:buNone/>
              <a:defRPr sz="1800">
                <a:solidFill>
                  <a:srgbClr val="0079C1"/>
                </a:solidFill>
                <a:latin typeface="Arial"/>
                <a:ea typeface="Arial"/>
                <a:cs typeface="Arial"/>
                <a:sym typeface="Arial"/>
              </a:defRPr>
            </a:lvl2pPr>
            <a:lvl3pPr indent="0" lvl="2" marL="0" marR="0" rtl="0" algn="l">
              <a:spcBef>
                <a:spcPts val="0"/>
              </a:spcBef>
              <a:buNone/>
              <a:defRPr sz="1800">
                <a:solidFill>
                  <a:srgbClr val="0079C1"/>
                </a:solidFill>
                <a:latin typeface="Arial"/>
                <a:ea typeface="Arial"/>
                <a:cs typeface="Arial"/>
                <a:sym typeface="Arial"/>
              </a:defRPr>
            </a:lvl3pPr>
            <a:lvl4pPr indent="0" lvl="3" marL="0" marR="0" rtl="0" algn="l">
              <a:spcBef>
                <a:spcPts val="0"/>
              </a:spcBef>
              <a:buNone/>
              <a:defRPr sz="1800">
                <a:solidFill>
                  <a:srgbClr val="0079C1"/>
                </a:solidFill>
                <a:latin typeface="Arial"/>
                <a:ea typeface="Arial"/>
                <a:cs typeface="Arial"/>
                <a:sym typeface="Arial"/>
              </a:defRPr>
            </a:lvl4pPr>
            <a:lvl5pPr indent="0" lvl="4" marL="0" marR="0" rtl="0" algn="l">
              <a:spcBef>
                <a:spcPts val="0"/>
              </a:spcBef>
              <a:buNone/>
              <a:defRPr sz="1800">
                <a:solidFill>
                  <a:srgbClr val="0079C1"/>
                </a:solidFill>
                <a:latin typeface="Arial"/>
                <a:ea typeface="Arial"/>
                <a:cs typeface="Arial"/>
                <a:sym typeface="Arial"/>
              </a:defRPr>
            </a:lvl5pPr>
            <a:lvl6pPr indent="0" lvl="5" marL="0" marR="0" rtl="0" algn="l">
              <a:spcBef>
                <a:spcPts val="0"/>
              </a:spcBef>
              <a:buNone/>
              <a:defRPr sz="1800">
                <a:solidFill>
                  <a:srgbClr val="0079C1"/>
                </a:solidFill>
                <a:latin typeface="Arial"/>
                <a:ea typeface="Arial"/>
                <a:cs typeface="Arial"/>
                <a:sym typeface="Arial"/>
              </a:defRPr>
            </a:lvl6pPr>
            <a:lvl7pPr indent="0" lvl="6" marL="0" marR="0" rtl="0" algn="l">
              <a:spcBef>
                <a:spcPts val="0"/>
              </a:spcBef>
              <a:buNone/>
              <a:defRPr sz="1800">
                <a:solidFill>
                  <a:srgbClr val="0079C1"/>
                </a:solidFill>
                <a:latin typeface="Arial"/>
                <a:ea typeface="Arial"/>
                <a:cs typeface="Arial"/>
                <a:sym typeface="Arial"/>
              </a:defRPr>
            </a:lvl7pPr>
            <a:lvl8pPr indent="0" lvl="7" marL="0" marR="0" rtl="0" algn="l">
              <a:spcBef>
                <a:spcPts val="0"/>
              </a:spcBef>
              <a:buNone/>
              <a:defRPr sz="1800">
                <a:solidFill>
                  <a:srgbClr val="0079C1"/>
                </a:solidFill>
                <a:latin typeface="Arial"/>
                <a:ea typeface="Arial"/>
                <a:cs typeface="Arial"/>
                <a:sym typeface="Arial"/>
              </a:defRPr>
            </a:lvl8pPr>
            <a:lvl9pPr indent="0" lvl="8" marL="0" marR="0" rtl="0" algn="l">
              <a:spcBef>
                <a:spcPts val="0"/>
              </a:spcBef>
              <a:buNone/>
              <a:defRPr sz="1800">
                <a:solidFill>
                  <a:srgbClr val="0079C1"/>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theme" Target="../theme/theme2.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1"/>
          <p:cNvSpPr/>
          <p:nvPr/>
        </p:nvSpPr>
        <p:spPr>
          <a:xfrm>
            <a:off x="2421467" y="6578601"/>
            <a:ext cx="9770533" cy="284163"/>
          </a:xfrm>
          <a:prstGeom prst="rect">
            <a:avLst/>
          </a:pr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FFFFFF"/>
              </a:solidFill>
              <a:latin typeface="Libre Franklin"/>
              <a:ea typeface="Libre Franklin"/>
              <a:cs typeface="Libre Franklin"/>
              <a:sym typeface="Libre Franklin"/>
            </a:endParaRPr>
          </a:p>
        </p:txBody>
      </p:sp>
      <p:sp>
        <p:nvSpPr>
          <p:cNvPr id="11" name="Google Shape;11;p1"/>
          <p:cNvSpPr/>
          <p:nvPr/>
        </p:nvSpPr>
        <p:spPr>
          <a:xfrm flipH="1">
            <a:off x="1" y="6578601"/>
            <a:ext cx="2434167" cy="284163"/>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FFFFFF"/>
              </a:solidFill>
              <a:latin typeface="Libre Franklin"/>
              <a:ea typeface="Libre Franklin"/>
              <a:cs typeface="Libre Franklin"/>
              <a:sym typeface="Libre Franklin"/>
            </a:endParaRPr>
          </a:p>
        </p:txBody>
      </p:sp>
      <p:sp>
        <p:nvSpPr>
          <p:cNvPr id="12" name="Google Shape;12;p1"/>
          <p:cNvSpPr txBox="1"/>
          <p:nvPr>
            <p:ph type="title"/>
          </p:nvPr>
        </p:nvSpPr>
        <p:spPr>
          <a:xfrm>
            <a:off x="480484" y="-38100"/>
            <a:ext cx="11633200" cy="81280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1" i="0" sz="3300" u="none" cap="none" strike="noStrike">
                <a:solidFill>
                  <a:srgbClr val="2A5998"/>
                </a:solidFill>
                <a:latin typeface="Avenir"/>
                <a:ea typeface="Avenir"/>
                <a:cs typeface="Avenir"/>
                <a:sym typeface="Avenir"/>
              </a:defRPr>
            </a:lvl1pPr>
            <a:lvl2pPr lvl="1"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2pPr>
            <a:lvl3pPr lvl="2"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3pPr>
            <a:lvl4pPr lvl="3"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4pPr>
            <a:lvl5pPr lvl="4"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5pPr>
            <a:lvl6pPr lvl="5"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6pPr>
            <a:lvl7pPr lvl="6"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7pPr>
            <a:lvl8pPr lvl="7"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8pPr>
            <a:lvl9pPr lvl="8"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9pPr>
          </a:lstStyle>
          <a:p/>
        </p:txBody>
      </p:sp>
      <p:sp>
        <p:nvSpPr>
          <p:cNvPr id="13" name="Google Shape;13;p1"/>
          <p:cNvSpPr txBox="1"/>
          <p:nvPr/>
        </p:nvSpPr>
        <p:spPr>
          <a:xfrm>
            <a:off x="97368" y="6596064"/>
            <a:ext cx="6593417" cy="23812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950" u="none" cap="none" strike="noStrike">
                <a:solidFill>
                  <a:schemeClr val="lt1"/>
                </a:solidFill>
                <a:latin typeface="Libre Franklin Medium"/>
                <a:ea typeface="Libre Franklin Medium"/>
                <a:cs typeface="Libre Franklin Medium"/>
                <a:sym typeface="Libre Franklin Medium"/>
              </a:rPr>
              <a:t>U.S. DEPARTMENT OF ENERGY                         OFFICE OF STATE &amp; COMMUNITY ENERGY PROGRAMS</a:t>
            </a:r>
            <a:endParaRPr/>
          </a:p>
        </p:txBody>
      </p:sp>
      <p:sp>
        <p:nvSpPr>
          <p:cNvPr id="14" name="Google Shape;14;p1"/>
          <p:cNvSpPr txBox="1"/>
          <p:nvPr>
            <p:ph idx="1" type="body"/>
          </p:nvPr>
        </p:nvSpPr>
        <p:spPr>
          <a:xfrm>
            <a:off x="480484" y="1047751"/>
            <a:ext cx="10972800" cy="4525963"/>
          </a:xfrm>
          <a:prstGeom prst="rect">
            <a:avLst/>
          </a:prstGeom>
          <a:noFill/>
          <a:ln>
            <a:noFill/>
          </a:ln>
        </p:spPr>
        <p:txBody>
          <a:bodyPr anchorCtr="0" anchor="t" bIns="45700" lIns="91425" spcFirstLastPara="1" rIns="91425" wrap="square" tIns="45700">
            <a:noAutofit/>
          </a:bodyPr>
          <a:lstStyle>
            <a:lvl1pPr indent="-393700" lvl="0" marL="457200" marR="0" rtl="0" algn="l">
              <a:spcBef>
                <a:spcPts val="520"/>
              </a:spcBef>
              <a:spcAft>
                <a:spcPts val="0"/>
              </a:spcAft>
              <a:buClr>
                <a:srgbClr val="282B2E"/>
              </a:buClr>
              <a:buSzPts val="2600"/>
              <a:buFont typeface="Arial"/>
              <a:buChar char="•"/>
              <a:defRPr b="0" i="0" sz="2600" u="none" cap="none" strike="noStrike">
                <a:solidFill>
                  <a:srgbClr val="282B2E"/>
                </a:solidFill>
                <a:latin typeface="Arial"/>
                <a:ea typeface="Arial"/>
                <a:cs typeface="Arial"/>
                <a:sym typeface="Arial"/>
              </a:defRPr>
            </a:lvl1pPr>
            <a:lvl2pPr indent="-381000" lvl="1" marL="914400" marR="0" rtl="0" algn="l">
              <a:spcBef>
                <a:spcPts val="480"/>
              </a:spcBef>
              <a:spcAft>
                <a:spcPts val="0"/>
              </a:spcAft>
              <a:buClr>
                <a:srgbClr val="282B2E"/>
              </a:buClr>
              <a:buSzPts val="2400"/>
              <a:buFont typeface="Arial"/>
              <a:buChar char="–"/>
              <a:defRPr b="0" i="0" sz="2400" u="none" cap="none" strike="noStrike">
                <a:solidFill>
                  <a:srgbClr val="282B2E"/>
                </a:solidFill>
                <a:latin typeface="Arial"/>
                <a:ea typeface="Arial"/>
                <a:cs typeface="Arial"/>
                <a:sym typeface="Arial"/>
              </a:defRPr>
            </a:lvl2pPr>
            <a:lvl3pPr indent="-368300" lvl="2" marL="1371600" marR="0" rtl="0" algn="l">
              <a:spcBef>
                <a:spcPts val="440"/>
              </a:spcBef>
              <a:spcAft>
                <a:spcPts val="0"/>
              </a:spcAft>
              <a:buClr>
                <a:srgbClr val="282B2E"/>
              </a:buClr>
              <a:buSzPts val="2200"/>
              <a:buFont typeface="Arial"/>
              <a:buChar char="•"/>
              <a:defRPr b="0" i="0" sz="2200" u="none" cap="none" strike="noStrike">
                <a:solidFill>
                  <a:srgbClr val="282B2E"/>
                </a:solidFill>
                <a:latin typeface="Arial"/>
                <a:ea typeface="Arial"/>
                <a:cs typeface="Arial"/>
                <a:sym typeface="Arial"/>
              </a:defRPr>
            </a:lvl3pPr>
            <a:lvl4pPr indent="-355600" lvl="3" marL="1828800" marR="0" rtl="0" algn="l">
              <a:spcBef>
                <a:spcPts val="400"/>
              </a:spcBef>
              <a:spcAft>
                <a:spcPts val="0"/>
              </a:spcAft>
              <a:buClr>
                <a:srgbClr val="282B2E"/>
              </a:buClr>
              <a:buSzPts val="2000"/>
              <a:buFont typeface="Arial"/>
              <a:buChar char="–"/>
              <a:defRPr b="0" i="0" sz="2000" u="none" cap="none" strike="noStrike">
                <a:solidFill>
                  <a:srgbClr val="282B2E"/>
                </a:solidFill>
                <a:latin typeface="Arial"/>
                <a:ea typeface="Arial"/>
                <a:cs typeface="Arial"/>
                <a:sym typeface="Arial"/>
              </a:defRPr>
            </a:lvl4pPr>
            <a:lvl5pPr indent="-342900" lvl="4" marL="2286000" marR="0" rtl="0" algn="l">
              <a:spcBef>
                <a:spcPts val="360"/>
              </a:spcBef>
              <a:spcAft>
                <a:spcPts val="0"/>
              </a:spcAft>
              <a:buClr>
                <a:srgbClr val="282B2E"/>
              </a:buClr>
              <a:buSzPts val="1800"/>
              <a:buFont typeface="Arial"/>
              <a:buChar char="»"/>
              <a:defRPr b="0" i="0" sz="1800" u="none" cap="none" strike="noStrike">
                <a:solidFill>
                  <a:srgbClr val="282B2E"/>
                </a:solidFill>
                <a:latin typeface="Arial"/>
                <a:ea typeface="Arial"/>
                <a:cs typeface="Arial"/>
                <a:sym typeface="Arial"/>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9pPr>
          </a:lstStyle>
          <a:p/>
        </p:txBody>
      </p:sp>
      <p:cxnSp>
        <p:nvCxnSpPr>
          <p:cNvPr id="15" name="Google Shape;15;p1"/>
          <p:cNvCxnSpPr/>
          <p:nvPr/>
        </p:nvCxnSpPr>
        <p:spPr>
          <a:xfrm>
            <a:off x="0" y="821778"/>
            <a:ext cx="12192000" cy="0"/>
          </a:xfrm>
          <a:prstGeom prst="straightConnector1">
            <a:avLst/>
          </a:prstGeom>
          <a:noFill/>
          <a:ln cap="flat" cmpd="sng" w="25400">
            <a:solidFill>
              <a:schemeClr val="accent4"/>
            </a:solidFill>
            <a:prstDash val="solid"/>
            <a:round/>
            <a:headEnd len="sm" w="sm" type="none"/>
            <a:tailEnd len="sm" w="sm" type="none"/>
          </a:ln>
          <a:effectLst>
            <a:outerShdw blurRad="40000" rotWithShape="0" dir="5400000" dist="20000">
              <a:srgbClr val="000000">
                <a:alpha val="37647"/>
              </a:srgbClr>
            </a:outerShdw>
          </a:effectLst>
        </p:spPr>
      </p:cxnSp>
      <p:sp>
        <p:nvSpPr>
          <p:cNvPr id="16" name="Google Shape;16;p1"/>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chemeClr val="lt1"/>
                </a:solidFill>
                <a:latin typeface="Libre Franklin"/>
                <a:ea typeface="Libre Franklin"/>
                <a:cs typeface="Libre Franklin"/>
                <a:sym typeface="Libre Franklin"/>
              </a:defRPr>
            </a:lvl1pPr>
            <a:lvl2pPr indent="0" lvl="1" marL="0" marR="0" rtl="0" algn="r">
              <a:spcBef>
                <a:spcPts val="0"/>
              </a:spcBef>
              <a:buNone/>
              <a:defRPr b="0" i="0" sz="1200" u="none" cap="none" strike="noStrike">
                <a:solidFill>
                  <a:schemeClr val="lt1"/>
                </a:solidFill>
                <a:latin typeface="Libre Franklin"/>
                <a:ea typeface="Libre Franklin"/>
                <a:cs typeface="Libre Franklin"/>
                <a:sym typeface="Libre Franklin"/>
              </a:defRPr>
            </a:lvl2pPr>
            <a:lvl3pPr indent="0" lvl="2" marL="0" marR="0" rtl="0" algn="r">
              <a:spcBef>
                <a:spcPts val="0"/>
              </a:spcBef>
              <a:buNone/>
              <a:defRPr b="0" i="0" sz="1200" u="none" cap="none" strike="noStrike">
                <a:solidFill>
                  <a:schemeClr val="lt1"/>
                </a:solidFill>
                <a:latin typeface="Libre Franklin"/>
                <a:ea typeface="Libre Franklin"/>
                <a:cs typeface="Libre Franklin"/>
                <a:sym typeface="Libre Franklin"/>
              </a:defRPr>
            </a:lvl3pPr>
            <a:lvl4pPr indent="0" lvl="3" marL="0" marR="0" rtl="0" algn="r">
              <a:spcBef>
                <a:spcPts val="0"/>
              </a:spcBef>
              <a:buNone/>
              <a:defRPr b="0" i="0" sz="1200" u="none" cap="none" strike="noStrike">
                <a:solidFill>
                  <a:schemeClr val="lt1"/>
                </a:solidFill>
                <a:latin typeface="Libre Franklin"/>
                <a:ea typeface="Libre Franklin"/>
                <a:cs typeface="Libre Franklin"/>
                <a:sym typeface="Libre Franklin"/>
              </a:defRPr>
            </a:lvl4pPr>
            <a:lvl5pPr indent="0" lvl="4" marL="0" marR="0" rtl="0" algn="r">
              <a:spcBef>
                <a:spcPts val="0"/>
              </a:spcBef>
              <a:buNone/>
              <a:defRPr b="0" i="0" sz="1200" u="none" cap="none" strike="noStrike">
                <a:solidFill>
                  <a:schemeClr val="lt1"/>
                </a:solidFill>
                <a:latin typeface="Libre Franklin"/>
                <a:ea typeface="Libre Franklin"/>
                <a:cs typeface="Libre Franklin"/>
                <a:sym typeface="Libre Franklin"/>
              </a:defRPr>
            </a:lvl5pPr>
            <a:lvl6pPr indent="0" lvl="5" marL="0" marR="0" rtl="0" algn="r">
              <a:spcBef>
                <a:spcPts val="0"/>
              </a:spcBef>
              <a:buNone/>
              <a:defRPr b="0" i="0" sz="1200" u="none" cap="none" strike="noStrike">
                <a:solidFill>
                  <a:schemeClr val="lt1"/>
                </a:solidFill>
                <a:latin typeface="Libre Franklin"/>
                <a:ea typeface="Libre Franklin"/>
                <a:cs typeface="Libre Franklin"/>
                <a:sym typeface="Libre Franklin"/>
              </a:defRPr>
            </a:lvl6pPr>
            <a:lvl7pPr indent="0" lvl="6" marL="0" marR="0" rtl="0" algn="r">
              <a:spcBef>
                <a:spcPts val="0"/>
              </a:spcBef>
              <a:buNone/>
              <a:defRPr b="0" i="0" sz="1200" u="none" cap="none" strike="noStrike">
                <a:solidFill>
                  <a:schemeClr val="lt1"/>
                </a:solidFill>
                <a:latin typeface="Libre Franklin"/>
                <a:ea typeface="Libre Franklin"/>
                <a:cs typeface="Libre Franklin"/>
                <a:sym typeface="Libre Franklin"/>
              </a:defRPr>
            </a:lvl7pPr>
            <a:lvl8pPr indent="0" lvl="7" marL="0" marR="0" rtl="0" algn="r">
              <a:spcBef>
                <a:spcPts val="0"/>
              </a:spcBef>
              <a:buNone/>
              <a:defRPr b="0" i="0" sz="1200" u="none" cap="none" strike="noStrike">
                <a:solidFill>
                  <a:schemeClr val="lt1"/>
                </a:solidFill>
                <a:latin typeface="Libre Franklin"/>
                <a:ea typeface="Libre Franklin"/>
                <a:cs typeface="Libre Franklin"/>
                <a:sym typeface="Libre Franklin"/>
              </a:defRPr>
            </a:lvl8pPr>
            <a:lvl9pPr indent="0" lvl="8" marL="0" marR="0" rtl="0" algn="r">
              <a:spcBef>
                <a:spcPts val="0"/>
              </a:spcBef>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0" name="Shape 50"/>
        <p:cNvGrpSpPr/>
        <p:nvPr/>
      </p:nvGrpSpPr>
      <p:grpSpPr>
        <a:xfrm>
          <a:off x="0" y="0"/>
          <a:ext cx="0" cy="0"/>
          <a:chOff x="0" y="0"/>
          <a:chExt cx="0" cy="0"/>
        </a:xfrm>
      </p:grpSpPr>
      <p:sp>
        <p:nvSpPr>
          <p:cNvPr id="51" name="Google Shape;51;p9"/>
          <p:cNvSpPr/>
          <p:nvPr/>
        </p:nvSpPr>
        <p:spPr>
          <a:xfrm>
            <a:off x="1849920" y="6578601"/>
            <a:ext cx="10342080" cy="284163"/>
          </a:xfrm>
          <a:prstGeom prst="rect">
            <a:avLst/>
          </a:prstGeom>
          <a:solidFill>
            <a:srgbClr val="00663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Libre Franklin"/>
              <a:ea typeface="Libre Franklin"/>
              <a:cs typeface="Libre Franklin"/>
              <a:sym typeface="Libre Franklin"/>
            </a:endParaRPr>
          </a:p>
        </p:txBody>
      </p:sp>
      <p:sp>
        <p:nvSpPr>
          <p:cNvPr id="52" name="Google Shape;52;p9"/>
          <p:cNvSpPr/>
          <p:nvPr/>
        </p:nvSpPr>
        <p:spPr>
          <a:xfrm flipH="1">
            <a:off x="0" y="6578601"/>
            <a:ext cx="1849920" cy="284163"/>
          </a:xfrm>
          <a:prstGeom prst="rect">
            <a:avLst/>
          </a:prstGeom>
          <a:solidFill>
            <a:srgbClr val="3A901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Libre Franklin"/>
              <a:ea typeface="Libre Franklin"/>
              <a:cs typeface="Libre Franklin"/>
              <a:sym typeface="Libre Franklin"/>
            </a:endParaRPr>
          </a:p>
        </p:txBody>
      </p:sp>
      <p:sp>
        <p:nvSpPr>
          <p:cNvPr id="53" name="Google Shape;53;p9"/>
          <p:cNvSpPr txBox="1"/>
          <p:nvPr>
            <p:ph type="title"/>
          </p:nvPr>
        </p:nvSpPr>
        <p:spPr>
          <a:xfrm>
            <a:off x="481139" y="-38100"/>
            <a:ext cx="11633054" cy="81280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1pPr>
            <a:lvl2pPr lvl="1"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2pPr>
            <a:lvl3pPr lvl="2"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3pPr>
            <a:lvl4pPr lvl="3"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4pPr>
            <a:lvl5pPr lvl="4"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5pPr>
            <a:lvl6pPr lvl="5"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6pPr>
            <a:lvl7pPr lvl="6"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7pPr>
            <a:lvl8pPr lvl="7"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8pPr>
            <a:lvl9pPr lvl="8"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9pPr>
          </a:lstStyle>
          <a:p/>
        </p:txBody>
      </p:sp>
      <p:sp>
        <p:nvSpPr>
          <p:cNvPr id="54" name="Google Shape;54;p9"/>
          <p:cNvSpPr txBox="1"/>
          <p:nvPr/>
        </p:nvSpPr>
        <p:spPr>
          <a:xfrm>
            <a:off x="11588593" y="6605588"/>
            <a:ext cx="603407" cy="241300"/>
          </a:xfrm>
          <a:prstGeom prst="rect">
            <a:avLst/>
          </a:prstGeom>
          <a:noFill/>
          <a:ln>
            <a:noFill/>
          </a:ln>
        </p:spPr>
        <p:txBody>
          <a:bodyPr anchorCtr="0" anchor="t" bIns="45700" lIns="91425" spcFirstLastPara="1" rIns="91425" wrap="square" tIns="45700">
            <a:normAutofit/>
          </a:bodyPr>
          <a:lstStyle/>
          <a:p>
            <a:pPr indent="-342900" lvl="0" marL="342900" marR="0" rtl="0" algn="ctr">
              <a:lnSpc>
                <a:spcPct val="90000"/>
              </a:lnSpc>
              <a:spcBef>
                <a:spcPts val="0"/>
              </a:spcBef>
              <a:spcAft>
                <a:spcPts val="0"/>
              </a:spcAft>
              <a:buClr>
                <a:srgbClr val="FFFFFF"/>
              </a:buClr>
              <a:buSzPts val="900"/>
              <a:buFont typeface="Arial"/>
              <a:buNone/>
            </a:pPr>
            <a:fld id="{00000000-1234-1234-1234-123412341234}" type="slidenum">
              <a:rPr lang="en-US" sz="900">
                <a:solidFill>
                  <a:srgbClr val="FFFFFF"/>
                </a:solidFill>
                <a:latin typeface="Libre Franklin"/>
                <a:ea typeface="Libre Franklin"/>
                <a:cs typeface="Libre Franklin"/>
                <a:sym typeface="Libre Franklin"/>
              </a:rPr>
              <a:t>‹#›</a:t>
            </a:fld>
            <a:endParaRPr sz="900">
              <a:solidFill>
                <a:srgbClr val="FFFFFF"/>
              </a:solidFill>
              <a:latin typeface="Libre Franklin"/>
              <a:ea typeface="Libre Franklin"/>
              <a:cs typeface="Libre Franklin"/>
              <a:sym typeface="Libre Franklin"/>
            </a:endParaRPr>
          </a:p>
        </p:txBody>
      </p:sp>
      <p:sp>
        <p:nvSpPr>
          <p:cNvPr id="55" name="Google Shape;55;p9"/>
          <p:cNvSpPr/>
          <p:nvPr/>
        </p:nvSpPr>
        <p:spPr>
          <a:xfrm rot="10800000">
            <a:off x="1" y="787401"/>
            <a:ext cx="12192000" cy="28575"/>
          </a:xfrm>
          <a:prstGeom prst="rect">
            <a:avLst/>
          </a:prstGeom>
          <a:solidFill>
            <a:schemeClr val="accent5"/>
          </a:solidFill>
          <a:ln cap="flat" cmpd="sng" w="9525">
            <a:solidFill>
              <a:srgbClr val="3A901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Libre Franklin"/>
              <a:ea typeface="Libre Franklin"/>
              <a:cs typeface="Libre Franklin"/>
              <a:sym typeface="Libre Franklin"/>
            </a:endParaRPr>
          </a:p>
        </p:txBody>
      </p:sp>
      <p:sp>
        <p:nvSpPr>
          <p:cNvPr id="56" name="Google Shape;56;p9"/>
          <p:cNvSpPr txBox="1"/>
          <p:nvPr/>
        </p:nvSpPr>
        <p:spPr>
          <a:xfrm>
            <a:off x="96864" y="6596064"/>
            <a:ext cx="1753056" cy="23812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950">
                <a:solidFill>
                  <a:schemeClr val="lt1"/>
                </a:solidFill>
                <a:latin typeface="Libre Franklin Medium"/>
                <a:ea typeface="Libre Franklin Medium"/>
                <a:cs typeface="Libre Franklin Medium"/>
                <a:sym typeface="Libre Franklin Medium"/>
              </a:rPr>
              <a:t>2022 FOA APPLICATION</a:t>
            </a:r>
            <a:endParaRPr/>
          </a:p>
        </p:txBody>
      </p:sp>
      <p:sp>
        <p:nvSpPr>
          <p:cNvPr id="57" name="Google Shape;57;p9"/>
          <p:cNvSpPr txBox="1"/>
          <p:nvPr>
            <p:ph idx="1" type="body"/>
          </p:nvPr>
        </p:nvSpPr>
        <p:spPr>
          <a:xfrm>
            <a:off x="481139" y="1047751"/>
            <a:ext cx="10972482" cy="4525963"/>
          </a:xfrm>
          <a:prstGeom prst="rect">
            <a:avLst/>
          </a:prstGeom>
          <a:noFill/>
          <a:ln>
            <a:noFill/>
          </a:ln>
        </p:spPr>
        <p:txBody>
          <a:bodyPr anchorCtr="0" anchor="t" bIns="45700" lIns="91425" spcFirstLastPara="1" rIns="91425" wrap="square" tIns="45700">
            <a:noAutofit/>
          </a:bodyPr>
          <a:lstStyle>
            <a:lvl1pPr indent="-393700" lvl="0" marL="457200" marR="0" rtl="0" algn="l">
              <a:spcBef>
                <a:spcPts val="520"/>
              </a:spcBef>
              <a:spcAft>
                <a:spcPts val="0"/>
              </a:spcAft>
              <a:buClr>
                <a:srgbClr val="282B2E"/>
              </a:buClr>
              <a:buSzPts val="2600"/>
              <a:buFont typeface="Arial"/>
              <a:buChar char="•"/>
              <a:defRPr b="0" i="0" sz="2600" u="none" cap="none" strike="noStrike">
                <a:solidFill>
                  <a:srgbClr val="282B2E"/>
                </a:solidFill>
                <a:latin typeface="Libre Franklin Medium"/>
                <a:ea typeface="Libre Franklin Medium"/>
                <a:cs typeface="Libre Franklin Medium"/>
                <a:sym typeface="Libre Franklin Medium"/>
              </a:defRPr>
            </a:lvl1pPr>
            <a:lvl2pPr indent="-381000" lvl="1" marL="914400" marR="0" rtl="0" algn="l">
              <a:spcBef>
                <a:spcPts val="480"/>
              </a:spcBef>
              <a:spcAft>
                <a:spcPts val="0"/>
              </a:spcAft>
              <a:buClr>
                <a:srgbClr val="282B2E"/>
              </a:buClr>
              <a:buSzPts val="2400"/>
              <a:buFont typeface="Arial"/>
              <a:buChar char="–"/>
              <a:defRPr b="0" i="0" sz="2400" u="none" cap="none" strike="noStrike">
                <a:solidFill>
                  <a:srgbClr val="282B2E"/>
                </a:solidFill>
                <a:latin typeface="Libre Franklin"/>
                <a:ea typeface="Libre Franklin"/>
                <a:cs typeface="Libre Franklin"/>
                <a:sym typeface="Libre Franklin"/>
              </a:defRPr>
            </a:lvl2pPr>
            <a:lvl3pPr indent="-368300" lvl="2" marL="1371600" marR="0" rtl="0" algn="l">
              <a:spcBef>
                <a:spcPts val="440"/>
              </a:spcBef>
              <a:spcAft>
                <a:spcPts val="0"/>
              </a:spcAft>
              <a:buClr>
                <a:srgbClr val="282B2E"/>
              </a:buClr>
              <a:buSzPts val="2200"/>
              <a:buFont typeface="Arial"/>
              <a:buChar char="•"/>
              <a:defRPr b="0" i="0" sz="2200" u="none" cap="none" strike="noStrike">
                <a:solidFill>
                  <a:srgbClr val="282B2E"/>
                </a:solidFill>
                <a:latin typeface="Libre Franklin"/>
                <a:ea typeface="Libre Franklin"/>
                <a:cs typeface="Libre Franklin"/>
                <a:sym typeface="Libre Franklin"/>
              </a:defRPr>
            </a:lvl3pPr>
            <a:lvl4pPr indent="-355600" lvl="3" marL="1828800" marR="0" rtl="0" algn="l">
              <a:spcBef>
                <a:spcPts val="400"/>
              </a:spcBef>
              <a:spcAft>
                <a:spcPts val="0"/>
              </a:spcAft>
              <a:buClr>
                <a:srgbClr val="282B2E"/>
              </a:buClr>
              <a:buSzPts val="2000"/>
              <a:buFont typeface="Arial"/>
              <a:buChar char="–"/>
              <a:defRPr b="0" i="0" sz="2000" u="none" cap="none" strike="noStrike">
                <a:solidFill>
                  <a:srgbClr val="282B2E"/>
                </a:solidFill>
                <a:latin typeface="Libre Franklin"/>
                <a:ea typeface="Libre Franklin"/>
                <a:cs typeface="Libre Franklin"/>
                <a:sym typeface="Libre Franklin"/>
              </a:defRPr>
            </a:lvl4pPr>
            <a:lvl5pPr indent="-342900" lvl="4" marL="2286000" marR="0" rtl="0" algn="l">
              <a:spcBef>
                <a:spcPts val="360"/>
              </a:spcBef>
              <a:spcAft>
                <a:spcPts val="0"/>
              </a:spcAft>
              <a:buClr>
                <a:srgbClr val="282B2E"/>
              </a:buClr>
              <a:buSzPts val="1800"/>
              <a:buFont typeface="Arial"/>
              <a:buChar char="»"/>
              <a:defRPr b="0" i="0" sz="1800" u="none" cap="none" strike="noStrike">
                <a:solidFill>
                  <a:srgbClr val="282B2E"/>
                </a:solidFill>
                <a:latin typeface="Libre Franklin"/>
                <a:ea typeface="Libre Franklin"/>
                <a:cs typeface="Libre Franklin"/>
                <a:sym typeface="Libre Franklin"/>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9pPr>
          </a:lstStyle>
          <a:p/>
        </p:txBody>
      </p:sp>
      <p:sp>
        <p:nvSpPr>
          <p:cNvPr id="58" name="Google Shape;58;p9"/>
          <p:cNvSpPr txBox="1"/>
          <p:nvPr/>
        </p:nvSpPr>
        <p:spPr>
          <a:xfrm>
            <a:off x="1849920" y="6596064"/>
            <a:ext cx="6594604" cy="23812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950">
                <a:solidFill>
                  <a:schemeClr val="lt1"/>
                </a:solidFill>
                <a:latin typeface="Libre Franklin Medium"/>
                <a:ea typeface="Libre Franklin Medium"/>
                <a:cs typeface="Libre Franklin Medium"/>
                <a:sym typeface="Libre Franklin Medium"/>
              </a:rPr>
              <a:t>RENEW AMERICA’S SCHOOL FOA (DE-FOA-0002756) </a:t>
            </a:r>
            <a:endParaRPr/>
          </a:p>
        </p:txBody>
      </p:sp>
    </p:spTree>
  </p:cSld>
  <p:clrMap accent1="accent1" accent2="accent2" accent3="accent3" accent4="accent4" accent5="accent5" accent6="accent6" bg1="lt1" bg2="dk2" tx1="dk1" tx2="lt2" folHlink="folHlink" hlink="hlink"/>
  <p:sldLayoutIdLst>
    <p:sldLayoutId id="2147483655" r:id="rId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 name="Shape 68"/>
        <p:cNvGrpSpPr/>
        <p:nvPr/>
      </p:nvGrpSpPr>
      <p:grpSpPr>
        <a:xfrm>
          <a:off x="0" y="0"/>
          <a:ext cx="0" cy="0"/>
          <a:chOff x="0" y="0"/>
          <a:chExt cx="0" cy="0"/>
        </a:xfrm>
      </p:grpSpPr>
      <p:sp>
        <p:nvSpPr>
          <p:cNvPr id="69" name="Google Shape;69;p11"/>
          <p:cNvSpPr txBox="1"/>
          <p:nvPr>
            <p:ph idx="1" type="body"/>
          </p:nvPr>
        </p:nvSpPr>
        <p:spPr>
          <a:xfrm>
            <a:off x="477615" y="1046532"/>
            <a:ext cx="4863177" cy="5370703"/>
          </a:xfrm>
          <a:prstGeom prst="rect">
            <a:avLst/>
          </a:prstGeom>
          <a:noFill/>
          <a:ln>
            <a:noFill/>
          </a:ln>
        </p:spPr>
        <p:txBody>
          <a:bodyPr anchorCtr="0" anchor="t" bIns="45700" lIns="91425" spcFirstLastPara="1" rIns="91425" wrap="square" tIns="45700">
            <a:noAutofit/>
          </a:bodyPr>
          <a:lstStyle/>
          <a:p>
            <a:pPr indent="-177800" lvl="0" marL="342900" rtl="0" algn="l">
              <a:spcBef>
                <a:spcPts val="0"/>
              </a:spcBef>
              <a:spcAft>
                <a:spcPts val="0"/>
              </a:spcAft>
              <a:buClr>
                <a:srgbClr val="282B2E"/>
              </a:buClr>
              <a:buSzPts val="2600"/>
              <a:buNone/>
            </a:pPr>
            <a:r>
              <a:t/>
            </a:r>
            <a:endParaRPr>
              <a:latin typeface="Arial"/>
              <a:ea typeface="Arial"/>
              <a:cs typeface="Arial"/>
              <a:sym typeface="Arial"/>
            </a:endParaRPr>
          </a:p>
          <a:p>
            <a:pPr indent="-177800" lvl="0" marL="342900" rtl="0" algn="l">
              <a:spcBef>
                <a:spcPts val="520"/>
              </a:spcBef>
              <a:spcAft>
                <a:spcPts val="0"/>
              </a:spcAft>
              <a:buClr>
                <a:srgbClr val="282B2E"/>
              </a:buClr>
              <a:buSzPts val="2600"/>
              <a:buNone/>
            </a:pPr>
            <a:r>
              <a:t/>
            </a:r>
            <a:endParaRPr/>
          </a:p>
        </p:txBody>
      </p:sp>
      <p:sp>
        <p:nvSpPr>
          <p:cNvPr id="70" name="Google Shape;70;p11"/>
          <p:cNvSpPr txBox="1"/>
          <p:nvPr>
            <p:ph type="title"/>
          </p:nvPr>
        </p:nvSpPr>
        <p:spPr>
          <a:xfrm>
            <a:off x="480484" y="-38100"/>
            <a:ext cx="11633200" cy="8128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Harrisburg School District</a:t>
            </a:r>
            <a:endParaRPr/>
          </a:p>
        </p:txBody>
      </p:sp>
      <p:sp>
        <p:nvSpPr>
          <p:cNvPr id="71" name="Google Shape;71;p11"/>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72" name="Google Shape;72;p11"/>
          <p:cNvSpPr txBox="1"/>
          <p:nvPr/>
        </p:nvSpPr>
        <p:spPr>
          <a:xfrm>
            <a:off x="281980" y="897333"/>
            <a:ext cx="6599376" cy="5872743"/>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rgbClr val="345E22"/>
              </a:buClr>
              <a:buSzPts val="2400"/>
              <a:buFont typeface="Arial"/>
              <a:buNone/>
            </a:pPr>
            <a:r>
              <a:rPr b="1" i="0" lang="en-US" sz="2400" u="none" cap="none" strike="noStrike">
                <a:solidFill>
                  <a:srgbClr val="345E22"/>
                </a:solidFill>
                <a:latin typeface="Calibri"/>
                <a:ea typeface="Calibri"/>
                <a:cs typeface="Calibri"/>
                <a:sym typeface="Calibri"/>
              </a:rPr>
              <a:t>Green Horizons-Transforming Schools/Communities</a:t>
            </a:r>
            <a:endParaRPr b="1" i="0" sz="2400" u="none" cap="none" strike="noStrike">
              <a:solidFill>
                <a:srgbClr val="345E22"/>
              </a:solidFill>
              <a:latin typeface="Calibri"/>
              <a:ea typeface="Calibri"/>
              <a:cs typeface="Calibri"/>
              <a:sym typeface="Calibri"/>
            </a:endParaRPr>
          </a:p>
          <a:p>
            <a:pPr indent="0" lvl="1" marL="400050" marR="0" rtl="0" algn="l">
              <a:spcBef>
                <a:spcPts val="1200"/>
              </a:spcBef>
              <a:spcAft>
                <a:spcPts val="0"/>
              </a:spcAft>
              <a:buClr>
                <a:schemeClr val="dk1"/>
              </a:buClr>
              <a:buSzPts val="2000"/>
              <a:buFont typeface="Arial"/>
              <a:buNone/>
            </a:pPr>
            <a:r>
              <a:rPr b="1" i="0" lang="en-US" sz="2000" u="none" cap="none" strike="noStrike">
                <a:solidFill>
                  <a:schemeClr val="dk1"/>
                </a:solidFill>
                <a:latin typeface="Calibri"/>
                <a:ea typeface="Calibri"/>
                <a:cs typeface="Calibri"/>
                <a:sym typeface="Calibri"/>
              </a:rPr>
              <a:t>Project Description</a:t>
            </a:r>
            <a:endParaRPr/>
          </a:p>
          <a:p>
            <a:pPr indent="0" lvl="1" marL="400050" marR="0" rtl="0" algn="l">
              <a:spcBef>
                <a:spcPts val="1200"/>
              </a:spcBef>
              <a:spcAft>
                <a:spcPts val="0"/>
              </a:spcAft>
              <a:buClr>
                <a:schemeClr val="dk1"/>
              </a:buClr>
              <a:buSzPts val="1800"/>
              <a:buFont typeface="Arial"/>
              <a:buNone/>
            </a:pPr>
            <a:r>
              <a:rPr b="0" i="1" lang="en-US" sz="1800" u="none" cap="none" strike="noStrike">
                <a:solidFill>
                  <a:schemeClr val="dk1"/>
                </a:solidFill>
                <a:latin typeface="Calibri"/>
                <a:ea typeface="Calibri"/>
                <a:cs typeface="Calibri"/>
                <a:sym typeface="Calibri"/>
              </a:rPr>
              <a:t>The Harrisburg School District has identified 10 Title 1 and high economically disadvantaged Schools across our District to improve our energy efficient innovative. We have partnered with industry leader in this field to assist our internal experts to complete this objective.</a:t>
            </a:r>
            <a:endParaRPr b="0" i="1" sz="1800" u="none" cap="none" strike="noStrike">
              <a:solidFill>
                <a:schemeClr val="dk1"/>
              </a:solidFill>
              <a:latin typeface="Calibri"/>
              <a:ea typeface="Calibri"/>
              <a:cs typeface="Calibri"/>
              <a:sym typeface="Calibri"/>
            </a:endParaRPr>
          </a:p>
          <a:p>
            <a:pPr indent="0" lvl="1" marL="400050" marR="0" rtl="0" algn="l">
              <a:spcBef>
                <a:spcPts val="1200"/>
              </a:spcBef>
              <a:spcAft>
                <a:spcPts val="0"/>
              </a:spcAft>
              <a:buClr>
                <a:schemeClr val="dk1"/>
              </a:buClr>
              <a:buSzPts val="2000"/>
              <a:buFont typeface="Arial"/>
              <a:buNone/>
            </a:pPr>
            <a:r>
              <a:rPr b="1" i="0" lang="en-US" sz="2000" u="none" cap="none" strike="noStrike">
                <a:solidFill>
                  <a:schemeClr val="dk1"/>
                </a:solidFill>
                <a:latin typeface="Calibri"/>
                <a:ea typeface="Calibri"/>
                <a:cs typeface="Calibri"/>
                <a:sym typeface="Calibri"/>
              </a:rPr>
              <a:t>Summary of Need (Community, Facility)</a:t>
            </a:r>
            <a:endParaRPr/>
          </a:p>
          <a:p>
            <a:pPr indent="0" lvl="1" marL="400050" marR="0" rtl="0" algn="l">
              <a:spcBef>
                <a:spcPts val="1200"/>
              </a:spcBef>
              <a:spcAft>
                <a:spcPts val="0"/>
              </a:spcAft>
              <a:buClr>
                <a:schemeClr val="dk1"/>
              </a:buClr>
              <a:buSzPts val="1800"/>
              <a:buFont typeface="Arial"/>
              <a:buNone/>
            </a:pPr>
            <a:r>
              <a:rPr b="0" i="1" lang="en-US" sz="1800" u="none" cap="none" strike="noStrike">
                <a:solidFill>
                  <a:schemeClr val="dk1"/>
                </a:solidFill>
                <a:latin typeface="Calibri"/>
                <a:ea typeface="Calibri"/>
                <a:cs typeface="Calibri"/>
                <a:sym typeface="Calibri"/>
              </a:rPr>
              <a:t>The Harrisburg School District serves one of the most economically disadvantaged and environmentally conscious communities in our Nation. Our goal to vastly improve energy efficiency upgrades to our outdated facilities and create a safe learning environment is the integral piece to our 10 year facility improvement initiative. </a:t>
            </a:r>
            <a:endParaRPr b="0" i="1" sz="1800" u="none" cap="none" strike="noStrike">
              <a:solidFill>
                <a:schemeClr val="dk1"/>
              </a:solidFill>
              <a:latin typeface="Calibri"/>
              <a:ea typeface="Calibri"/>
              <a:cs typeface="Calibri"/>
              <a:sym typeface="Calibri"/>
            </a:endParaRPr>
          </a:p>
        </p:txBody>
      </p:sp>
      <p:sp>
        <p:nvSpPr>
          <p:cNvPr id="73" name="Google Shape;73;p11"/>
          <p:cNvSpPr txBox="1"/>
          <p:nvPr/>
        </p:nvSpPr>
        <p:spPr>
          <a:xfrm>
            <a:off x="6879277" y="1373924"/>
            <a:ext cx="5321507" cy="2185214"/>
          </a:xfrm>
          <a:prstGeom prst="rect">
            <a:avLst/>
          </a:prstGeom>
          <a:noFill/>
          <a:ln>
            <a:noFill/>
          </a:ln>
        </p:spPr>
        <p:txBody>
          <a:bodyPr anchorCtr="0" anchor="t" bIns="45700" lIns="91425" spcFirstLastPara="1" rIns="91425" wrap="square" tIns="45700">
            <a:spAutoFit/>
          </a:bodyPr>
          <a:lstStyle/>
          <a:p>
            <a:pPr indent="0" lvl="1" marL="400050" marR="0" rtl="0" algn="l">
              <a:spcBef>
                <a:spcPts val="0"/>
              </a:spcBef>
              <a:spcAft>
                <a:spcPts val="0"/>
              </a:spcAft>
              <a:buNone/>
            </a:pPr>
            <a:r>
              <a:rPr b="1" i="0" lang="en-US" sz="2000" u="none" cap="none" strike="noStrike">
                <a:solidFill>
                  <a:schemeClr val="dk1"/>
                </a:solidFill>
                <a:latin typeface="Calibri"/>
                <a:ea typeface="Calibri"/>
                <a:cs typeface="Calibri"/>
                <a:sym typeface="Calibri"/>
              </a:rPr>
              <a:t>Project Goals</a:t>
            </a:r>
            <a:endParaRPr b="1" i="0" sz="2000" u="none" cap="none" strike="noStrike">
              <a:solidFill>
                <a:schemeClr val="dk1"/>
              </a:solidFill>
              <a:latin typeface="Calibri"/>
              <a:ea typeface="Calibri"/>
              <a:cs typeface="Calibri"/>
              <a:sym typeface="Calibri"/>
            </a:endParaRPr>
          </a:p>
          <a:p>
            <a:pPr indent="0" lvl="0" marL="0" marR="0" rtl="0" algn="l">
              <a:spcBef>
                <a:spcPts val="1200"/>
              </a:spcBef>
              <a:spcAft>
                <a:spcPts val="0"/>
              </a:spcAft>
              <a:buNone/>
            </a:pPr>
            <a:r>
              <a:rPr b="0" i="0" lang="en-US" sz="1400" u="none" cap="none" strike="noStrike">
                <a:solidFill>
                  <a:schemeClr val="dk1"/>
                </a:solidFill>
                <a:latin typeface="Libre Franklin"/>
                <a:ea typeface="Libre Franklin"/>
                <a:cs typeface="Libre Franklin"/>
                <a:sym typeface="Libre Franklin"/>
              </a:rPr>
              <a:t>Goal 1: Improve Energy Efficiency in Lighting Systems</a:t>
            </a:r>
            <a:endParaRPr sz="1400">
              <a:solidFill>
                <a:schemeClr val="dk1"/>
              </a:solidFill>
              <a:latin typeface="Libre Franklin"/>
              <a:ea typeface="Libre Franklin"/>
              <a:cs typeface="Libre Franklin"/>
              <a:sym typeface="Libre Franklin"/>
            </a:endParaRPr>
          </a:p>
          <a:p>
            <a:pPr indent="0" lvl="0" marL="0" marR="0" rtl="0" algn="l">
              <a:spcBef>
                <a:spcPts val="0"/>
              </a:spcBef>
              <a:spcAft>
                <a:spcPts val="0"/>
              </a:spcAft>
              <a:buNone/>
            </a:pPr>
            <a:r>
              <a:rPr lang="en-US" sz="1400">
                <a:solidFill>
                  <a:schemeClr val="dk1"/>
                </a:solidFill>
                <a:latin typeface="Libre Franklin"/>
                <a:ea typeface="Libre Franklin"/>
                <a:cs typeface="Libre Franklin"/>
                <a:sym typeface="Libre Franklin"/>
              </a:rPr>
              <a:t>Goal 2: Enhance HVAC Systems for Better Climate Control</a:t>
            </a:r>
            <a:endParaRPr sz="1400">
              <a:solidFill>
                <a:schemeClr val="dk1"/>
              </a:solidFill>
              <a:latin typeface="Libre Franklin"/>
              <a:ea typeface="Libre Franklin"/>
              <a:cs typeface="Libre Franklin"/>
              <a:sym typeface="Libre Franklin"/>
            </a:endParaRPr>
          </a:p>
          <a:p>
            <a:pPr indent="0" lvl="0" marL="0" marR="0" rtl="0" algn="l">
              <a:spcBef>
                <a:spcPts val="0"/>
              </a:spcBef>
              <a:spcAft>
                <a:spcPts val="0"/>
              </a:spcAft>
              <a:buNone/>
            </a:pPr>
            <a:r>
              <a:rPr lang="en-US" sz="1400">
                <a:solidFill>
                  <a:schemeClr val="dk1"/>
                </a:solidFill>
                <a:latin typeface="Libre Franklin"/>
                <a:ea typeface="Libre Franklin"/>
                <a:cs typeface="Libre Franklin"/>
                <a:sym typeface="Libre Franklin"/>
              </a:rPr>
              <a:t>Goal 3: Improve Indoor Air Quality</a:t>
            </a:r>
            <a:endParaRPr sz="1400">
              <a:solidFill>
                <a:schemeClr val="dk1"/>
              </a:solidFill>
              <a:latin typeface="Libre Franklin"/>
              <a:ea typeface="Libre Franklin"/>
              <a:cs typeface="Libre Franklin"/>
              <a:sym typeface="Libre Franklin"/>
            </a:endParaRPr>
          </a:p>
          <a:p>
            <a:pPr indent="0" lvl="0" marL="0" marR="0" rtl="0" algn="l">
              <a:spcBef>
                <a:spcPts val="0"/>
              </a:spcBef>
              <a:spcAft>
                <a:spcPts val="0"/>
              </a:spcAft>
              <a:buNone/>
            </a:pPr>
            <a:r>
              <a:rPr lang="en-US" sz="1400">
                <a:solidFill>
                  <a:schemeClr val="dk1"/>
                </a:solidFill>
                <a:latin typeface="Libre Franklin"/>
                <a:ea typeface="Libre Franklin"/>
                <a:cs typeface="Libre Franklin"/>
                <a:sym typeface="Libre Franklin"/>
              </a:rPr>
              <a:t>Goal 4: Increase Renewable Energy Usage</a:t>
            </a:r>
            <a:endParaRPr sz="1400">
              <a:solidFill>
                <a:schemeClr val="dk1"/>
              </a:solidFill>
              <a:latin typeface="Libre Franklin"/>
              <a:ea typeface="Libre Franklin"/>
              <a:cs typeface="Libre Franklin"/>
              <a:sym typeface="Libre Franklin"/>
            </a:endParaRPr>
          </a:p>
          <a:p>
            <a:pPr indent="0" lvl="0" marL="0" marR="0" rtl="0" algn="l">
              <a:spcBef>
                <a:spcPts val="0"/>
              </a:spcBef>
              <a:spcAft>
                <a:spcPts val="0"/>
              </a:spcAft>
              <a:buNone/>
            </a:pPr>
            <a:r>
              <a:rPr lang="en-US" sz="1400">
                <a:solidFill>
                  <a:schemeClr val="dk1"/>
                </a:solidFill>
                <a:latin typeface="Libre Franklin"/>
                <a:ea typeface="Libre Franklin"/>
                <a:cs typeface="Libre Franklin"/>
                <a:sym typeface="Libre Franklin"/>
              </a:rPr>
              <a:t>Goal 5: Foster Community and Educational Benefits</a:t>
            </a:r>
            <a:endParaRPr sz="1400">
              <a:solidFill>
                <a:schemeClr val="dk1"/>
              </a:solidFill>
              <a:latin typeface="Libre Franklin"/>
              <a:ea typeface="Libre Franklin"/>
              <a:cs typeface="Libre Franklin"/>
              <a:sym typeface="Libre Franklin"/>
            </a:endParaRPr>
          </a:p>
          <a:p>
            <a:pPr indent="0" lvl="0" marL="0" marR="0" rtl="0" algn="l">
              <a:spcBef>
                <a:spcPts val="0"/>
              </a:spcBef>
              <a:spcAft>
                <a:spcPts val="0"/>
              </a:spcAft>
              <a:buNone/>
            </a:pPr>
            <a:br>
              <a:rPr lang="en-US" sz="1800">
                <a:solidFill>
                  <a:schemeClr val="dk1"/>
                </a:solidFill>
                <a:latin typeface="Libre Franklin"/>
                <a:ea typeface="Libre Franklin"/>
                <a:cs typeface="Libre Franklin"/>
                <a:sym typeface="Libre Franklin"/>
              </a:rPr>
            </a:br>
            <a:endParaRPr sz="1800">
              <a:solidFill>
                <a:schemeClr val="dk1"/>
              </a:solidFill>
              <a:latin typeface="Libre Franklin"/>
              <a:ea typeface="Libre Franklin"/>
              <a:cs typeface="Libre Franklin"/>
              <a:sym typeface="Libre Franklin"/>
            </a:endParaRPr>
          </a:p>
        </p:txBody>
      </p:sp>
      <p:sp>
        <p:nvSpPr>
          <p:cNvPr id="74" name="Google Shape;74;p11"/>
          <p:cNvSpPr txBox="1"/>
          <p:nvPr/>
        </p:nvSpPr>
        <p:spPr>
          <a:xfrm>
            <a:off x="8531442" y="199023"/>
            <a:ext cx="3582752" cy="338554"/>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lang="en-US" sz="1600">
                <a:solidFill>
                  <a:schemeClr val="dk1"/>
                </a:solidFill>
                <a:latin typeface="Libre Franklin Medium"/>
                <a:ea typeface="Libre Franklin Medium"/>
                <a:cs typeface="Libre Franklin Medium"/>
                <a:sym typeface="Libre Franklin Medium"/>
              </a:rPr>
              <a:t>2024 Renew America's Schools Prize</a:t>
            </a:r>
            <a:endParaRPr sz="1600">
              <a:solidFill>
                <a:schemeClr val="dk1"/>
              </a:solidFill>
              <a:latin typeface="Libre Franklin"/>
              <a:ea typeface="Libre Franklin"/>
              <a:cs typeface="Libre Franklin"/>
              <a:sym typeface="Libre Franklin"/>
            </a:endParaRPr>
          </a:p>
        </p:txBody>
      </p:sp>
      <p:sp>
        <p:nvSpPr>
          <p:cNvPr id="75" name="Google Shape;75;p11"/>
          <p:cNvSpPr/>
          <p:nvPr/>
        </p:nvSpPr>
        <p:spPr>
          <a:xfrm>
            <a:off x="7077000" y="3418650"/>
            <a:ext cx="4213200" cy="2959800"/>
          </a:xfrm>
          <a:prstGeom prst="roundRect">
            <a:avLst>
              <a:gd fmla="val 16667" name="adj"/>
            </a:avLst>
          </a:prstGeom>
          <a:gradFill>
            <a:gsLst>
              <a:gs pos="0">
                <a:srgbClr val="84E1FF"/>
              </a:gs>
              <a:gs pos="35000">
                <a:srgbClr val="A9E6FF"/>
              </a:gs>
              <a:gs pos="100000">
                <a:srgbClr val="DBF4FF"/>
              </a:gs>
            </a:gsLst>
            <a:lin ang="16200000" scaled="0"/>
          </a:gradFill>
          <a:ln cap="flat" cmpd="sng" w="9525">
            <a:solidFill>
              <a:srgbClr val="00A6DE"/>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Libre Franklin"/>
              <a:ea typeface="Libre Franklin"/>
              <a:cs typeface="Libre Franklin"/>
              <a:sym typeface="Libre Franklin"/>
            </a:endParaRPr>
          </a:p>
          <a:p>
            <a:pPr indent="0" lvl="0" marL="0" marR="0" rtl="0" algn="l">
              <a:spcBef>
                <a:spcPts val="0"/>
              </a:spcBef>
              <a:spcAft>
                <a:spcPts val="0"/>
              </a:spcAft>
              <a:buNone/>
            </a:pPr>
            <a:r>
              <a:t/>
            </a:r>
            <a:endParaRPr>
              <a:solidFill>
                <a:schemeClr val="dk1"/>
              </a:solidFill>
              <a:latin typeface="Libre Franklin"/>
              <a:ea typeface="Libre Franklin"/>
              <a:cs typeface="Libre Franklin"/>
              <a:sym typeface="Libre Franklin"/>
            </a:endParaRPr>
          </a:p>
          <a:p>
            <a:pPr indent="0" lvl="0" marL="0" marR="0" rtl="0" algn="l">
              <a:spcBef>
                <a:spcPts val="0"/>
              </a:spcBef>
              <a:spcAft>
                <a:spcPts val="0"/>
              </a:spcAft>
              <a:buNone/>
            </a:pPr>
            <a:r>
              <a:rPr lang="en-US" sz="1400">
                <a:solidFill>
                  <a:schemeClr val="dk1"/>
                </a:solidFill>
                <a:latin typeface="Libre Franklin"/>
                <a:ea typeface="Libre Franklin"/>
                <a:cs typeface="Libre Franklin"/>
                <a:sym typeface="Libre Franklin"/>
              </a:rPr>
              <a:t>Upgrade 60% of lighting fixtures to energy-efficient LED systems by March 2026.</a:t>
            </a:r>
            <a:endParaRPr/>
          </a:p>
          <a:p>
            <a:pPr indent="0" lvl="0" marL="0" marR="0" rtl="0" algn="l">
              <a:spcBef>
                <a:spcPts val="0"/>
              </a:spcBef>
              <a:spcAft>
                <a:spcPts val="0"/>
              </a:spcAft>
              <a:buNone/>
            </a:pPr>
            <a:r>
              <a:rPr lang="en-US" sz="1400">
                <a:solidFill>
                  <a:schemeClr val="dk1"/>
                </a:solidFill>
                <a:latin typeface="Libre Franklin"/>
                <a:ea typeface="Libre Franklin"/>
                <a:cs typeface="Libre Franklin"/>
                <a:sym typeface="Libre Franklin"/>
              </a:rPr>
              <a:t>Modernize HVAC systems in 60% of schools by December 2026.</a:t>
            </a:r>
            <a:endParaRPr/>
          </a:p>
          <a:p>
            <a:pPr indent="0" lvl="0" marL="0" marR="0" rtl="0" algn="l">
              <a:spcBef>
                <a:spcPts val="0"/>
              </a:spcBef>
              <a:spcAft>
                <a:spcPts val="0"/>
              </a:spcAft>
              <a:buNone/>
            </a:pPr>
            <a:r>
              <a:rPr lang="en-US" sz="1400">
                <a:solidFill>
                  <a:schemeClr val="dk1"/>
                </a:solidFill>
                <a:latin typeface="Libre Franklin"/>
                <a:ea typeface="Libre Franklin"/>
                <a:cs typeface="Libre Franklin"/>
                <a:sym typeface="Libre Franklin"/>
              </a:rPr>
              <a:t>Reduce HVAC-related energy costs by 20%.</a:t>
            </a:r>
            <a:endParaRPr/>
          </a:p>
          <a:p>
            <a:pPr indent="0" lvl="0" marL="0" marR="0" rtl="0" algn="l">
              <a:spcBef>
                <a:spcPts val="0"/>
              </a:spcBef>
              <a:spcAft>
                <a:spcPts val="0"/>
              </a:spcAft>
              <a:buNone/>
            </a:pPr>
            <a:r>
              <a:rPr lang="en-US" sz="1400">
                <a:solidFill>
                  <a:schemeClr val="dk1"/>
                </a:solidFill>
                <a:latin typeface="Libre Franklin"/>
                <a:ea typeface="Libre Franklin"/>
                <a:cs typeface="Libre Franklin"/>
                <a:sym typeface="Libre Franklin"/>
              </a:rPr>
              <a:t>Reduce overall lighting energy consumption by 25%.</a:t>
            </a:r>
            <a:endParaRPr/>
          </a:p>
          <a:p>
            <a:pPr indent="0" lvl="0" marL="0" marR="0" rtl="0" algn="l">
              <a:spcBef>
                <a:spcPts val="0"/>
              </a:spcBef>
              <a:spcAft>
                <a:spcPts val="0"/>
              </a:spcAft>
              <a:buNone/>
            </a:pPr>
            <a:r>
              <a:rPr lang="en-US" sz="1400">
                <a:solidFill>
                  <a:schemeClr val="dk1"/>
                </a:solidFill>
                <a:latin typeface="Libre Franklin"/>
                <a:ea typeface="Libre Franklin"/>
                <a:cs typeface="Libre Franklin"/>
                <a:sym typeface="Libre Franklin"/>
              </a:rPr>
              <a:t>Install solar panels on 30% of school buildings by June 2026.</a:t>
            </a:r>
            <a:endParaRPr/>
          </a:p>
          <a:p>
            <a:pPr indent="0" lvl="0" marL="0" marR="0" rtl="0" algn="l">
              <a:spcBef>
                <a:spcPts val="0"/>
              </a:spcBef>
              <a:spcAft>
                <a:spcPts val="0"/>
              </a:spcAft>
              <a:buNone/>
            </a:pPr>
            <a:r>
              <a:rPr lang="en-US" sz="1400">
                <a:solidFill>
                  <a:schemeClr val="dk1"/>
                </a:solidFill>
                <a:latin typeface="Libre Franklin"/>
                <a:ea typeface="Libre Franklin"/>
                <a:cs typeface="Libre Franklin"/>
                <a:sym typeface="Libre Franklin"/>
              </a:rPr>
              <a:t>Impact: Generate 15% of the district’s energy needs from renewable sources.</a:t>
            </a:r>
            <a:endParaRPr/>
          </a:p>
          <a:p>
            <a:pPr indent="0" lvl="0" marL="0" marR="0" rtl="0" algn="l">
              <a:spcBef>
                <a:spcPts val="0"/>
              </a:spcBef>
              <a:spcAft>
                <a:spcPts val="0"/>
              </a:spcAft>
              <a:buNone/>
            </a:pPr>
            <a:r>
              <a:t/>
            </a:r>
            <a:endParaRPr sz="1800">
              <a:solidFill>
                <a:schemeClr val="dk1"/>
              </a:solidFill>
              <a:latin typeface="Libre Franklin"/>
              <a:ea typeface="Libre Franklin"/>
              <a:cs typeface="Libre Franklin"/>
              <a:sym typeface="Libre Franklin"/>
            </a:endParaRPr>
          </a:p>
          <a:p>
            <a:pPr indent="0" lvl="0" marL="0" marR="0" rtl="0" algn="l">
              <a:spcBef>
                <a:spcPts val="0"/>
              </a:spcBef>
              <a:spcAft>
                <a:spcPts val="0"/>
              </a:spcAft>
              <a:buNone/>
            </a:pPr>
            <a:r>
              <a:t/>
            </a:r>
            <a:endParaRPr sz="1800">
              <a:solidFill>
                <a:schemeClr val="dk1"/>
              </a:solidFill>
              <a:latin typeface="Libre Franklin"/>
              <a:ea typeface="Libre Franklin"/>
              <a:cs typeface="Libre Franklin"/>
              <a:sym typeface="Libre Franklin"/>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1_EERE PPT">
  <a:themeElements>
    <a:clrScheme name="EERE 2017">
      <a:dk1>
        <a:srgbClr val="000000"/>
      </a:dk1>
      <a:lt1>
        <a:srgbClr val="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EERE PPT_widescreen">
  <a:themeElements>
    <a:clrScheme name="EERE 2017">
      <a:dk1>
        <a:srgbClr val="000000"/>
      </a:dk1>
      <a:lt1>
        <a:srgbClr val="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