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75" r:id="rId4"/>
  </p:sldMasterIdLst>
  <p:notesMasterIdLst>
    <p:notesMasterId r:id="rId5"/>
  </p:notesMasterIdLst>
  <p:sldIdLst>
    <p:sldId id="256" r:id="rId6"/>
  </p:sldIdLst>
  <p:sldSz cy="5143500" cx="9144000"/>
  <p:notesSz cx="6858000" cy="9144000"/>
  <p:embeddedFontLst>
    <p:embeddedFont>
      <p:font typeface="Average"/>
      <p:regular r:id="rId7"/>
    </p:embeddedFont>
    <p:embeddedFont>
      <p:font typeface="Epilogue"/>
      <p:regular r:id="rId8"/>
      <p:bold r:id="rId9"/>
      <p:italic r:id="rId10"/>
      <p:boldItalic r:id="rId11"/>
    </p:embeddedFont>
    <p:embeddedFont>
      <p:font typeface="PT Sans"/>
      <p:regular r:id="rId12"/>
      <p:bold r:id="rId13"/>
      <p:italic r:id="rId14"/>
      <p:boldItalic r:id="rId15"/>
    </p:embeddedFont>
    <p:embeddedFont>
      <p:font typeface="Lexend Deca"/>
      <p:regular r:id="rId16"/>
      <p:bold r:id="rId1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font" Target="fonts/Epilogue-bold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font" Target="fonts/Average-regular.fntdata"/><Relationship Id="rId8" Type="http://schemas.openxmlformats.org/officeDocument/2006/relationships/font" Target="fonts/Epilogue-regular.fntdata"/><Relationship Id="rId11" Type="http://schemas.openxmlformats.org/officeDocument/2006/relationships/font" Target="fonts/Epilogue-boldItalic.fntdata"/><Relationship Id="rId10" Type="http://schemas.openxmlformats.org/officeDocument/2006/relationships/font" Target="fonts/Epilogue-italic.fntdata"/><Relationship Id="rId13" Type="http://schemas.openxmlformats.org/officeDocument/2006/relationships/font" Target="fonts/PTSans-bold.fntdata"/><Relationship Id="rId12" Type="http://schemas.openxmlformats.org/officeDocument/2006/relationships/font" Target="fonts/PTSans-regular.fntdata"/><Relationship Id="rId15" Type="http://schemas.openxmlformats.org/officeDocument/2006/relationships/font" Target="fonts/PTSans-boldItalic.fntdata"/><Relationship Id="rId14" Type="http://schemas.openxmlformats.org/officeDocument/2006/relationships/font" Target="fonts/PTSans-italic.fntdata"/><Relationship Id="rId17" Type="http://schemas.openxmlformats.org/officeDocument/2006/relationships/font" Target="fonts/LexendDeca-bold.fntdata"/><Relationship Id="rId16" Type="http://schemas.openxmlformats.org/officeDocument/2006/relationships/font" Target="fonts/LexendDeca-regular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2" name="Google Shape;2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hyperlink" Target="https://bit.ly/3A1uf1Q" TargetMode="External"/><Relationship Id="rId3" Type="http://schemas.openxmlformats.org/officeDocument/2006/relationships/hyperlink" Target="http://bit.ly/2TyoMsr" TargetMode="External"/><Relationship Id="rId4" Type="http://schemas.openxmlformats.org/officeDocument/2006/relationships/hyperlink" Target="http://bit.ly/2TtBDfr" TargetMode="External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8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/>
        </p:nvSpPr>
        <p:spPr>
          <a:xfrm>
            <a:off x="183300" y="142800"/>
            <a:ext cx="8777400" cy="4857900"/>
          </a:xfrm>
          <a:prstGeom prst="roundRect">
            <a:avLst>
              <a:gd fmla="val 381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" name="Google Shape;10;p2"/>
          <p:cNvSpPr txBox="1"/>
          <p:nvPr>
            <p:ph type="ctrTitle"/>
          </p:nvPr>
        </p:nvSpPr>
        <p:spPr>
          <a:xfrm>
            <a:off x="713225" y="1323988"/>
            <a:ext cx="5320800" cy="1795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6000"/>
              <a:buNone/>
              <a:defRPr b="1" sz="6000">
                <a:latin typeface="Epilogue"/>
                <a:ea typeface="Epilogue"/>
                <a:cs typeface="Epilogue"/>
                <a:sym typeface="Epilogue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6000"/>
              <a:buNone/>
              <a:defRPr sz="6000">
                <a:solidFill>
                  <a:srgbClr val="191919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6000"/>
              <a:buNone/>
              <a:defRPr sz="6000">
                <a:solidFill>
                  <a:srgbClr val="191919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6000"/>
              <a:buNone/>
              <a:defRPr sz="6000">
                <a:solidFill>
                  <a:srgbClr val="191919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6000"/>
              <a:buNone/>
              <a:defRPr sz="6000">
                <a:solidFill>
                  <a:srgbClr val="191919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6000"/>
              <a:buNone/>
              <a:defRPr sz="6000">
                <a:solidFill>
                  <a:srgbClr val="191919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6000"/>
              <a:buNone/>
              <a:defRPr sz="6000">
                <a:solidFill>
                  <a:srgbClr val="191919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6000"/>
              <a:buNone/>
              <a:defRPr sz="6000">
                <a:solidFill>
                  <a:srgbClr val="191919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6000"/>
              <a:buNone/>
              <a:defRPr sz="6000">
                <a:solidFill>
                  <a:srgbClr val="191919"/>
                </a:solidFill>
              </a:defRPr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713225" y="3184650"/>
            <a:ext cx="4154100" cy="475800"/>
          </a:xfrm>
          <a:prstGeom prst="rect">
            <a:avLst/>
          </a:prstGeom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>
                <a:solidFill>
                  <a:schemeClr val="dk1"/>
                </a:solidFill>
                <a:latin typeface="Lexend Deca"/>
                <a:ea typeface="Lexend Deca"/>
                <a:cs typeface="Lexend Deca"/>
                <a:sym typeface="Lexend Deca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3"/>
          <p:cNvSpPr/>
          <p:nvPr/>
        </p:nvSpPr>
        <p:spPr>
          <a:xfrm>
            <a:off x="183300" y="142800"/>
            <a:ext cx="8777400" cy="4857900"/>
          </a:xfrm>
          <a:prstGeom prst="roundRect">
            <a:avLst>
              <a:gd fmla="val 381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" name="Google Shape;14;p3"/>
          <p:cNvSpPr txBox="1"/>
          <p:nvPr>
            <p:ph type="title"/>
          </p:nvPr>
        </p:nvSpPr>
        <p:spPr>
          <a:xfrm>
            <a:off x="4991900" y="2241550"/>
            <a:ext cx="2950800" cy="1613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50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hasCustomPrompt="1" idx="2" type="title"/>
          </p:nvPr>
        </p:nvSpPr>
        <p:spPr>
          <a:xfrm>
            <a:off x="5105625" y="1235475"/>
            <a:ext cx="1250100" cy="841800"/>
          </a:xfrm>
          <a:prstGeom prst="rect">
            <a:avLst/>
          </a:prstGeom>
          <a:solidFill>
            <a:schemeClr val="accent4"/>
          </a:solidFill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grpSp>
        <p:nvGrpSpPr>
          <p:cNvPr id="16" name="Google Shape;16;p3"/>
          <p:cNvGrpSpPr/>
          <p:nvPr/>
        </p:nvGrpSpPr>
        <p:grpSpPr>
          <a:xfrm>
            <a:off x="-5" y="624227"/>
            <a:ext cx="754756" cy="168907"/>
            <a:chOff x="5906767" y="105437"/>
            <a:chExt cx="687704" cy="153887"/>
          </a:xfrm>
        </p:grpSpPr>
        <p:sp>
          <p:nvSpPr>
            <p:cNvPr id="17" name="Google Shape;17;p3"/>
            <p:cNvSpPr/>
            <p:nvPr/>
          </p:nvSpPr>
          <p:spPr>
            <a:xfrm>
              <a:off x="6053647" y="105437"/>
              <a:ext cx="540824" cy="73226"/>
            </a:xfrm>
            <a:custGeom>
              <a:rect b="b" l="l" r="r" t="t"/>
              <a:pathLst>
                <a:path extrusionOk="0" h="2393" w="17674">
                  <a:moveTo>
                    <a:pt x="305" y="1"/>
                  </a:moveTo>
                  <a:cubicBezTo>
                    <a:pt x="137" y="1"/>
                    <a:pt x="0" y="138"/>
                    <a:pt x="0" y="306"/>
                  </a:cubicBezTo>
                  <a:cubicBezTo>
                    <a:pt x="0" y="473"/>
                    <a:pt x="137" y="610"/>
                    <a:pt x="305" y="610"/>
                  </a:cubicBezTo>
                  <a:cubicBezTo>
                    <a:pt x="747" y="610"/>
                    <a:pt x="945" y="900"/>
                    <a:pt x="1280" y="1372"/>
                  </a:cubicBezTo>
                  <a:cubicBezTo>
                    <a:pt x="1585" y="1829"/>
                    <a:pt x="1981" y="2393"/>
                    <a:pt x="2743" y="2393"/>
                  </a:cubicBezTo>
                  <a:cubicBezTo>
                    <a:pt x="3504" y="2393"/>
                    <a:pt x="3901" y="1829"/>
                    <a:pt x="4205" y="1372"/>
                  </a:cubicBezTo>
                  <a:cubicBezTo>
                    <a:pt x="4525" y="900"/>
                    <a:pt x="4754" y="610"/>
                    <a:pt x="5180" y="610"/>
                  </a:cubicBezTo>
                  <a:cubicBezTo>
                    <a:pt x="5622" y="610"/>
                    <a:pt x="5820" y="900"/>
                    <a:pt x="6155" y="1372"/>
                  </a:cubicBezTo>
                  <a:cubicBezTo>
                    <a:pt x="6460" y="1829"/>
                    <a:pt x="6856" y="2393"/>
                    <a:pt x="7618" y="2393"/>
                  </a:cubicBezTo>
                  <a:cubicBezTo>
                    <a:pt x="8380" y="2393"/>
                    <a:pt x="8776" y="1829"/>
                    <a:pt x="9081" y="1372"/>
                  </a:cubicBezTo>
                  <a:cubicBezTo>
                    <a:pt x="9401" y="900"/>
                    <a:pt x="9629" y="610"/>
                    <a:pt x="10056" y="610"/>
                  </a:cubicBezTo>
                  <a:cubicBezTo>
                    <a:pt x="10498" y="610"/>
                    <a:pt x="10696" y="900"/>
                    <a:pt x="11031" y="1372"/>
                  </a:cubicBezTo>
                  <a:cubicBezTo>
                    <a:pt x="11336" y="1829"/>
                    <a:pt x="11732" y="2393"/>
                    <a:pt x="12494" y="2393"/>
                  </a:cubicBezTo>
                  <a:cubicBezTo>
                    <a:pt x="13255" y="2393"/>
                    <a:pt x="13652" y="1829"/>
                    <a:pt x="13956" y="1372"/>
                  </a:cubicBezTo>
                  <a:cubicBezTo>
                    <a:pt x="14276" y="900"/>
                    <a:pt x="14505" y="610"/>
                    <a:pt x="14931" y="610"/>
                  </a:cubicBezTo>
                  <a:cubicBezTo>
                    <a:pt x="15373" y="610"/>
                    <a:pt x="15571" y="900"/>
                    <a:pt x="15906" y="1372"/>
                  </a:cubicBezTo>
                  <a:cubicBezTo>
                    <a:pt x="16211" y="1829"/>
                    <a:pt x="16607" y="2393"/>
                    <a:pt x="17369" y="2393"/>
                  </a:cubicBezTo>
                  <a:cubicBezTo>
                    <a:pt x="17537" y="2393"/>
                    <a:pt x="17674" y="2271"/>
                    <a:pt x="17674" y="2088"/>
                  </a:cubicBezTo>
                  <a:cubicBezTo>
                    <a:pt x="17674" y="1921"/>
                    <a:pt x="17537" y="1783"/>
                    <a:pt x="17369" y="1783"/>
                  </a:cubicBezTo>
                  <a:cubicBezTo>
                    <a:pt x="16927" y="1783"/>
                    <a:pt x="16714" y="1494"/>
                    <a:pt x="16394" y="1022"/>
                  </a:cubicBezTo>
                  <a:cubicBezTo>
                    <a:pt x="16089" y="565"/>
                    <a:pt x="15693" y="1"/>
                    <a:pt x="14931" y="1"/>
                  </a:cubicBezTo>
                  <a:cubicBezTo>
                    <a:pt x="14170" y="1"/>
                    <a:pt x="13758" y="565"/>
                    <a:pt x="13469" y="1022"/>
                  </a:cubicBezTo>
                  <a:cubicBezTo>
                    <a:pt x="13134" y="1494"/>
                    <a:pt x="12905" y="1783"/>
                    <a:pt x="12494" y="1783"/>
                  </a:cubicBezTo>
                  <a:cubicBezTo>
                    <a:pt x="12052" y="1783"/>
                    <a:pt x="11838" y="1494"/>
                    <a:pt x="11519" y="1022"/>
                  </a:cubicBezTo>
                  <a:cubicBezTo>
                    <a:pt x="11214" y="565"/>
                    <a:pt x="10818" y="1"/>
                    <a:pt x="10056" y="1"/>
                  </a:cubicBezTo>
                  <a:cubicBezTo>
                    <a:pt x="9294" y="1"/>
                    <a:pt x="8898" y="565"/>
                    <a:pt x="8593" y="1022"/>
                  </a:cubicBezTo>
                  <a:cubicBezTo>
                    <a:pt x="8258" y="1494"/>
                    <a:pt x="8030" y="1783"/>
                    <a:pt x="7618" y="1783"/>
                  </a:cubicBezTo>
                  <a:cubicBezTo>
                    <a:pt x="7176" y="1783"/>
                    <a:pt x="6963" y="1494"/>
                    <a:pt x="6643" y="1022"/>
                  </a:cubicBezTo>
                  <a:cubicBezTo>
                    <a:pt x="6338" y="565"/>
                    <a:pt x="5942" y="1"/>
                    <a:pt x="5180" y="1"/>
                  </a:cubicBezTo>
                  <a:cubicBezTo>
                    <a:pt x="4419" y="1"/>
                    <a:pt x="4022" y="565"/>
                    <a:pt x="3718" y="1022"/>
                  </a:cubicBezTo>
                  <a:cubicBezTo>
                    <a:pt x="3383" y="1494"/>
                    <a:pt x="3154" y="1783"/>
                    <a:pt x="2743" y="1783"/>
                  </a:cubicBezTo>
                  <a:cubicBezTo>
                    <a:pt x="2301" y="1783"/>
                    <a:pt x="2087" y="1494"/>
                    <a:pt x="1768" y="1022"/>
                  </a:cubicBezTo>
                  <a:cubicBezTo>
                    <a:pt x="1463" y="565"/>
                    <a:pt x="1067" y="1"/>
                    <a:pt x="3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" name="Google Shape;18;p3"/>
            <p:cNvSpPr/>
            <p:nvPr/>
          </p:nvSpPr>
          <p:spPr>
            <a:xfrm>
              <a:off x="5906767" y="185639"/>
              <a:ext cx="540855" cy="73685"/>
            </a:xfrm>
            <a:custGeom>
              <a:rect b="b" l="l" r="r" t="t"/>
              <a:pathLst>
                <a:path extrusionOk="0" h="2408" w="17675">
                  <a:moveTo>
                    <a:pt x="306" y="0"/>
                  </a:moveTo>
                  <a:cubicBezTo>
                    <a:pt x="123" y="0"/>
                    <a:pt x="1" y="138"/>
                    <a:pt x="1" y="305"/>
                  </a:cubicBezTo>
                  <a:cubicBezTo>
                    <a:pt x="1" y="488"/>
                    <a:pt x="123" y="610"/>
                    <a:pt x="306" y="610"/>
                  </a:cubicBezTo>
                  <a:cubicBezTo>
                    <a:pt x="732" y="610"/>
                    <a:pt x="945" y="899"/>
                    <a:pt x="1265" y="1372"/>
                  </a:cubicBezTo>
                  <a:cubicBezTo>
                    <a:pt x="1570" y="1829"/>
                    <a:pt x="1982" y="2408"/>
                    <a:pt x="2743" y="2408"/>
                  </a:cubicBezTo>
                  <a:cubicBezTo>
                    <a:pt x="3505" y="2408"/>
                    <a:pt x="3901" y="1829"/>
                    <a:pt x="4206" y="1372"/>
                  </a:cubicBezTo>
                  <a:cubicBezTo>
                    <a:pt x="4526" y="899"/>
                    <a:pt x="4754" y="610"/>
                    <a:pt x="5181" y="610"/>
                  </a:cubicBezTo>
                  <a:cubicBezTo>
                    <a:pt x="5623" y="610"/>
                    <a:pt x="5821" y="899"/>
                    <a:pt x="6156" y="1372"/>
                  </a:cubicBezTo>
                  <a:cubicBezTo>
                    <a:pt x="6461" y="1829"/>
                    <a:pt x="6857" y="2408"/>
                    <a:pt x="7619" y="2408"/>
                  </a:cubicBezTo>
                  <a:cubicBezTo>
                    <a:pt x="8381" y="2408"/>
                    <a:pt x="8777" y="1829"/>
                    <a:pt x="9081" y="1372"/>
                  </a:cubicBezTo>
                  <a:cubicBezTo>
                    <a:pt x="9401" y="899"/>
                    <a:pt x="9630" y="610"/>
                    <a:pt x="10057" y="610"/>
                  </a:cubicBezTo>
                  <a:cubicBezTo>
                    <a:pt x="10498" y="610"/>
                    <a:pt x="10696" y="899"/>
                    <a:pt x="11032" y="1372"/>
                  </a:cubicBezTo>
                  <a:cubicBezTo>
                    <a:pt x="11336" y="1829"/>
                    <a:pt x="11733" y="2408"/>
                    <a:pt x="12494" y="2408"/>
                  </a:cubicBezTo>
                  <a:cubicBezTo>
                    <a:pt x="13256" y="2408"/>
                    <a:pt x="13652" y="1829"/>
                    <a:pt x="13957" y="1372"/>
                  </a:cubicBezTo>
                  <a:cubicBezTo>
                    <a:pt x="14277" y="899"/>
                    <a:pt x="14505" y="610"/>
                    <a:pt x="14932" y="610"/>
                  </a:cubicBezTo>
                  <a:cubicBezTo>
                    <a:pt x="15374" y="610"/>
                    <a:pt x="15572" y="899"/>
                    <a:pt x="15892" y="1372"/>
                  </a:cubicBezTo>
                  <a:cubicBezTo>
                    <a:pt x="16212" y="1829"/>
                    <a:pt x="16608" y="2408"/>
                    <a:pt x="17370" y="2408"/>
                  </a:cubicBezTo>
                  <a:cubicBezTo>
                    <a:pt x="17537" y="2408"/>
                    <a:pt x="17675" y="2271"/>
                    <a:pt x="17675" y="2103"/>
                  </a:cubicBezTo>
                  <a:cubicBezTo>
                    <a:pt x="17675" y="1935"/>
                    <a:pt x="17537" y="1798"/>
                    <a:pt x="17370" y="1798"/>
                  </a:cubicBezTo>
                  <a:cubicBezTo>
                    <a:pt x="16928" y="1798"/>
                    <a:pt x="16715" y="1509"/>
                    <a:pt x="16395" y="1036"/>
                  </a:cubicBezTo>
                  <a:cubicBezTo>
                    <a:pt x="16090" y="579"/>
                    <a:pt x="15694" y="0"/>
                    <a:pt x="14932" y="0"/>
                  </a:cubicBezTo>
                  <a:cubicBezTo>
                    <a:pt x="14170" y="0"/>
                    <a:pt x="13759" y="579"/>
                    <a:pt x="13469" y="1036"/>
                  </a:cubicBezTo>
                  <a:cubicBezTo>
                    <a:pt x="13134" y="1509"/>
                    <a:pt x="12906" y="1798"/>
                    <a:pt x="12494" y="1798"/>
                  </a:cubicBezTo>
                  <a:cubicBezTo>
                    <a:pt x="12052" y="1798"/>
                    <a:pt x="11839" y="1509"/>
                    <a:pt x="11519" y="1036"/>
                  </a:cubicBezTo>
                  <a:cubicBezTo>
                    <a:pt x="11214" y="579"/>
                    <a:pt x="10818" y="0"/>
                    <a:pt x="10057" y="0"/>
                  </a:cubicBezTo>
                  <a:cubicBezTo>
                    <a:pt x="9295" y="0"/>
                    <a:pt x="8899" y="579"/>
                    <a:pt x="8594" y="1036"/>
                  </a:cubicBezTo>
                  <a:cubicBezTo>
                    <a:pt x="8259" y="1509"/>
                    <a:pt x="8030" y="1798"/>
                    <a:pt x="7619" y="1798"/>
                  </a:cubicBezTo>
                  <a:cubicBezTo>
                    <a:pt x="7177" y="1798"/>
                    <a:pt x="6964" y="1509"/>
                    <a:pt x="6644" y="1036"/>
                  </a:cubicBezTo>
                  <a:cubicBezTo>
                    <a:pt x="6339" y="579"/>
                    <a:pt x="5943" y="0"/>
                    <a:pt x="5181" y="0"/>
                  </a:cubicBezTo>
                  <a:cubicBezTo>
                    <a:pt x="4419" y="0"/>
                    <a:pt x="4023" y="579"/>
                    <a:pt x="3703" y="1036"/>
                  </a:cubicBezTo>
                  <a:cubicBezTo>
                    <a:pt x="3383" y="1509"/>
                    <a:pt x="3155" y="1798"/>
                    <a:pt x="2743" y="1798"/>
                  </a:cubicBezTo>
                  <a:cubicBezTo>
                    <a:pt x="2301" y="1798"/>
                    <a:pt x="2088" y="1509"/>
                    <a:pt x="1768" y="1036"/>
                  </a:cubicBezTo>
                  <a:cubicBezTo>
                    <a:pt x="1463" y="579"/>
                    <a:pt x="1067" y="0"/>
                    <a:pt x="30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9" name="Google Shape;19;p3"/>
          <p:cNvGrpSpPr/>
          <p:nvPr/>
        </p:nvGrpSpPr>
        <p:grpSpPr>
          <a:xfrm>
            <a:off x="8494745" y="3569202"/>
            <a:ext cx="754756" cy="168907"/>
            <a:chOff x="5906767" y="105437"/>
            <a:chExt cx="687704" cy="153887"/>
          </a:xfrm>
        </p:grpSpPr>
        <p:sp>
          <p:nvSpPr>
            <p:cNvPr id="20" name="Google Shape;20;p3"/>
            <p:cNvSpPr/>
            <p:nvPr/>
          </p:nvSpPr>
          <p:spPr>
            <a:xfrm>
              <a:off x="6053647" y="105437"/>
              <a:ext cx="540824" cy="73226"/>
            </a:xfrm>
            <a:custGeom>
              <a:rect b="b" l="l" r="r" t="t"/>
              <a:pathLst>
                <a:path extrusionOk="0" h="2393" w="17674">
                  <a:moveTo>
                    <a:pt x="305" y="1"/>
                  </a:moveTo>
                  <a:cubicBezTo>
                    <a:pt x="137" y="1"/>
                    <a:pt x="0" y="138"/>
                    <a:pt x="0" y="306"/>
                  </a:cubicBezTo>
                  <a:cubicBezTo>
                    <a:pt x="0" y="473"/>
                    <a:pt x="137" y="610"/>
                    <a:pt x="305" y="610"/>
                  </a:cubicBezTo>
                  <a:cubicBezTo>
                    <a:pt x="747" y="610"/>
                    <a:pt x="945" y="900"/>
                    <a:pt x="1280" y="1372"/>
                  </a:cubicBezTo>
                  <a:cubicBezTo>
                    <a:pt x="1585" y="1829"/>
                    <a:pt x="1981" y="2393"/>
                    <a:pt x="2743" y="2393"/>
                  </a:cubicBezTo>
                  <a:cubicBezTo>
                    <a:pt x="3504" y="2393"/>
                    <a:pt x="3901" y="1829"/>
                    <a:pt x="4205" y="1372"/>
                  </a:cubicBezTo>
                  <a:cubicBezTo>
                    <a:pt x="4525" y="900"/>
                    <a:pt x="4754" y="610"/>
                    <a:pt x="5180" y="610"/>
                  </a:cubicBezTo>
                  <a:cubicBezTo>
                    <a:pt x="5622" y="610"/>
                    <a:pt x="5820" y="900"/>
                    <a:pt x="6155" y="1372"/>
                  </a:cubicBezTo>
                  <a:cubicBezTo>
                    <a:pt x="6460" y="1829"/>
                    <a:pt x="6856" y="2393"/>
                    <a:pt x="7618" y="2393"/>
                  </a:cubicBezTo>
                  <a:cubicBezTo>
                    <a:pt x="8380" y="2393"/>
                    <a:pt x="8776" y="1829"/>
                    <a:pt x="9081" y="1372"/>
                  </a:cubicBezTo>
                  <a:cubicBezTo>
                    <a:pt x="9401" y="900"/>
                    <a:pt x="9629" y="610"/>
                    <a:pt x="10056" y="610"/>
                  </a:cubicBezTo>
                  <a:cubicBezTo>
                    <a:pt x="10498" y="610"/>
                    <a:pt x="10696" y="900"/>
                    <a:pt x="11031" y="1372"/>
                  </a:cubicBezTo>
                  <a:cubicBezTo>
                    <a:pt x="11336" y="1829"/>
                    <a:pt x="11732" y="2393"/>
                    <a:pt x="12494" y="2393"/>
                  </a:cubicBezTo>
                  <a:cubicBezTo>
                    <a:pt x="13255" y="2393"/>
                    <a:pt x="13652" y="1829"/>
                    <a:pt x="13956" y="1372"/>
                  </a:cubicBezTo>
                  <a:cubicBezTo>
                    <a:pt x="14276" y="900"/>
                    <a:pt x="14505" y="610"/>
                    <a:pt x="14931" y="610"/>
                  </a:cubicBezTo>
                  <a:cubicBezTo>
                    <a:pt x="15373" y="610"/>
                    <a:pt x="15571" y="900"/>
                    <a:pt x="15906" y="1372"/>
                  </a:cubicBezTo>
                  <a:cubicBezTo>
                    <a:pt x="16211" y="1829"/>
                    <a:pt x="16607" y="2393"/>
                    <a:pt x="17369" y="2393"/>
                  </a:cubicBezTo>
                  <a:cubicBezTo>
                    <a:pt x="17537" y="2393"/>
                    <a:pt x="17674" y="2271"/>
                    <a:pt x="17674" y="2088"/>
                  </a:cubicBezTo>
                  <a:cubicBezTo>
                    <a:pt x="17674" y="1921"/>
                    <a:pt x="17537" y="1783"/>
                    <a:pt x="17369" y="1783"/>
                  </a:cubicBezTo>
                  <a:cubicBezTo>
                    <a:pt x="16927" y="1783"/>
                    <a:pt x="16714" y="1494"/>
                    <a:pt x="16394" y="1022"/>
                  </a:cubicBezTo>
                  <a:cubicBezTo>
                    <a:pt x="16089" y="565"/>
                    <a:pt x="15693" y="1"/>
                    <a:pt x="14931" y="1"/>
                  </a:cubicBezTo>
                  <a:cubicBezTo>
                    <a:pt x="14170" y="1"/>
                    <a:pt x="13758" y="565"/>
                    <a:pt x="13469" y="1022"/>
                  </a:cubicBezTo>
                  <a:cubicBezTo>
                    <a:pt x="13134" y="1494"/>
                    <a:pt x="12905" y="1783"/>
                    <a:pt x="12494" y="1783"/>
                  </a:cubicBezTo>
                  <a:cubicBezTo>
                    <a:pt x="12052" y="1783"/>
                    <a:pt x="11838" y="1494"/>
                    <a:pt x="11519" y="1022"/>
                  </a:cubicBezTo>
                  <a:cubicBezTo>
                    <a:pt x="11214" y="565"/>
                    <a:pt x="10818" y="1"/>
                    <a:pt x="10056" y="1"/>
                  </a:cubicBezTo>
                  <a:cubicBezTo>
                    <a:pt x="9294" y="1"/>
                    <a:pt x="8898" y="565"/>
                    <a:pt x="8593" y="1022"/>
                  </a:cubicBezTo>
                  <a:cubicBezTo>
                    <a:pt x="8258" y="1494"/>
                    <a:pt x="8030" y="1783"/>
                    <a:pt x="7618" y="1783"/>
                  </a:cubicBezTo>
                  <a:cubicBezTo>
                    <a:pt x="7176" y="1783"/>
                    <a:pt x="6963" y="1494"/>
                    <a:pt x="6643" y="1022"/>
                  </a:cubicBezTo>
                  <a:cubicBezTo>
                    <a:pt x="6338" y="565"/>
                    <a:pt x="5942" y="1"/>
                    <a:pt x="5180" y="1"/>
                  </a:cubicBezTo>
                  <a:cubicBezTo>
                    <a:pt x="4419" y="1"/>
                    <a:pt x="4022" y="565"/>
                    <a:pt x="3718" y="1022"/>
                  </a:cubicBezTo>
                  <a:cubicBezTo>
                    <a:pt x="3383" y="1494"/>
                    <a:pt x="3154" y="1783"/>
                    <a:pt x="2743" y="1783"/>
                  </a:cubicBezTo>
                  <a:cubicBezTo>
                    <a:pt x="2301" y="1783"/>
                    <a:pt x="2087" y="1494"/>
                    <a:pt x="1768" y="1022"/>
                  </a:cubicBezTo>
                  <a:cubicBezTo>
                    <a:pt x="1463" y="565"/>
                    <a:pt x="1067" y="1"/>
                    <a:pt x="3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" name="Google Shape;21;p3"/>
            <p:cNvSpPr/>
            <p:nvPr/>
          </p:nvSpPr>
          <p:spPr>
            <a:xfrm>
              <a:off x="5906767" y="185639"/>
              <a:ext cx="540855" cy="73685"/>
            </a:xfrm>
            <a:custGeom>
              <a:rect b="b" l="l" r="r" t="t"/>
              <a:pathLst>
                <a:path extrusionOk="0" h="2408" w="17675">
                  <a:moveTo>
                    <a:pt x="306" y="0"/>
                  </a:moveTo>
                  <a:cubicBezTo>
                    <a:pt x="123" y="0"/>
                    <a:pt x="1" y="138"/>
                    <a:pt x="1" y="305"/>
                  </a:cubicBezTo>
                  <a:cubicBezTo>
                    <a:pt x="1" y="488"/>
                    <a:pt x="123" y="610"/>
                    <a:pt x="306" y="610"/>
                  </a:cubicBezTo>
                  <a:cubicBezTo>
                    <a:pt x="732" y="610"/>
                    <a:pt x="945" y="899"/>
                    <a:pt x="1265" y="1372"/>
                  </a:cubicBezTo>
                  <a:cubicBezTo>
                    <a:pt x="1570" y="1829"/>
                    <a:pt x="1982" y="2408"/>
                    <a:pt x="2743" y="2408"/>
                  </a:cubicBezTo>
                  <a:cubicBezTo>
                    <a:pt x="3505" y="2408"/>
                    <a:pt x="3901" y="1829"/>
                    <a:pt x="4206" y="1372"/>
                  </a:cubicBezTo>
                  <a:cubicBezTo>
                    <a:pt x="4526" y="899"/>
                    <a:pt x="4754" y="610"/>
                    <a:pt x="5181" y="610"/>
                  </a:cubicBezTo>
                  <a:cubicBezTo>
                    <a:pt x="5623" y="610"/>
                    <a:pt x="5821" y="899"/>
                    <a:pt x="6156" y="1372"/>
                  </a:cubicBezTo>
                  <a:cubicBezTo>
                    <a:pt x="6461" y="1829"/>
                    <a:pt x="6857" y="2408"/>
                    <a:pt x="7619" y="2408"/>
                  </a:cubicBezTo>
                  <a:cubicBezTo>
                    <a:pt x="8381" y="2408"/>
                    <a:pt x="8777" y="1829"/>
                    <a:pt x="9081" y="1372"/>
                  </a:cubicBezTo>
                  <a:cubicBezTo>
                    <a:pt x="9401" y="899"/>
                    <a:pt x="9630" y="610"/>
                    <a:pt x="10057" y="610"/>
                  </a:cubicBezTo>
                  <a:cubicBezTo>
                    <a:pt x="10498" y="610"/>
                    <a:pt x="10696" y="899"/>
                    <a:pt x="11032" y="1372"/>
                  </a:cubicBezTo>
                  <a:cubicBezTo>
                    <a:pt x="11336" y="1829"/>
                    <a:pt x="11733" y="2408"/>
                    <a:pt x="12494" y="2408"/>
                  </a:cubicBezTo>
                  <a:cubicBezTo>
                    <a:pt x="13256" y="2408"/>
                    <a:pt x="13652" y="1829"/>
                    <a:pt x="13957" y="1372"/>
                  </a:cubicBezTo>
                  <a:cubicBezTo>
                    <a:pt x="14277" y="899"/>
                    <a:pt x="14505" y="610"/>
                    <a:pt x="14932" y="610"/>
                  </a:cubicBezTo>
                  <a:cubicBezTo>
                    <a:pt x="15374" y="610"/>
                    <a:pt x="15572" y="899"/>
                    <a:pt x="15892" y="1372"/>
                  </a:cubicBezTo>
                  <a:cubicBezTo>
                    <a:pt x="16212" y="1829"/>
                    <a:pt x="16608" y="2408"/>
                    <a:pt x="17370" y="2408"/>
                  </a:cubicBezTo>
                  <a:cubicBezTo>
                    <a:pt x="17537" y="2408"/>
                    <a:pt x="17675" y="2271"/>
                    <a:pt x="17675" y="2103"/>
                  </a:cubicBezTo>
                  <a:cubicBezTo>
                    <a:pt x="17675" y="1935"/>
                    <a:pt x="17537" y="1798"/>
                    <a:pt x="17370" y="1798"/>
                  </a:cubicBezTo>
                  <a:cubicBezTo>
                    <a:pt x="16928" y="1798"/>
                    <a:pt x="16715" y="1509"/>
                    <a:pt x="16395" y="1036"/>
                  </a:cubicBezTo>
                  <a:cubicBezTo>
                    <a:pt x="16090" y="579"/>
                    <a:pt x="15694" y="0"/>
                    <a:pt x="14932" y="0"/>
                  </a:cubicBezTo>
                  <a:cubicBezTo>
                    <a:pt x="14170" y="0"/>
                    <a:pt x="13759" y="579"/>
                    <a:pt x="13469" y="1036"/>
                  </a:cubicBezTo>
                  <a:cubicBezTo>
                    <a:pt x="13134" y="1509"/>
                    <a:pt x="12906" y="1798"/>
                    <a:pt x="12494" y="1798"/>
                  </a:cubicBezTo>
                  <a:cubicBezTo>
                    <a:pt x="12052" y="1798"/>
                    <a:pt x="11839" y="1509"/>
                    <a:pt x="11519" y="1036"/>
                  </a:cubicBezTo>
                  <a:cubicBezTo>
                    <a:pt x="11214" y="579"/>
                    <a:pt x="10818" y="0"/>
                    <a:pt x="10057" y="0"/>
                  </a:cubicBezTo>
                  <a:cubicBezTo>
                    <a:pt x="9295" y="0"/>
                    <a:pt x="8899" y="579"/>
                    <a:pt x="8594" y="1036"/>
                  </a:cubicBezTo>
                  <a:cubicBezTo>
                    <a:pt x="8259" y="1509"/>
                    <a:pt x="8030" y="1798"/>
                    <a:pt x="7619" y="1798"/>
                  </a:cubicBezTo>
                  <a:cubicBezTo>
                    <a:pt x="7177" y="1798"/>
                    <a:pt x="6964" y="1509"/>
                    <a:pt x="6644" y="1036"/>
                  </a:cubicBezTo>
                  <a:cubicBezTo>
                    <a:pt x="6339" y="579"/>
                    <a:pt x="5943" y="0"/>
                    <a:pt x="5181" y="0"/>
                  </a:cubicBezTo>
                  <a:cubicBezTo>
                    <a:pt x="4419" y="0"/>
                    <a:pt x="4023" y="579"/>
                    <a:pt x="3703" y="1036"/>
                  </a:cubicBezTo>
                  <a:cubicBezTo>
                    <a:pt x="3383" y="1509"/>
                    <a:pt x="3155" y="1798"/>
                    <a:pt x="2743" y="1798"/>
                  </a:cubicBezTo>
                  <a:cubicBezTo>
                    <a:pt x="2301" y="1798"/>
                    <a:pt x="2088" y="1509"/>
                    <a:pt x="1768" y="1036"/>
                  </a:cubicBezTo>
                  <a:cubicBezTo>
                    <a:pt x="1463" y="579"/>
                    <a:pt x="1067" y="0"/>
                    <a:pt x="30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4"/>
          <p:cNvSpPr/>
          <p:nvPr/>
        </p:nvSpPr>
        <p:spPr>
          <a:xfrm>
            <a:off x="183300" y="142800"/>
            <a:ext cx="8777400" cy="4857900"/>
          </a:xfrm>
          <a:prstGeom prst="roundRect">
            <a:avLst>
              <a:gd fmla="val 381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" name="Google Shape;24;p4"/>
          <p:cNvSpPr txBox="1"/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" type="body"/>
          </p:nvPr>
        </p:nvSpPr>
        <p:spPr>
          <a:xfrm>
            <a:off x="720000" y="1139551"/>
            <a:ext cx="7704000" cy="43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●"/>
              <a:defRPr/>
            </a:lvl1pPr>
            <a:lvl2pPr indent="-3048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○"/>
              <a:defRPr/>
            </a:lvl2pPr>
            <a:lvl3pPr indent="-304800" lvl="2" marL="1371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■"/>
              <a:defRPr/>
            </a:lvl3pPr>
            <a:lvl4pPr indent="-304800" lvl="3" marL="1828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●"/>
              <a:defRPr/>
            </a:lvl4pPr>
            <a:lvl5pPr indent="-304800" lvl="4" marL="22860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○"/>
              <a:defRPr/>
            </a:lvl5pPr>
            <a:lvl6pPr indent="-304800" lvl="5" marL="2743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■"/>
              <a:defRPr/>
            </a:lvl6pPr>
            <a:lvl7pPr indent="-304800" lvl="6" marL="3200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●"/>
              <a:defRPr/>
            </a:lvl7pPr>
            <a:lvl8pPr indent="-304800" lvl="7" marL="3657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○"/>
              <a:defRPr/>
            </a:lvl8pPr>
            <a:lvl9pPr indent="-304800" lvl="8" marL="411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■"/>
              <a:defRPr/>
            </a:lvl9pPr>
          </a:lstStyle>
          <a:p/>
        </p:txBody>
      </p:sp>
      <p:sp>
        <p:nvSpPr>
          <p:cNvPr id="26" name="Google Shape;26;p4"/>
          <p:cNvSpPr/>
          <p:nvPr/>
        </p:nvSpPr>
        <p:spPr>
          <a:xfrm>
            <a:off x="387058" y="370480"/>
            <a:ext cx="157131" cy="338038"/>
          </a:xfrm>
          <a:custGeom>
            <a:rect b="b" l="l" r="r" t="t"/>
            <a:pathLst>
              <a:path extrusionOk="0" h="11047" w="5135">
                <a:moveTo>
                  <a:pt x="2575" y="0"/>
                </a:moveTo>
                <a:lnTo>
                  <a:pt x="0" y="6598"/>
                </a:lnTo>
                <a:lnTo>
                  <a:pt x="2575" y="6598"/>
                </a:lnTo>
                <a:lnTo>
                  <a:pt x="2575" y="11046"/>
                </a:lnTo>
                <a:lnTo>
                  <a:pt x="5135" y="4434"/>
                </a:lnTo>
                <a:lnTo>
                  <a:pt x="2575" y="4434"/>
                </a:lnTo>
                <a:lnTo>
                  <a:pt x="2575" y="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27" name="Google Shape;27;p4"/>
          <p:cNvGrpSpPr/>
          <p:nvPr/>
        </p:nvGrpSpPr>
        <p:grpSpPr>
          <a:xfrm>
            <a:off x="8423992" y="927437"/>
            <a:ext cx="687704" cy="153887"/>
            <a:chOff x="5906767" y="105437"/>
            <a:chExt cx="687704" cy="153887"/>
          </a:xfrm>
        </p:grpSpPr>
        <p:sp>
          <p:nvSpPr>
            <p:cNvPr id="28" name="Google Shape;28;p4"/>
            <p:cNvSpPr/>
            <p:nvPr/>
          </p:nvSpPr>
          <p:spPr>
            <a:xfrm>
              <a:off x="6053647" y="105437"/>
              <a:ext cx="540824" cy="73226"/>
            </a:xfrm>
            <a:custGeom>
              <a:rect b="b" l="l" r="r" t="t"/>
              <a:pathLst>
                <a:path extrusionOk="0" h="2393" w="17674">
                  <a:moveTo>
                    <a:pt x="305" y="1"/>
                  </a:moveTo>
                  <a:cubicBezTo>
                    <a:pt x="137" y="1"/>
                    <a:pt x="0" y="138"/>
                    <a:pt x="0" y="306"/>
                  </a:cubicBezTo>
                  <a:cubicBezTo>
                    <a:pt x="0" y="473"/>
                    <a:pt x="137" y="610"/>
                    <a:pt x="305" y="610"/>
                  </a:cubicBezTo>
                  <a:cubicBezTo>
                    <a:pt x="747" y="610"/>
                    <a:pt x="945" y="900"/>
                    <a:pt x="1280" y="1372"/>
                  </a:cubicBezTo>
                  <a:cubicBezTo>
                    <a:pt x="1585" y="1829"/>
                    <a:pt x="1981" y="2393"/>
                    <a:pt x="2743" y="2393"/>
                  </a:cubicBezTo>
                  <a:cubicBezTo>
                    <a:pt x="3504" y="2393"/>
                    <a:pt x="3901" y="1829"/>
                    <a:pt x="4205" y="1372"/>
                  </a:cubicBezTo>
                  <a:cubicBezTo>
                    <a:pt x="4525" y="900"/>
                    <a:pt x="4754" y="610"/>
                    <a:pt x="5180" y="610"/>
                  </a:cubicBezTo>
                  <a:cubicBezTo>
                    <a:pt x="5622" y="610"/>
                    <a:pt x="5820" y="900"/>
                    <a:pt x="6155" y="1372"/>
                  </a:cubicBezTo>
                  <a:cubicBezTo>
                    <a:pt x="6460" y="1829"/>
                    <a:pt x="6856" y="2393"/>
                    <a:pt x="7618" y="2393"/>
                  </a:cubicBezTo>
                  <a:cubicBezTo>
                    <a:pt x="8380" y="2393"/>
                    <a:pt x="8776" y="1829"/>
                    <a:pt x="9081" y="1372"/>
                  </a:cubicBezTo>
                  <a:cubicBezTo>
                    <a:pt x="9401" y="900"/>
                    <a:pt x="9629" y="610"/>
                    <a:pt x="10056" y="610"/>
                  </a:cubicBezTo>
                  <a:cubicBezTo>
                    <a:pt x="10498" y="610"/>
                    <a:pt x="10696" y="900"/>
                    <a:pt x="11031" y="1372"/>
                  </a:cubicBezTo>
                  <a:cubicBezTo>
                    <a:pt x="11336" y="1829"/>
                    <a:pt x="11732" y="2393"/>
                    <a:pt x="12494" y="2393"/>
                  </a:cubicBezTo>
                  <a:cubicBezTo>
                    <a:pt x="13255" y="2393"/>
                    <a:pt x="13652" y="1829"/>
                    <a:pt x="13956" y="1372"/>
                  </a:cubicBezTo>
                  <a:cubicBezTo>
                    <a:pt x="14276" y="900"/>
                    <a:pt x="14505" y="610"/>
                    <a:pt x="14931" y="610"/>
                  </a:cubicBezTo>
                  <a:cubicBezTo>
                    <a:pt x="15373" y="610"/>
                    <a:pt x="15571" y="900"/>
                    <a:pt x="15906" y="1372"/>
                  </a:cubicBezTo>
                  <a:cubicBezTo>
                    <a:pt x="16211" y="1829"/>
                    <a:pt x="16607" y="2393"/>
                    <a:pt x="17369" y="2393"/>
                  </a:cubicBezTo>
                  <a:cubicBezTo>
                    <a:pt x="17537" y="2393"/>
                    <a:pt x="17674" y="2271"/>
                    <a:pt x="17674" y="2088"/>
                  </a:cubicBezTo>
                  <a:cubicBezTo>
                    <a:pt x="17674" y="1921"/>
                    <a:pt x="17537" y="1783"/>
                    <a:pt x="17369" y="1783"/>
                  </a:cubicBezTo>
                  <a:cubicBezTo>
                    <a:pt x="16927" y="1783"/>
                    <a:pt x="16714" y="1494"/>
                    <a:pt x="16394" y="1022"/>
                  </a:cubicBezTo>
                  <a:cubicBezTo>
                    <a:pt x="16089" y="565"/>
                    <a:pt x="15693" y="1"/>
                    <a:pt x="14931" y="1"/>
                  </a:cubicBezTo>
                  <a:cubicBezTo>
                    <a:pt x="14170" y="1"/>
                    <a:pt x="13758" y="565"/>
                    <a:pt x="13469" y="1022"/>
                  </a:cubicBezTo>
                  <a:cubicBezTo>
                    <a:pt x="13134" y="1494"/>
                    <a:pt x="12905" y="1783"/>
                    <a:pt x="12494" y="1783"/>
                  </a:cubicBezTo>
                  <a:cubicBezTo>
                    <a:pt x="12052" y="1783"/>
                    <a:pt x="11838" y="1494"/>
                    <a:pt x="11519" y="1022"/>
                  </a:cubicBezTo>
                  <a:cubicBezTo>
                    <a:pt x="11214" y="565"/>
                    <a:pt x="10818" y="1"/>
                    <a:pt x="10056" y="1"/>
                  </a:cubicBezTo>
                  <a:cubicBezTo>
                    <a:pt x="9294" y="1"/>
                    <a:pt x="8898" y="565"/>
                    <a:pt x="8593" y="1022"/>
                  </a:cubicBezTo>
                  <a:cubicBezTo>
                    <a:pt x="8258" y="1494"/>
                    <a:pt x="8030" y="1783"/>
                    <a:pt x="7618" y="1783"/>
                  </a:cubicBezTo>
                  <a:cubicBezTo>
                    <a:pt x="7176" y="1783"/>
                    <a:pt x="6963" y="1494"/>
                    <a:pt x="6643" y="1022"/>
                  </a:cubicBezTo>
                  <a:cubicBezTo>
                    <a:pt x="6338" y="565"/>
                    <a:pt x="5942" y="1"/>
                    <a:pt x="5180" y="1"/>
                  </a:cubicBezTo>
                  <a:cubicBezTo>
                    <a:pt x="4419" y="1"/>
                    <a:pt x="4022" y="565"/>
                    <a:pt x="3718" y="1022"/>
                  </a:cubicBezTo>
                  <a:cubicBezTo>
                    <a:pt x="3383" y="1494"/>
                    <a:pt x="3154" y="1783"/>
                    <a:pt x="2743" y="1783"/>
                  </a:cubicBezTo>
                  <a:cubicBezTo>
                    <a:pt x="2301" y="1783"/>
                    <a:pt x="2087" y="1494"/>
                    <a:pt x="1768" y="1022"/>
                  </a:cubicBezTo>
                  <a:cubicBezTo>
                    <a:pt x="1463" y="565"/>
                    <a:pt x="1067" y="1"/>
                    <a:pt x="3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" name="Google Shape;29;p4"/>
            <p:cNvSpPr/>
            <p:nvPr/>
          </p:nvSpPr>
          <p:spPr>
            <a:xfrm>
              <a:off x="5906767" y="185639"/>
              <a:ext cx="540855" cy="73685"/>
            </a:xfrm>
            <a:custGeom>
              <a:rect b="b" l="l" r="r" t="t"/>
              <a:pathLst>
                <a:path extrusionOk="0" h="2408" w="17675">
                  <a:moveTo>
                    <a:pt x="306" y="0"/>
                  </a:moveTo>
                  <a:cubicBezTo>
                    <a:pt x="123" y="0"/>
                    <a:pt x="1" y="138"/>
                    <a:pt x="1" y="305"/>
                  </a:cubicBezTo>
                  <a:cubicBezTo>
                    <a:pt x="1" y="488"/>
                    <a:pt x="123" y="610"/>
                    <a:pt x="306" y="610"/>
                  </a:cubicBezTo>
                  <a:cubicBezTo>
                    <a:pt x="732" y="610"/>
                    <a:pt x="945" y="899"/>
                    <a:pt x="1265" y="1372"/>
                  </a:cubicBezTo>
                  <a:cubicBezTo>
                    <a:pt x="1570" y="1829"/>
                    <a:pt x="1982" y="2408"/>
                    <a:pt x="2743" y="2408"/>
                  </a:cubicBezTo>
                  <a:cubicBezTo>
                    <a:pt x="3505" y="2408"/>
                    <a:pt x="3901" y="1829"/>
                    <a:pt x="4206" y="1372"/>
                  </a:cubicBezTo>
                  <a:cubicBezTo>
                    <a:pt x="4526" y="899"/>
                    <a:pt x="4754" y="610"/>
                    <a:pt x="5181" y="610"/>
                  </a:cubicBezTo>
                  <a:cubicBezTo>
                    <a:pt x="5623" y="610"/>
                    <a:pt x="5821" y="899"/>
                    <a:pt x="6156" y="1372"/>
                  </a:cubicBezTo>
                  <a:cubicBezTo>
                    <a:pt x="6461" y="1829"/>
                    <a:pt x="6857" y="2408"/>
                    <a:pt x="7619" y="2408"/>
                  </a:cubicBezTo>
                  <a:cubicBezTo>
                    <a:pt x="8381" y="2408"/>
                    <a:pt x="8777" y="1829"/>
                    <a:pt x="9081" y="1372"/>
                  </a:cubicBezTo>
                  <a:cubicBezTo>
                    <a:pt x="9401" y="899"/>
                    <a:pt x="9630" y="610"/>
                    <a:pt x="10057" y="610"/>
                  </a:cubicBezTo>
                  <a:cubicBezTo>
                    <a:pt x="10498" y="610"/>
                    <a:pt x="10696" y="899"/>
                    <a:pt x="11032" y="1372"/>
                  </a:cubicBezTo>
                  <a:cubicBezTo>
                    <a:pt x="11336" y="1829"/>
                    <a:pt x="11733" y="2408"/>
                    <a:pt x="12494" y="2408"/>
                  </a:cubicBezTo>
                  <a:cubicBezTo>
                    <a:pt x="13256" y="2408"/>
                    <a:pt x="13652" y="1829"/>
                    <a:pt x="13957" y="1372"/>
                  </a:cubicBezTo>
                  <a:cubicBezTo>
                    <a:pt x="14277" y="899"/>
                    <a:pt x="14505" y="610"/>
                    <a:pt x="14932" y="610"/>
                  </a:cubicBezTo>
                  <a:cubicBezTo>
                    <a:pt x="15374" y="610"/>
                    <a:pt x="15572" y="899"/>
                    <a:pt x="15892" y="1372"/>
                  </a:cubicBezTo>
                  <a:cubicBezTo>
                    <a:pt x="16212" y="1829"/>
                    <a:pt x="16608" y="2408"/>
                    <a:pt x="17370" y="2408"/>
                  </a:cubicBezTo>
                  <a:cubicBezTo>
                    <a:pt x="17537" y="2408"/>
                    <a:pt x="17675" y="2271"/>
                    <a:pt x="17675" y="2103"/>
                  </a:cubicBezTo>
                  <a:cubicBezTo>
                    <a:pt x="17675" y="1935"/>
                    <a:pt x="17537" y="1798"/>
                    <a:pt x="17370" y="1798"/>
                  </a:cubicBezTo>
                  <a:cubicBezTo>
                    <a:pt x="16928" y="1798"/>
                    <a:pt x="16715" y="1509"/>
                    <a:pt x="16395" y="1036"/>
                  </a:cubicBezTo>
                  <a:cubicBezTo>
                    <a:pt x="16090" y="579"/>
                    <a:pt x="15694" y="0"/>
                    <a:pt x="14932" y="0"/>
                  </a:cubicBezTo>
                  <a:cubicBezTo>
                    <a:pt x="14170" y="0"/>
                    <a:pt x="13759" y="579"/>
                    <a:pt x="13469" y="1036"/>
                  </a:cubicBezTo>
                  <a:cubicBezTo>
                    <a:pt x="13134" y="1509"/>
                    <a:pt x="12906" y="1798"/>
                    <a:pt x="12494" y="1798"/>
                  </a:cubicBezTo>
                  <a:cubicBezTo>
                    <a:pt x="12052" y="1798"/>
                    <a:pt x="11839" y="1509"/>
                    <a:pt x="11519" y="1036"/>
                  </a:cubicBezTo>
                  <a:cubicBezTo>
                    <a:pt x="11214" y="579"/>
                    <a:pt x="10818" y="0"/>
                    <a:pt x="10057" y="0"/>
                  </a:cubicBezTo>
                  <a:cubicBezTo>
                    <a:pt x="9295" y="0"/>
                    <a:pt x="8899" y="579"/>
                    <a:pt x="8594" y="1036"/>
                  </a:cubicBezTo>
                  <a:cubicBezTo>
                    <a:pt x="8259" y="1509"/>
                    <a:pt x="8030" y="1798"/>
                    <a:pt x="7619" y="1798"/>
                  </a:cubicBezTo>
                  <a:cubicBezTo>
                    <a:pt x="7177" y="1798"/>
                    <a:pt x="6964" y="1509"/>
                    <a:pt x="6644" y="1036"/>
                  </a:cubicBezTo>
                  <a:cubicBezTo>
                    <a:pt x="6339" y="579"/>
                    <a:pt x="5943" y="0"/>
                    <a:pt x="5181" y="0"/>
                  </a:cubicBezTo>
                  <a:cubicBezTo>
                    <a:pt x="4419" y="0"/>
                    <a:pt x="4023" y="579"/>
                    <a:pt x="3703" y="1036"/>
                  </a:cubicBezTo>
                  <a:cubicBezTo>
                    <a:pt x="3383" y="1509"/>
                    <a:pt x="3155" y="1798"/>
                    <a:pt x="2743" y="1798"/>
                  </a:cubicBezTo>
                  <a:cubicBezTo>
                    <a:pt x="2301" y="1798"/>
                    <a:pt x="2088" y="1509"/>
                    <a:pt x="1768" y="1036"/>
                  </a:cubicBezTo>
                  <a:cubicBezTo>
                    <a:pt x="1463" y="579"/>
                    <a:pt x="1067" y="0"/>
                    <a:pt x="30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5"/>
          <p:cNvSpPr/>
          <p:nvPr/>
        </p:nvSpPr>
        <p:spPr>
          <a:xfrm>
            <a:off x="183300" y="142800"/>
            <a:ext cx="8777400" cy="4857900"/>
          </a:xfrm>
          <a:prstGeom prst="roundRect">
            <a:avLst>
              <a:gd fmla="val 381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" name="Google Shape;32;p5"/>
          <p:cNvSpPr txBox="1"/>
          <p:nvPr>
            <p:ph type="title"/>
          </p:nvPr>
        </p:nvSpPr>
        <p:spPr>
          <a:xfrm>
            <a:off x="722376" y="448056"/>
            <a:ext cx="77040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33" name="Google Shape;33;p5"/>
          <p:cNvSpPr txBox="1"/>
          <p:nvPr>
            <p:ph idx="1" type="subTitle"/>
          </p:nvPr>
        </p:nvSpPr>
        <p:spPr>
          <a:xfrm>
            <a:off x="5497678" y="1711275"/>
            <a:ext cx="2676000" cy="1755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34" name="Google Shape;34;p5"/>
          <p:cNvSpPr txBox="1"/>
          <p:nvPr>
            <p:ph idx="2" type="subTitle"/>
          </p:nvPr>
        </p:nvSpPr>
        <p:spPr>
          <a:xfrm>
            <a:off x="975063" y="1711275"/>
            <a:ext cx="2676000" cy="1755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b="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3" type="subTitle"/>
          </p:nvPr>
        </p:nvSpPr>
        <p:spPr>
          <a:xfrm>
            <a:off x="975063" y="1336275"/>
            <a:ext cx="2676000" cy="375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000">
                <a:solidFill>
                  <a:schemeClr val="dk1"/>
                </a:solidFill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4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4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4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4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4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4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4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400"/>
            </a:lvl9pPr>
          </a:lstStyle>
          <a:p/>
        </p:txBody>
      </p:sp>
      <p:sp>
        <p:nvSpPr>
          <p:cNvPr id="36" name="Google Shape;36;p5"/>
          <p:cNvSpPr txBox="1"/>
          <p:nvPr>
            <p:ph idx="4" type="subTitle"/>
          </p:nvPr>
        </p:nvSpPr>
        <p:spPr>
          <a:xfrm>
            <a:off x="5497679" y="1336275"/>
            <a:ext cx="2676000" cy="375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000">
                <a:solidFill>
                  <a:schemeClr val="dk1"/>
                </a:solidFill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4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4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4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4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4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4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4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400"/>
            </a:lvl9pPr>
          </a:lstStyle>
          <a:p/>
        </p:txBody>
      </p:sp>
      <p:sp>
        <p:nvSpPr>
          <p:cNvPr id="37" name="Google Shape;37;p5"/>
          <p:cNvSpPr/>
          <p:nvPr/>
        </p:nvSpPr>
        <p:spPr>
          <a:xfrm>
            <a:off x="5079172" y="158057"/>
            <a:ext cx="338038" cy="337243"/>
          </a:xfrm>
          <a:custGeom>
            <a:rect b="b" l="l" r="r" t="t"/>
            <a:pathLst>
              <a:path extrusionOk="0" h="11021" w="11047">
                <a:moveTo>
                  <a:pt x="4973" y="1"/>
                </a:moveTo>
                <a:cubicBezTo>
                  <a:pt x="4956" y="1"/>
                  <a:pt x="4939" y="2"/>
                  <a:pt x="4922" y="5"/>
                </a:cubicBezTo>
                <a:cubicBezTo>
                  <a:pt x="4724" y="20"/>
                  <a:pt x="4587" y="188"/>
                  <a:pt x="4617" y="386"/>
                </a:cubicBezTo>
                <a:lnTo>
                  <a:pt x="4755" y="1529"/>
                </a:lnTo>
                <a:cubicBezTo>
                  <a:pt x="4770" y="1696"/>
                  <a:pt x="4922" y="1833"/>
                  <a:pt x="5090" y="1833"/>
                </a:cubicBezTo>
                <a:lnTo>
                  <a:pt x="5135" y="1833"/>
                </a:lnTo>
                <a:cubicBezTo>
                  <a:pt x="5318" y="1803"/>
                  <a:pt x="5455" y="1635"/>
                  <a:pt x="5440" y="1452"/>
                </a:cubicBezTo>
                <a:lnTo>
                  <a:pt x="5303" y="310"/>
                </a:lnTo>
                <a:cubicBezTo>
                  <a:pt x="5289" y="130"/>
                  <a:pt x="5138" y="1"/>
                  <a:pt x="4973" y="1"/>
                </a:cubicBezTo>
                <a:close/>
                <a:moveTo>
                  <a:pt x="7598" y="402"/>
                </a:moveTo>
                <a:cubicBezTo>
                  <a:pt x="7464" y="402"/>
                  <a:pt x="7344" y="479"/>
                  <a:pt x="7299" y="614"/>
                </a:cubicBezTo>
                <a:lnTo>
                  <a:pt x="6842" y="1650"/>
                </a:lnTo>
                <a:cubicBezTo>
                  <a:pt x="6766" y="1833"/>
                  <a:pt x="6842" y="2031"/>
                  <a:pt x="7009" y="2107"/>
                </a:cubicBezTo>
                <a:cubicBezTo>
                  <a:pt x="7055" y="2138"/>
                  <a:pt x="7116" y="2138"/>
                  <a:pt x="7147" y="2138"/>
                </a:cubicBezTo>
                <a:cubicBezTo>
                  <a:pt x="7284" y="2138"/>
                  <a:pt x="7390" y="2062"/>
                  <a:pt x="7451" y="1925"/>
                </a:cubicBezTo>
                <a:lnTo>
                  <a:pt x="7908" y="873"/>
                </a:lnTo>
                <a:cubicBezTo>
                  <a:pt x="7985" y="706"/>
                  <a:pt x="7908" y="492"/>
                  <a:pt x="7741" y="432"/>
                </a:cubicBezTo>
                <a:cubicBezTo>
                  <a:pt x="7693" y="412"/>
                  <a:pt x="7645" y="402"/>
                  <a:pt x="7598" y="402"/>
                </a:cubicBezTo>
                <a:close/>
                <a:moveTo>
                  <a:pt x="2446" y="996"/>
                </a:moveTo>
                <a:cubicBezTo>
                  <a:pt x="2376" y="996"/>
                  <a:pt x="2304" y="1021"/>
                  <a:pt x="2241" y="1071"/>
                </a:cubicBezTo>
                <a:cubicBezTo>
                  <a:pt x="2088" y="1178"/>
                  <a:pt x="2043" y="1391"/>
                  <a:pt x="2164" y="1544"/>
                </a:cubicBezTo>
                <a:lnTo>
                  <a:pt x="2850" y="2458"/>
                </a:lnTo>
                <a:cubicBezTo>
                  <a:pt x="2896" y="2549"/>
                  <a:pt x="3018" y="2595"/>
                  <a:pt x="3109" y="2595"/>
                </a:cubicBezTo>
                <a:cubicBezTo>
                  <a:pt x="3185" y="2595"/>
                  <a:pt x="3246" y="2565"/>
                  <a:pt x="3322" y="2534"/>
                </a:cubicBezTo>
                <a:cubicBezTo>
                  <a:pt x="3475" y="2412"/>
                  <a:pt x="3505" y="2214"/>
                  <a:pt x="3399" y="2047"/>
                </a:cubicBezTo>
                <a:lnTo>
                  <a:pt x="2713" y="1132"/>
                </a:lnTo>
                <a:cubicBezTo>
                  <a:pt x="2642" y="1044"/>
                  <a:pt x="2545" y="996"/>
                  <a:pt x="2446" y="996"/>
                </a:cubicBezTo>
                <a:close/>
                <a:moveTo>
                  <a:pt x="9705" y="2083"/>
                </a:moveTo>
                <a:cubicBezTo>
                  <a:pt x="9637" y="2083"/>
                  <a:pt x="9568" y="2105"/>
                  <a:pt x="9508" y="2153"/>
                </a:cubicBezTo>
                <a:lnTo>
                  <a:pt x="8594" y="2839"/>
                </a:lnTo>
                <a:cubicBezTo>
                  <a:pt x="8442" y="2945"/>
                  <a:pt x="8411" y="3159"/>
                  <a:pt x="8518" y="3311"/>
                </a:cubicBezTo>
                <a:cubicBezTo>
                  <a:pt x="8594" y="3387"/>
                  <a:pt x="8685" y="3448"/>
                  <a:pt x="8792" y="3448"/>
                </a:cubicBezTo>
                <a:cubicBezTo>
                  <a:pt x="8868" y="3448"/>
                  <a:pt x="8914" y="3433"/>
                  <a:pt x="8990" y="3387"/>
                </a:cubicBezTo>
                <a:lnTo>
                  <a:pt x="9904" y="2702"/>
                </a:lnTo>
                <a:cubicBezTo>
                  <a:pt x="10057" y="2595"/>
                  <a:pt x="10102" y="2382"/>
                  <a:pt x="9980" y="2229"/>
                </a:cubicBezTo>
                <a:cubicBezTo>
                  <a:pt x="9916" y="2137"/>
                  <a:pt x="9811" y="2083"/>
                  <a:pt x="9705" y="2083"/>
                </a:cubicBezTo>
                <a:close/>
                <a:moveTo>
                  <a:pt x="761" y="3099"/>
                </a:moveTo>
                <a:cubicBezTo>
                  <a:pt x="630" y="3099"/>
                  <a:pt x="503" y="3173"/>
                  <a:pt x="458" y="3296"/>
                </a:cubicBezTo>
                <a:cubicBezTo>
                  <a:pt x="382" y="3463"/>
                  <a:pt x="458" y="3677"/>
                  <a:pt x="641" y="3753"/>
                </a:cubicBezTo>
                <a:lnTo>
                  <a:pt x="1677" y="4210"/>
                </a:lnTo>
                <a:cubicBezTo>
                  <a:pt x="1723" y="4225"/>
                  <a:pt x="1784" y="4225"/>
                  <a:pt x="1814" y="4225"/>
                </a:cubicBezTo>
                <a:cubicBezTo>
                  <a:pt x="1951" y="4225"/>
                  <a:pt x="2058" y="4149"/>
                  <a:pt x="2119" y="4012"/>
                </a:cubicBezTo>
                <a:cubicBezTo>
                  <a:pt x="2195" y="3844"/>
                  <a:pt x="2119" y="3631"/>
                  <a:pt x="1951" y="3570"/>
                </a:cubicBezTo>
                <a:lnTo>
                  <a:pt x="900" y="3128"/>
                </a:lnTo>
                <a:cubicBezTo>
                  <a:pt x="856" y="3108"/>
                  <a:pt x="808" y="3099"/>
                  <a:pt x="761" y="3099"/>
                </a:cubicBezTo>
                <a:close/>
                <a:moveTo>
                  <a:pt x="10684" y="4590"/>
                </a:moveTo>
                <a:cubicBezTo>
                  <a:pt x="10673" y="4590"/>
                  <a:pt x="10662" y="4590"/>
                  <a:pt x="10651" y="4591"/>
                </a:cubicBezTo>
                <a:lnTo>
                  <a:pt x="9508" y="4713"/>
                </a:lnTo>
                <a:cubicBezTo>
                  <a:pt x="9325" y="4743"/>
                  <a:pt x="9188" y="4911"/>
                  <a:pt x="9203" y="5094"/>
                </a:cubicBezTo>
                <a:cubicBezTo>
                  <a:pt x="9219" y="5277"/>
                  <a:pt x="9371" y="5414"/>
                  <a:pt x="9554" y="5414"/>
                </a:cubicBezTo>
                <a:lnTo>
                  <a:pt x="9584" y="5414"/>
                </a:lnTo>
                <a:lnTo>
                  <a:pt x="10727" y="5277"/>
                </a:lnTo>
                <a:cubicBezTo>
                  <a:pt x="10925" y="5231"/>
                  <a:pt x="11047" y="5063"/>
                  <a:pt x="11032" y="4896"/>
                </a:cubicBezTo>
                <a:cubicBezTo>
                  <a:pt x="11017" y="4709"/>
                  <a:pt x="10867" y="4590"/>
                  <a:pt x="10684" y="4590"/>
                </a:cubicBezTo>
                <a:close/>
                <a:moveTo>
                  <a:pt x="1507" y="5611"/>
                </a:moveTo>
                <a:cubicBezTo>
                  <a:pt x="1497" y="5611"/>
                  <a:pt x="1488" y="5611"/>
                  <a:pt x="1479" y="5612"/>
                </a:cubicBezTo>
                <a:lnTo>
                  <a:pt x="336" y="5749"/>
                </a:lnTo>
                <a:cubicBezTo>
                  <a:pt x="138" y="5764"/>
                  <a:pt x="1" y="5947"/>
                  <a:pt x="31" y="6130"/>
                </a:cubicBezTo>
                <a:cubicBezTo>
                  <a:pt x="47" y="6297"/>
                  <a:pt x="199" y="6434"/>
                  <a:pt x="367" y="6434"/>
                </a:cubicBezTo>
                <a:lnTo>
                  <a:pt x="412" y="6434"/>
                </a:lnTo>
                <a:lnTo>
                  <a:pt x="1555" y="6297"/>
                </a:lnTo>
                <a:cubicBezTo>
                  <a:pt x="1738" y="6282"/>
                  <a:pt x="1875" y="6115"/>
                  <a:pt x="1860" y="5916"/>
                </a:cubicBezTo>
                <a:cubicBezTo>
                  <a:pt x="1831" y="5743"/>
                  <a:pt x="1678" y="5611"/>
                  <a:pt x="1507" y="5611"/>
                </a:cubicBezTo>
                <a:close/>
                <a:moveTo>
                  <a:pt x="5532" y="3220"/>
                </a:moveTo>
                <a:cubicBezTo>
                  <a:pt x="6050" y="3220"/>
                  <a:pt x="6537" y="3387"/>
                  <a:pt x="6964" y="3707"/>
                </a:cubicBezTo>
                <a:cubicBezTo>
                  <a:pt x="7436" y="4088"/>
                  <a:pt x="7741" y="4637"/>
                  <a:pt x="7817" y="5261"/>
                </a:cubicBezTo>
                <a:cubicBezTo>
                  <a:pt x="7954" y="6511"/>
                  <a:pt x="7055" y="7653"/>
                  <a:pt x="5791" y="7790"/>
                </a:cubicBezTo>
                <a:cubicBezTo>
                  <a:pt x="5694" y="7802"/>
                  <a:pt x="5598" y="7808"/>
                  <a:pt x="5503" y="7808"/>
                </a:cubicBezTo>
                <a:cubicBezTo>
                  <a:pt x="4992" y="7808"/>
                  <a:pt x="4497" y="7639"/>
                  <a:pt x="4099" y="7318"/>
                </a:cubicBezTo>
                <a:cubicBezTo>
                  <a:pt x="3627" y="6937"/>
                  <a:pt x="3322" y="6374"/>
                  <a:pt x="3246" y="5764"/>
                </a:cubicBezTo>
                <a:cubicBezTo>
                  <a:pt x="3109" y="4515"/>
                  <a:pt x="4008" y="3372"/>
                  <a:pt x="5257" y="3235"/>
                </a:cubicBezTo>
                <a:cubicBezTo>
                  <a:pt x="5349" y="3220"/>
                  <a:pt x="5440" y="3220"/>
                  <a:pt x="5532" y="3220"/>
                </a:cubicBezTo>
                <a:close/>
                <a:moveTo>
                  <a:pt x="9233" y="6786"/>
                </a:moveTo>
                <a:cubicBezTo>
                  <a:pt x="9103" y="6786"/>
                  <a:pt x="8978" y="6860"/>
                  <a:pt x="8944" y="6983"/>
                </a:cubicBezTo>
                <a:cubicBezTo>
                  <a:pt x="8868" y="7166"/>
                  <a:pt x="8944" y="7364"/>
                  <a:pt x="9112" y="7425"/>
                </a:cubicBezTo>
                <a:lnTo>
                  <a:pt x="10163" y="7882"/>
                </a:lnTo>
                <a:cubicBezTo>
                  <a:pt x="10194" y="7897"/>
                  <a:pt x="10255" y="7897"/>
                  <a:pt x="10285" y="7897"/>
                </a:cubicBezTo>
                <a:cubicBezTo>
                  <a:pt x="10422" y="7897"/>
                  <a:pt x="10544" y="7821"/>
                  <a:pt x="10590" y="7699"/>
                </a:cubicBezTo>
                <a:cubicBezTo>
                  <a:pt x="10697" y="7547"/>
                  <a:pt x="10590" y="7349"/>
                  <a:pt x="10422" y="7272"/>
                </a:cubicBezTo>
                <a:lnTo>
                  <a:pt x="9371" y="6815"/>
                </a:lnTo>
                <a:cubicBezTo>
                  <a:pt x="9327" y="6795"/>
                  <a:pt x="9279" y="6786"/>
                  <a:pt x="9233" y="6786"/>
                </a:cubicBezTo>
                <a:close/>
                <a:moveTo>
                  <a:pt x="5554" y="2530"/>
                </a:moveTo>
                <a:cubicBezTo>
                  <a:pt x="5441" y="2530"/>
                  <a:pt x="5326" y="2536"/>
                  <a:pt x="5212" y="2549"/>
                </a:cubicBezTo>
                <a:cubicBezTo>
                  <a:pt x="3566" y="2747"/>
                  <a:pt x="2408" y="4210"/>
                  <a:pt x="2576" y="5840"/>
                </a:cubicBezTo>
                <a:cubicBezTo>
                  <a:pt x="2667" y="6633"/>
                  <a:pt x="3048" y="7349"/>
                  <a:pt x="3688" y="7851"/>
                </a:cubicBezTo>
                <a:cubicBezTo>
                  <a:pt x="4206" y="8263"/>
                  <a:pt x="4861" y="8491"/>
                  <a:pt x="5532" y="8491"/>
                </a:cubicBezTo>
                <a:cubicBezTo>
                  <a:pt x="5638" y="8491"/>
                  <a:pt x="5760" y="8491"/>
                  <a:pt x="5867" y="8476"/>
                </a:cubicBezTo>
                <a:cubicBezTo>
                  <a:pt x="6659" y="8385"/>
                  <a:pt x="7375" y="7973"/>
                  <a:pt x="7878" y="7364"/>
                </a:cubicBezTo>
                <a:cubicBezTo>
                  <a:pt x="8365" y="6739"/>
                  <a:pt x="8594" y="5977"/>
                  <a:pt x="8503" y="5185"/>
                </a:cubicBezTo>
                <a:cubicBezTo>
                  <a:pt x="8411" y="4393"/>
                  <a:pt x="8030" y="3677"/>
                  <a:pt x="7390" y="3174"/>
                </a:cubicBezTo>
                <a:cubicBezTo>
                  <a:pt x="6856" y="2757"/>
                  <a:pt x="6222" y="2530"/>
                  <a:pt x="5554" y="2530"/>
                </a:cubicBezTo>
                <a:close/>
                <a:moveTo>
                  <a:pt x="2275" y="7582"/>
                </a:moveTo>
                <a:cubicBezTo>
                  <a:pt x="2205" y="7582"/>
                  <a:pt x="2138" y="7601"/>
                  <a:pt x="2088" y="7638"/>
                </a:cubicBezTo>
                <a:lnTo>
                  <a:pt x="1174" y="8324"/>
                </a:lnTo>
                <a:cubicBezTo>
                  <a:pt x="1022" y="8430"/>
                  <a:pt x="976" y="8644"/>
                  <a:pt x="1098" y="8796"/>
                </a:cubicBezTo>
                <a:cubicBezTo>
                  <a:pt x="1144" y="8887"/>
                  <a:pt x="1266" y="8933"/>
                  <a:pt x="1357" y="8933"/>
                </a:cubicBezTo>
                <a:cubicBezTo>
                  <a:pt x="1433" y="8933"/>
                  <a:pt x="1494" y="8918"/>
                  <a:pt x="1570" y="8872"/>
                </a:cubicBezTo>
                <a:lnTo>
                  <a:pt x="2484" y="8187"/>
                </a:lnTo>
                <a:cubicBezTo>
                  <a:pt x="2637" y="8080"/>
                  <a:pt x="2667" y="7867"/>
                  <a:pt x="2561" y="7714"/>
                </a:cubicBezTo>
                <a:cubicBezTo>
                  <a:pt x="2488" y="7624"/>
                  <a:pt x="2378" y="7582"/>
                  <a:pt x="2275" y="7582"/>
                </a:cubicBezTo>
                <a:close/>
                <a:moveTo>
                  <a:pt x="7941" y="8428"/>
                </a:moveTo>
                <a:cubicBezTo>
                  <a:pt x="7872" y="8428"/>
                  <a:pt x="7801" y="8449"/>
                  <a:pt x="7741" y="8491"/>
                </a:cubicBezTo>
                <a:cubicBezTo>
                  <a:pt x="7588" y="8613"/>
                  <a:pt x="7543" y="8811"/>
                  <a:pt x="7665" y="8964"/>
                </a:cubicBezTo>
                <a:lnTo>
                  <a:pt x="8350" y="9878"/>
                </a:lnTo>
                <a:cubicBezTo>
                  <a:pt x="8396" y="9984"/>
                  <a:pt x="8518" y="10015"/>
                  <a:pt x="8609" y="10015"/>
                </a:cubicBezTo>
                <a:cubicBezTo>
                  <a:pt x="8685" y="10015"/>
                  <a:pt x="8746" y="10000"/>
                  <a:pt x="8823" y="9954"/>
                </a:cubicBezTo>
                <a:cubicBezTo>
                  <a:pt x="8975" y="9847"/>
                  <a:pt x="9005" y="9634"/>
                  <a:pt x="8899" y="9482"/>
                </a:cubicBezTo>
                <a:lnTo>
                  <a:pt x="8213" y="8567"/>
                </a:lnTo>
                <a:cubicBezTo>
                  <a:pt x="8149" y="8476"/>
                  <a:pt x="8046" y="8428"/>
                  <a:pt x="7941" y="8428"/>
                </a:cubicBezTo>
                <a:close/>
                <a:moveTo>
                  <a:pt x="3900" y="8888"/>
                </a:moveTo>
                <a:cubicBezTo>
                  <a:pt x="3770" y="8888"/>
                  <a:pt x="3645" y="8962"/>
                  <a:pt x="3612" y="9086"/>
                </a:cubicBezTo>
                <a:lnTo>
                  <a:pt x="3155" y="10137"/>
                </a:lnTo>
                <a:cubicBezTo>
                  <a:pt x="3063" y="10304"/>
                  <a:pt x="3155" y="10518"/>
                  <a:pt x="3322" y="10563"/>
                </a:cubicBezTo>
                <a:cubicBezTo>
                  <a:pt x="3353" y="10594"/>
                  <a:pt x="3414" y="10594"/>
                  <a:pt x="3459" y="10594"/>
                </a:cubicBezTo>
                <a:cubicBezTo>
                  <a:pt x="3581" y="10594"/>
                  <a:pt x="3703" y="10518"/>
                  <a:pt x="3764" y="10381"/>
                </a:cubicBezTo>
                <a:lnTo>
                  <a:pt x="4221" y="9329"/>
                </a:lnTo>
                <a:cubicBezTo>
                  <a:pt x="4313" y="9177"/>
                  <a:pt x="4206" y="8994"/>
                  <a:pt x="4038" y="8918"/>
                </a:cubicBezTo>
                <a:cubicBezTo>
                  <a:pt x="3994" y="8898"/>
                  <a:pt x="3947" y="8888"/>
                  <a:pt x="3900" y="8888"/>
                </a:cubicBezTo>
                <a:close/>
                <a:moveTo>
                  <a:pt x="5973" y="9191"/>
                </a:moveTo>
                <a:cubicBezTo>
                  <a:pt x="5963" y="9191"/>
                  <a:pt x="5953" y="9191"/>
                  <a:pt x="5943" y="9192"/>
                </a:cubicBezTo>
                <a:cubicBezTo>
                  <a:pt x="5760" y="9223"/>
                  <a:pt x="5623" y="9390"/>
                  <a:pt x="5638" y="9573"/>
                </a:cubicBezTo>
                <a:lnTo>
                  <a:pt x="5775" y="10716"/>
                </a:lnTo>
                <a:cubicBezTo>
                  <a:pt x="5791" y="10883"/>
                  <a:pt x="5943" y="11020"/>
                  <a:pt x="6126" y="11020"/>
                </a:cubicBezTo>
                <a:lnTo>
                  <a:pt x="6156" y="11020"/>
                </a:lnTo>
                <a:cubicBezTo>
                  <a:pt x="6354" y="11005"/>
                  <a:pt x="6476" y="10838"/>
                  <a:pt x="6461" y="10640"/>
                </a:cubicBezTo>
                <a:lnTo>
                  <a:pt x="6324" y="9497"/>
                </a:lnTo>
                <a:cubicBezTo>
                  <a:pt x="6309" y="9323"/>
                  <a:pt x="6158" y="9191"/>
                  <a:pt x="5973" y="919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" name="Google Shape;38;p5"/>
          <p:cNvSpPr/>
          <p:nvPr/>
        </p:nvSpPr>
        <p:spPr>
          <a:xfrm>
            <a:off x="8523783" y="783005"/>
            <a:ext cx="157131" cy="338038"/>
          </a:xfrm>
          <a:custGeom>
            <a:rect b="b" l="l" r="r" t="t"/>
            <a:pathLst>
              <a:path extrusionOk="0" h="11047" w="5135">
                <a:moveTo>
                  <a:pt x="2575" y="0"/>
                </a:moveTo>
                <a:lnTo>
                  <a:pt x="0" y="6598"/>
                </a:lnTo>
                <a:lnTo>
                  <a:pt x="2575" y="6598"/>
                </a:lnTo>
                <a:lnTo>
                  <a:pt x="2575" y="11046"/>
                </a:lnTo>
                <a:lnTo>
                  <a:pt x="5135" y="4434"/>
                </a:lnTo>
                <a:lnTo>
                  <a:pt x="2575" y="4434"/>
                </a:lnTo>
                <a:lnTo>
                  <a:pt x="2575" y="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" name="Google Shape;39;p5"/>
          <p:cNvSpPr/>
          <p:nvPr/>
        </p:nvSpPr>
        <p:spPr>
          <a:xfrm>
            <a:off x="408083" y="4165330"/>
            <a:ext cx="157131" cy="338038"/>
          </a:xfrm>
          <a:custGeom>
            <a:rect b="b" l="l" r="r" t="t"/>
            <a:pathLst>
              <a:path extrusionOk="0" h="11047" w="5135">
                <a:moveTo>
                  <a:pt x="2575" y="0"/>
                </a:moveTo>
                <a:lnTo>
                  <a:pt x="0" y="6598"/>
                </a:lnTo>
                <a:lnTo>
                  <a:pt x="2575" y="6598"/>
                </a:lnTo>
                <a:lnTo>
                  <a:pt x="2575" y="11046"/>
                </a:lnTo>
                <a:lnTo>
                  <a:pt x="5135" y="4434"/>
                </a:lnTo>
                <a:lnTo>
                  <a:pt x="2575" y="4434"/>
                </a:lnTo>
                <a:lnTo>
                  <a:pt x="2575" y="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40" name="Google Shape;40;p5"/>
          <p:cNvGrpSpPr/>
          <p:nvPr/>
        </p:nvGrpSpPr>
        <p:grpSpPr>
          <a:xfrm>
            <a:off x="6404367" y="4689699"/>
            <a:ext cx="687704" cy="153887"/>
            <a:chOff x="5906767" y="105437"/>
            <a:chExt cx="687704" cy="153887"/>
          </a:xfrm>
        </p:grpSpPr>
        <p:sp>
          <p:nvSpPr>
            <p:cNvPr id="41" name="Google Shape;41;p5"/>
            <p:cNvSpPr/>
            <p:nvPr/>
          </p:nvSpPr>
          <p:spPr>
            <a:xfrm>
              <a:off x="6053647" y="105437"/>
              <a:ext cx="540824" cy="73226"/>
            </a:xfrm>
            <a:custGeom>
              <a:rect b="b" l="l" r="r" t="t"/>
              <a:pathLst>
                <a:path extrusionOk="0" h="2393" w="17674">
                  <a:moveTo>
                    <a:pt x="305" y="1"/>
                  </a:moveTo>
                  <a:cubicBezTo>
                    <a:pt x="137" y="1"/>
                    <a:pt x="0" y="138"/>
                    <a:pt x="0" y="306"/>
                  </a:cubicBezTo>
                  <a:cubicBezTo>
                    <a:pt x="0" y="473"/>
                    <a:pt x="137" y="610"/>
                    <a:pt x="305" y="610"/>
                  </a:cubicBezTo>
                  <a:cubicBezTo>
                    <a:pt x="747" y="610"/>
                    <a:pt x="945" y="900"/>
                    <a:pt x="1280" y="1372"/>
                  </a:cubicBezTo>
                  <a:cubicBezTo>
                    <a:pt x="1585" y="1829"/>
                    <a:pt x="1981" y="2393"/>
                    <a:pt x="2743" y="2393"/>
                  </a:cubicBezTo>
                  <a:cubicBezTo>
                    <a:pt x="3504" y="2393"/>
                    <a:pt x="3901" y="1829"/>
                    <a:pt x="4205" y="1372"/>
                  </a:cubicBezTo>
                  <a:cubicBezTo>
                    <a:pt x="4525" y="900"/>
                    <a:pt x="4754" y="610"/>
                    <a:pt x="5180" y="610"/>
                  </a:cubicBezTo>
                  <a:cubicBezTo>
                    <a:pt x="5622" y="610"/>
                    <a:pt x="5820" y="900"/>
                    <a:pt x="6155" y="1372"/>
                  </a:cubicBezTo>
                  <a:cubicBezTo>
                    <a:pt x="6460" y="1829"/>
                    <a:pt x="6856" y="2393"/>
                    <a:pt x="7618" y="2393"/>
                  </a:cubicBezTo>
                  <a:cubicBezTo>
                    <a:pt x="8380" y="2393"/>
                    <a:pt x="8776" y="1829"/>
                    <a:pt x="9081" y="1372"/>
                  </a:cubicBezTo>
                  <a:cubicBezTo>
                    <a:pt x="9401" y="900"/>
                    <a:pt x="9629" y="610"/>
                    <a:pt x="10056" y="610"/>
                  </a:cubicBezTo>
                  <a:cubicBezTo>
                    <a:pt x="10498" y="610"/>
                    <a:pt x="10696" y="900"/>
                    <a:pt x="11031" y="1372"/>
                  </a:cubicBezTo>
                  <a:cubicBezTo>
                    <a:pt x="11336" y="1829"/>
                    <a:pt x="11732" y="2393"/>
                    <a:pt x="12494" y="2393"/>
                  </a:cubicBezTo>
                  <a:cubicBezTo>
                    <a:pt x="13255" y="2393"/>
                    <a:pt x="13652" y="1829"/>
                    <a:pt x="13956" y="1372"/>
                  </a:cubicBezTo>
                  <a:cubicBezTo>
                    <a:pt x="14276" y="900"/>
                    <a:pt x="14505" y="610"/>
                    <a:pt x="14931" y="610"/>
                  </a:cubicBezTo>
                  <a:cubicBezTo>
                    <a:pt x="15373" y="610"/>
                    <a:pt x="15571" y="900"/>
                    <a:pt x="15906" y="1372"/>
                  </a:cubicBezTo>
                  <a:cubicBezTo>
                    <a:pt x="16211" y="1829"/>
                    <a:pt x="16607" y="2393"/>
                    <a:pt x="17369" y="2393"/>
                  </a:cubicBezTo>
                  <a:cubicBezTo>
                    <a:pt x="17537" y="2393"/>
                    <a:pt x="17674" y="2271"/>
                    <a:pt x="17674" y="2088"/>
                  </a:cubicBezTo>
                  <a:cubicBezTo>
                    <a:pt x="17674" y="1921"/>
                    <a:pt x="17537" y="1783"/>
                    <a:pt x="17369" y="1783"/>
                  </a:cubicBezTo>
                  <a:cubicBezTo>
                    <a:pt x="16927" y="1783"/>
                    <a:pt x="16714" y="1494"/>
                    <a:pt x="16394" y="1022"/>
                  </a:cubicBezTo>
                  <a:cubicBezTo>
                    <a:pt x="16089" y="565"/>
                    <a:pt x="15693" y="1"/>
                    <a:pt x="14931" y="1"/>
                  </a:cubicBezTo>
                  <a:cubicBezTo>
                    <a:pt x="14170" y="1"/>
                    <a:pt x="13758" y="565"/>
                    <a:pt x="13469" y="1022"/>
                  </a:cubicBezTo>
                  <a:cubicBezTo>
                    <a:pt x="13134" y="1494"/>
                    <a:pt x="12905" y="1783"/>
                    <a:pt x="12494" y="1783"/>
                  </a:cubicBezTo>
                  <a:cubicBezTo>
                    <a:pt x="12052" y="1783"/>
                    <a:pt x="11838" y="1494"/>
                    <a:pt x="11519" y="1022"/>
                  </a:cubicBezTo>
                  <a:cubicBezTo>
                    <a:pt x="11214" y="565"/>
                    <a:pt x="10818" y="1"/>
                    <a:pt x="10056" y="1"/>
                  </a:cubicBezTo>
                  <a:cubicBezTo>
                    <a:pt x="9294" y="1"/>
                    <a:pt x="8898" y="565"/>
                    <a:pt x="8593" y="1022"/>
                  </a:cubicBezTo>
                  <a:cubicBezTo>
                    <a:pt x="8258" y="1494"/>
                    <a:pt x="8030" y="1783"/>
                    <a:pt x="7618" y="1783"/>
                  </a:cubicBezTo>
                  <a:cubicBezTo>
                    <a:pt x="7176" y="1783"/>
                    <a:pt x="6963" y="1494"/>
                    <a:pt x="6643" y="1022"/>
                  </a:cubicBezTo>
                  <a:cubicBezTo>
                    <a:pt x="6338" y="565"/>
                    <a:pt x="5942" y="1"/>
                    <a:pt x="5180" y="1"/>
                  </a:cubicBezTo>
                  <a:cubicBezTo>
                    <a:pt x="4419" y="1"/>
                    <a:pt x="4022" y="565"/>
                    <a:pt x="3718" y="1022"/>
                  </a:cubicBezTo>
                  <a:cubicBezTo>
                    <a:pt x="3383" y="1494"/>
                    <a:pt x="3154" y="1783"/>
                    <a:pt x="2743" y="1783"/>
                  </a:cubicBezTo>
                  <a:cubicBezTo>
                    <a:pt x="2301" y="1783"/>
                    <a:pt x="2087" y="1494"/>
                    <a:pt x="1768" y="1022"/>
                  </a:cubicBezTo>
                  <a:cubicBezTo>
                    <a:pt x="1463" y="565"/>
                    <a:pt x="1067" y="1"/>
                    <a:pt x="3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" name="Google Shape;42;p5"/>
            <p:cNvSpPr/>
            <p:nvPr/>
          </p:nvSpPr>
          <p:spPr>
            <a:xfrm>
              <a:off x="5906767" y="185639"/>
              <a:ext cx="540855" cy="73685"/>
            </a:xfrm>
            <a:custGeom>
              <a:rect b="b" l="l" r="r" t="t"/>
              <a:pathLst>
                <a:path extrusionOk="0" h="2408" w="17675">
                  <a:moveTo>
                    <a:pt x="306" y="0"/>
                  </a:moveTo>
                  <a:cubicBezTo>
                    <a:pt x="123" y="0"/>
                    <a:pt x="1" y="138"/>
                    <a:pt x="1" y="305"/>
                  </a:cubicBezTo>
                  <a:cubicBezTo>
                    <a:pt x="1" y="488"/>
                    <a:pt x="123" y="610"/>
                    <a:pt x="306" y="610"/>
                  </a:cubicBezTo>
                  <a:cubicBezTo>
                    <a:pt x="732" y="610"/>
                    <a:pt x="945" y="899"/>
                    <a:pt x="1265" y="1372"/>
                  </a:cubicBezTo>
                  <a:cubicBezTo>
                    <a:pt x="1570" y="1829"/>
                    <a:pt x="1982" y="2408"/>
                    <a:pt x="2743" y="2408"/>
                  </a:cubicBezTo>
                  <a:cubicBezTo>
                    <a:pt x="3505" y="2408"/>
                    <a:pt x="3901" y="1829"/>
                    <a:pt x="4206" y="1372"/>
                  </a:cubicBezTo>
                  <a:cubicBezTo>
                    <a:pt x="4526" y="899"/>
                    <a:pt x="4754" y="610"/>
                    <a:pt x="5181" y="610"/>
                  </a:cubicBezTo>
                  <a:cubicBezTo>
                    <a:pt x="5623" y="610"/>
                    <a:pt x="5821" y="899"/>
                    <a:pt x="6156" y="1372"/>
                  </a:cubicBezTo>
                  <a:cubicBezTo>
                    <a:pt x="6461" y="1829"/>
                    <a:pt x="6857" y="2408"/>
                    <a:pt x="7619" y="2408"/>
                  </a:cubicBezTo>
                  <a:cubicBezTo>
                    <a:pt x="8381" y="2408"/>
                    <a:pt x="8777" y="1829"/>
                    <a:pt x="9081" y="1372"/>
                  </a:cubicBezTo>
                  <a:cubicBezTo>
                    <a:pt x="9401" y="899"/>
                    <a:pt x="9630" y="610"/>
                    <a:pt x="10057" y="610"/>
                  </a:cubicBezTo>
                  <a:cubicBezTo>
                    <a:pt x="10498" y="610"/>
                    <a:pt x="10696" y="899"/>
                    <a:pt x="11032" y="1372"/>
                  </a:cubicBezTo>
                  <a:cubicBezTo>
                    <a:pt x="11336" y="1829"/>
                    <a:pt x="11733" y="2408"/>
                    <a:pt x="12494" y="2408"/>
                  </a:cubicBezTo>
                  <a:cubicBezTo>
                    <a:pt x="13256" y="2408"/>
                    <a:pt x="13652" y="1829"/>
                    <a:pt x="13957" y="1372"/>
                  </a:cubicBezTo>
                  <a:cubicBezTo>
                    <a:pt x="14277" y="899"/>
                    <a:pt x="14505" y="610"/>
                    <a:pt x="14932" y="610"/>
                  </a:cubicBezTo>
                  <a:cubicBezTo>
                    <a:pt x="15374" y="610"/>
                    <a:pt x="15572" y="899"/>
                    <a:pt x="15892" y="1372"/>
                  </a:cubicBezTo>
                  <a:cubicBezTo>
                    <a:pt x="16212" y="1829"/>
                    <a:pt x="16608" y="2408"/>
                    <a:pt x="17370" y="2408"/>
                  </a:cubicBezTo>
                  <a:cubicBezTo>
                    <a:pt x="17537" y="2408"/>
                    <a:pt x="17675" y="2271"/>
                    <a:pt x="17675" y="2103"/>
                  </a:cubicBezTo>
                  <a:cubicBezTo>
                    <a:pt x="17675" y="1935"/>
                    <a:pt x="17537" y="1798"/>
                    <a:pt x="17370" y="1798"/>
                  </a:cubicBezTo>
                  <a:cubicBezTo>
                    <a:pt x="16928" y="1798"/>
                    <a:pt x="16715" y="1509"/>
                    <a:pt x="16395" y="1036"/>
                  </a:cubicBezTo>
                  <a:cubicBezTo>
                    <a:pt x="16090" y="579"/>
                    <a:pt x="15694" y="0"/>
                    <a:pt x="14932" y="0"/>
                  </a:cubicBezTo>
                  <a:cubicBezTo>
                    <a:pt x="14170" y="0"/>
                    <a:pt x="13759" y="579"/>
                    <a:pt x="13469" y="1036"/>
                  </a:cubicBezTo>
                  <a:cubicBezTo>
                    <a:pt x="13134" y="1509"/>
                    <a:pt x="12906" y="1798"/>
                    <a:pt x="12494" y="1798"/>
                  </a:cubicBezTo>
                  <a:cubicBezTo>
                    <a:pt x="12052" y="1798"/>
                    <a:pt x="11839" y="1509"/>
                    <a:pt x="11519" y="1036"/>
                  </a:cubicBezTo>
                  <a:cubicBezTo>
                    <a:pt x="11214" y="579"/>
                    <a:pt x="10818" y="0"/>
                    <a:pt x="10057" y="0"/>
                  </a:cubicBezTo>
                  <a:cubicBezTo>
                    <a:pt x="9295" y="0"/>
                    <a:pt x="8899" y="579"/>
                    <a:pt x="8594" y="1036"/>
                  </a:cubicBezTo>
                  <a:cubicBezTo>
                    <a:pt x="8259" y="1509"/>
                    <a:pt x="8030" y="1798"/>
                    <a:pt x="7619" y="1798"/>
                  </a:cubicBezTo>
                  <a:cubicBezTo>
                    <a:pt x="7177" y="1798"/>
                    <a:pt x="6964" y="1509"/>
                    <a:pt x="6644" y="1036"/>
                  </a:cubicBezTo>
                  <a:cubicBezTo>
                    <a:pt x="6339" y="579"/>
                    <a:pt x="5943" y="0"/>
                    <a:pt x="5181" y="0"/>
                  </a:cubicBezTo>
                  <a:cubicBezTo>
                    <a:pt x="4419" y="0"/>
                    <a:pt x="4023" y="579"/>
                    <a:pt x="3703" y="1036"/>
                  </a:cubicBezTo>
                  <a:cubicBezTo>
                    <a:pt x="3383" y="1509"/>
                    <a:pt x="3155" y="1798"/>
                    <a:pt x="2743" y="1798"/>
                  </a:cubicBezTo>
                  <a:cubicBezTo>
                    <a:pt x="2301" y="1798"/>
                    <a:pt x="2088" y="1509"/>
                    <a:pt x="1768" y="1036"/>
                  </a:cubicBezTo>
                  <a:cubicBezTo>
                    <a:pt x="1463" y="579"/>
                    <a:pt x="1067" y="0"/>
                    <a:pt x="30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6"/>
          <p:cNvSpPr/>
          <p:nvPr/>
        </p:nvSpPr>
        <p:spPr>
          <a:xfrm>
            <a:off x="183300" y="142800"/>
            <a:ext cx="8777400" cy="4857900"/>
          </a:xfrm>
          <a:prstGeom prst="roundRect">
            <a:avLst>
              <a:gd fmla="val 381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" name="Google Shape;45;p6"/>
          <p:cNvSpPr txBox="1"/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46" name="Google Shape;46;p6"/>
          <p:cNvSpPr/>
          <p:nvPr/>
        </p:nvSpPr>
        <p:spPr>
          <a:xfrm>
            <a:off x="4726283" y="161855"/>
            <a:ext cx="157131" cy="338038"/>
          </a:xfrm>
          <a:custGeom>
            <a:rect b="b" l="l" r="r" t="t"/>
            <a:pathLst>
              <a:path extrusionOk="0" h="11047" w="5135">
                <a:moveTo>
                  <a:pt x="2575" y="0"/>
                </a:moveTo>
                <a:lnTo>
                  <a:pt x="0" y="6598"/>
                </a:lnTo>
                <a:lnTo>
                  <a:pt x="2575" y="6598"/>
                </a:lnTo>
                <a:lnTo>
                  <a:pt x="2575" y="11046"/>
                </a:lnTo>
                <a:lnTo>
                  <a:pt x="5135" y="4434"/>
                </a:lnTo>
                <a:lnTo>
                  <a:pt x="2575" y="4434"/>
                </a:lnTo>
                <a:lnTo>
                  <a:pt x="2575" y="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" name="Google Shape;47;p6"/>
          <p:cNvSpPr/>
          <p:nvPr/>
        </p:nvSpPr>
        <p:spPr>
          <a:xfrm>
            <a:off x="8545808" y="4604005"/>
            <a:ext cx="157131" cy="338038"/>
          </a:xfrm>
          <a:custGeom>
            <a:rect b="b" l="l" r="r" t="t"/>
            <a:pathLst>
              <a:path extrusionOk="0" h="11047" w="5135">
                <a:moveTo>
                  <a:pt x="2575" y="0"/>
                </a:moveTo>
                <a:lnTo>
                  <a:pt x="0" y="6598"/>
                </a:lnTo>
                <a:lnTo>
                  <a:pt x="2575" y="6598"/>
                </a:lnTo>
                <a:lnTo>
                  <a:pt x="2575" y="11046"/>
                </a:lnTo>
                <a:lnTo>
                  <a:pt x="5135" y="4434"/>
                </a:lnTo>
                <a:lnTo>
                  <a:pt x="2575" y="4434"/>
                </a:lnTo>
                <a:lnTo>
                  <a:pt x="2575" y="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48" name="Google Shape;48;p6"/>
          <p:cNvGrpSpPr/>
          <p:nvPr/>
        </p:nvGrpSpPr>
        <p:grpSpPr>
          <a:xfrm>
            <a:off x="-41530" y="3919527"/>
            <a:ext cx="754756" cy="168907"/>
            <a:chOff x="5906767" y="105437"/>
            <a:chExt cx="687704" cy="153887"/>
          </a:xfrm>
        </p:grpSpPr>
        <p:sp>
          <p:nvSpPr>
            <p:cNvPr id="49" name="Google Shape;49;p6"/>
            <p:cNvSpPr/>
            <p:nvPr/>
          </p:nvSpPr>
          <p:spPr>
            <a:xfrm>
              <a:off x="6053647" y="105437"/>
              <a:ext cx="540824" cy="73226"/>
            </a:xfrm>
            <a:custGeom>
              <a:rect b="b" l="l" r="r" t="t"/>
              <a:pathLst>
                <a:path extrusionOk="0" h="2393" w="17674">
                  <a:moveTo>
                    <a:pt x="305" y="1"/>
                  </a:moveTo>
                  <a:cubicBezTo>
                    <a:pt x="137" y="1"/>
                    <a:pt x="0" y="138"/>
                    <a:pt x="0" y="306"/>
                  </a:cubicBezTo>
                  <a:cubicBezTo>
                    <a:pt x="0" y="473"/>
                    <a:pt x="137" y="610"/>
                    <a:pt x="305" y="610"/>
                  </a:cubicBezTo>
                  <a:cubicBezTo>
                    <a:pt x="747" y="610"/>
                    <a:pt x="945" y="900"/>
                    <a:pt x="1280" y="1372"/>
                  </a:cubicBezTo>
                  <a:cubicBezTo>
                    <a:pt x="1585" y="1829"/>
                    <a:pt x="1981" y="2393"/>
                    <a:pt x="2743" y="2393"/>
                  </a:cubicBezTo>
                  <a:cubicBezTo>
                    <a:pt x="3504" y="2393"/>
                    <a:pt x="3901" y="1829"/>
                    <a:pt x="4205" y="1372"/>
                  </a:cubicBezTo>
                  <a:cubicBezTo>
                    <a:pt x="4525" y="900"/>
                    <a:pt x="4754" y="610"/>
                    <a:pt x="5180" y="610"/>
                  </a:cubicBezTo>
                  <a:cubicBezTo>
                    <a:pt x="5622" y="610"/>
                    <a:pt x="5820" y="900"/>
                    <a:pt x="6155" y="1372"/>
                  </a:cubicBezTo>
                  <a:cubicBezTo>
                    <a:pt x="6460" y="1829"/>
                    <a:pt x="6856" y="2393"/>
                    <a:pt x="7618" y="2393"/>
                  </a:cubicBezTo>
                  <a:cubicBezTo>
                    <a:pt x="8380" y="2393"/>
                    <a:pt x="8776" y="1829"/>
                    <a:pt x="9081" y="1372"/>
                  </a:cubicBezTo>
                  <a:cubicBezTo>
                    <a:pt x="9401" y="900"/>
                    <a:pt x="9629" y="610"/>
                    <a:pt x="10056" y="610"/>
                  </a:cubicBezTo>
                  <a:cubicBezTo>
                    <a:pt x="10498" y="610"/>
                    <a:pt x="10696" y="900"/>
                    <a:pt x="11031" y="1372"/>
                  </a:cubicBezTo>
                  <a:cubicBezTo>
                    <a:pt x="11336" y="1829"/>
                    <a:pt x="11732" y="2393"/>
                    <a:pt x="12494" y="2393"/>
                  </a:cubicBezTo>
                  <a:cubicBezTo>
                    <a:pt x="13255" y="2393"/>
                    <a:pt x="13652" y="1829"/>
                    <a:pt x="13956" y="1372"/>
                  </a:cubicBezTo>
                  <a:cubicBezTo>
                    <a:pt x="14276" y="900"/>
                    <a:pt x="14505" y="610"/>
                    <a:pt x="14931" y="610"/>
                  </a:cubicBezTo>
                  <a:cubicBezTo>
                    <a:pt x="15373" y="610"/>
                    <a:pt x="15571" y="900"/>
                    <a:pt x="15906" y="1372"/>
                  </a:cubicBezTo>
                  <a:cubicBezTo>
                    <a:pt x="16211" y="1829"/>
                    <a:pt x="16607" y="2393"/>
                    <a:pt x="17369" y="2393"/>
                  </a:cubicBezTo>
                  <a:cubicBezTo>
                    <a:pt x="17537" y="2393"/>
                    <a:pt x="17674" y="2271"/>
                    <a:pt x="17674" y="2088"/>
                  </a:cubicBezTo>
                  <a:cubicBezTo>
                    <a:pt x="17674" y="1921"/>
                    <a:pt x="17537" y="1783"/>
                    <a:pt x="17369" y="1783"/>
                  </a:cubicBezTo>
                  <a:cubicBezTo>
                    <a:pt x="16927" y="1783"/>
                    <a:pt x="16714" y="1494"/>
                    <a:pt x="16394" y="1022"/>
                  </a:cubicBezTo>
                  <a:cubicBezTo>
                    <a:pt x="16089" y="565"/>
                    <a:pt x="15693" y="1"/>
                    <a:pt x="14931" y="1"/>
                  </a:cubicBezTo>
                  <a:cubicBezTo>
                    <a:pt x="14170" y="1"/>
                    <a:pt x="13758" y="565"/>
                    <a:pt x="13469" y="1022"/>
                  </a:cubicBezTo>
                  <a:cubicBezTo>
                    <a:pt x="13134" y="1494"/>
                    <a:pt x="12905" y="1783"/>
                    <a:pt x="12494" y="1783"/>
                  </a:cubicBezTo>
                  <a:cubicBezTo>
                    <a:pt x="12052" y="1783"/>
                    <a:pt x="11838" y="1494"/>
                    <a:pt x="11519" y="1022"/>
                  </a:cubicBezTo>
                  <a:cubicBezTo>
                    <a:pt x="11214" y="565"/>
                    <a:pt x="10818" y="1"/>
                    <a:pt x="10056" y="1"/>
                  </a:cubicBezTo>
                  <a:cubicBezTo>
                    <a:pt x="9294" y="1"/>
                    <a:pt x="8898" y="565"/>
                    <a:pt x="8593" y="1022"/>
                  </a:cubicBezTo>
                  <a:cubicBezTo>
                    <a:pt x="8258" y="1494"/>
                    <a:pt x="8030" y="1783"/>
                    <a:pt x="7618" y="1783"/>
                  </a:cubicBezTo>
                  <a:cubicBezTo>
                    <a:pt x="7176" y="1783"/>
                    <a:pt x="6963" y="1494"/>
                    <a:pt x="6643" y="1022"/>
                  </a:cubicBezTo>
                  <a:cubicBezTo>
                    <a:pt x="6338" y="565"/>
                    <a:pt x="5942" y="1"/>
                    <a:pt x="5180" y="1"/>
                  </a:cubicBezTo>
                  <a:cubicBezTo>
                    <a:pt x="4419" y="1"/>
                    <a:pt x="4022" y="565"/>
                    <a:pt x="3718" y="1022"/>
                  </a:cubicBezTo>
                  <a:cubicBezTo>
                    <a:pt x="3383" y="1494"/>
                    <a:pt x="3154" y="1783"/>
                    <a:pt x="2743" y="1783"/>
                  </a:cubicBezTo>
                  <a:cubicBezTo>
                    <a:pt x="2301" y="1783"/>
                    <a:pt x="2087" y="1494"/>
                    <a:pt x="1768" y="1022"/>
                  </a:cubicBezTo>
                  <a:cubicBezTo>
                    <a:pt x="1463" y="565"/>
                    <a:pt x="1067" y="1"/>
                    <a:pt x="3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" name="Google Shape;50;p6"/>
            <p:cNvSpPr/>
            <p:nvPr/>
          </p:nvSpPr>
          <p:spPr>
            <a:xfrm>
              <a:off x="5906767" y="185639"/>
              <a:ext cx="540855" cy="73685"/>
            </a:xfrm>
            <a:custGeom>
              <a:rect b="b" l="l" r="r" t="t"/>
              <a:pathLst>
                <a:path extrusionOk="0" h="2408" w="17675">
                  <a:moveTo>
                    <a:pt x="306" y="0"/>
                  </a:moveTo>
                  <a:cubicBezTo>
                    <a:pt x="123" y="0"/>
                    <a:pt x="1" y="138"/>
                    <a:pt x="1" y="305"/>
                  </a:cubicBezTo>
                  <a:cubicBezTo>
                    <a:pt x="1" y="488"/>
                    <a:pt x="123" y="610"/>
                    <a:pt x="306" y="610"/>
                  </a:cubicBezTo>
                  <a:cubicBezTo>
                    <a:pt x="732" y="610"/>
                    <a:pt x="945" y="899"/>
                    <a:pt x="1265" y="1372"/>
                  </a:cubicBezTo>
                  <a:cubicBezTo>
                    <a:pt x="1570" y="1829"/>
                    <a:pt x="1982" y="2408"/>
                    <a:pt x="2743" y="2408"/>
                  </a:cubicBezTo>
                  <a:cubicBezTo>
                    <a:pt x="3505" y="2408"/>
                    <a:pt x="3901" y="1829"/>
                    <a:pt x="4206" y="1372"/>
                  </a:cubicBezTo>
                  <a:cubicBezTo>
                    <a:pt x="4526" y="899"/>
                    <a:pt x="4754" y="610"/>
                    <a:pt x="5181" y="610"/>
                  </a:cubicBezTo>
                  <a:cubicBezTo>
                    <a:pt x="5623" y="610"/>
                    <a:pt x="5821" y="899"/>
                    <a:pt x="6156" y="1372"/>
                  </a:cubicBezTo>
                  <a:cubicBezTo>
                    <a:pt x="6461" y="1829"/>
                    <a:pt x="6857" y="2408"/>
                    <a:pt x="7619" y="2408"/>
                  </a:cubicBezTo>
                  <a:cubicBezTo>
                    <a:pt x="8381" y="2408"/>
                    <a:pt x="8777" y="1829"/>
                    <a:pt x="9081" y="1372"/>
                  </a:cubicBezTo>
                  <a:cubicBezTo>
                    <a:pt x="9401" y="899"/>
                    <a:pt x="9630" y="610"/>
                    <a:pt x="10057" y="610"/>
                  </a:cubicBezTo>
                  <a:cubicBezTo>
                    <a:pt x="10498" y="610"/>
                    <a:pt x="10696" y="899"/>
                    <a:pt x="11032" y="1372"/>
                  </a:cubicBezTo>
                  <a:cubicBezTo>
                    <a:pt x="11336" y="1829"/>
                    <a:pt x="11733" y="2408"/>
                    <a:pt x="12494" y="2408"/>
                  </a:cubicBezTo>
                  <a:cubicBezTo>
                    <a:pt x="13256" y="2408"/>
                    <a:pt x="13652" y="1829"/>
                    <a:pt x="13957" y="1372"/>
                  </a:cubicBezTo>
                  <a:cubicBezTo>
                    <a:pt x="14277" y="899"/>
                    <a:pt x="14505" y="610"/>
                    <a:pt x="14932" y="610"/>
                  </a:cubicBezTo>
                  <a:cubicBezTo>
                    <a:pt x="15374" y="610"/>
                    <a:pt x="15572" y="899"/>
                    <a:pt x="15892" y="1372"/>
                  </a:cubicBezTo>
                  <a:cubicBezTo>
                    <a:pt x="16212" y="1829"/>
                    <a:pt x="16608" y="2408"/>
                    <a:pt x="17370" y="2408"/>
                  </a:cubicBezTo>
                  <a:cubicBezTo>
                    <a:pt x="17537" y="2408"/>
                    <a:pt x="17675" y="2271"/>
                    <a:pt x="17675" y="2103"/>
                  </a:cubicBezTo>
                  <a:cubicBezTo>
                    <a:pt x="17675" y="1935"/>
                    <a:pt x="17537" y="1798"/>
                    <a:pt x="17370" y="1798"/>
                  </a:cubicBezTo>
                  <a:cubicBezTo>
                    <a:pt x="16928" y="1798"/>
                    <a:pt x="16715" y="1509"/>
                    <a:pt x="16395" y="1036"/>
                  </a:cubicBezTo>
                  <a:cubicBezTo>
                    <a:pt x="16090" y="579"/>
                    <a:pt x="15694" y="0"/>
                    <a:pt x="14932" y="0"/>
                  </a:cubicBezTo>
                  <a:cubicBezTo>
                    <a:pt x="14170" y="0"/>
                    <a:pt x="13759" y="579"/>
                    <a:pt x="13469" y="1036"/>
                  </a:cubicBezTo>
                  <a:cubicBezTo>
                    <a:pt x="13134" y="1509"/>
                    <a:pt x="12906" y="1798"/>
                    <a:pt x="12494" y="1798"/>
                  </a:cubicBezTo>
                  <a:cubicBezTo>
                    <a:pt x="12052" y="1798"/>
                    <a:pt x="11839" y="1509"/>
                    <a:pt x="11519" y="1036"/>
                  </a:cubicBezTo>
                  <a:cubicBezTo>
                    <a:pt x="11214" y="579"/>
                    <a:pt x="10818" y="0"/>
                    <a:pt x="10057" y="0"/>
                  </a:cubicBezTo>
                  <a:cubicBezTo>
                    <a:pt x="9295" y="0"/>
                    <a:pt x="8899" y="579"/>
                    <a:pt x="8594" y="1036"/>
                  </a:cubicBezTo>
                  <a:cubicBezTo>
                    <a:pt x="8259" y="1509"/>
                    <a:pt x="8030" y="1798"/>
                    <a:pt x="7619" y="1798"/>
                  </a:cubicBezTo>
                  <a:cubicBezTo>
                    <a:pt x="7177" y="1798"/>
                    <a:pt x="6964" y="1509"/>
                    <a:pt x="6644" y="1036"/>
                  </a:cubicBezTo>
                  <a:cubicBezTo>
                    <a:pt x="6339" y="579"/>
                    <a:pt x="5943" y="0"/>
                    <a:pt x="5181" y="0"/>
                  </a:cubicBezTo>
                  <a:cubicBezTo>
                    <a:pt x="4419" y="0"/>
                    <a:pt x="4023" y="579"/>
                    <a:pt x="3703" y="1036"/>
                  </a:cubicBezTo>
                  <a:cubicBezTo>
                    <a:pt x="3383" y="1509"/>
                    <a:pt x="3155" y="1798"/>
                    <a:pt x="2743" y="1798"/>
                  </a:cubicBezTo>
                  <a:cubicBezTo>
                    <a:pt x="2301" y="1798"/>
                    <a:pt x="2088" y="1509"/>
                    <a:pt x="1768" y="1036"/>
                  </a:cubicBezTo>
                  <a:cubicBezTo>
                    <a:pt x="1463" y="579"/>
                    <a:pt x="1067" y="0"/>
                    <a:pt x="30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7"/>
          <p:cNvSpPr/>
          <p:nvPr/>
        </p:nvSpPr>
        <p:spPr>
          <a:xfrm>
            <a:off x="183300" y="142800"/>
            <a:ext cx="8777400" cy="4857900"/>
          </a:xfrm>
          <a:prstGeom prst="roundRect">
            <a:avLst>
              <a:gd fmla="val 381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" name="Google Shape;53;p7"/>
          <p:cNvSpPr txBox="1"/>
          <p:nvPr>
            <p:ph type="title"/>
          </p:nvPr>
        </p:nvSpPr>
        <p:spPr>
          <a:xfrm>
            <a:off x="713225" y="1434150"/>
            <a:ext cx="3386400" cy="599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54" name="Google Shape;54;p7"/>
          <p:cNvSpPr txBox="1"/>
          <p:nvPr>
            <p:ph idx="1" type="subTitle"/>
          </p:nvPr>
        </p:nvSpPr>
        <p:spPr>
          <a:xfrm>
            <a:off x="713225" y="2033249"/>
            <a:ext cx="3386400" cy="167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●"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76A28"/>
              </a:buClr>
              <a:buSzPts val="1200"/>
              <a:buFont typeface="Nunito Light"/>
              <a:buChar char="○"/>
              <a:defRPr/>
            </a:lvl2pPr>
            <a:lvl3pPr lvl="2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E76A28"/>
              </a:buClr>
              <a:buSzPts val="1200"/>
              <a:buFont typeface="Nunito Light"/>
              <a:buChar char="■"/>
              <a:defRPr/>
            </a:lvl3pPr>
            <a:lvl4pPr lvl="3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E76A28"/>
              </a:buClr>
              <a:buSzPts val="1200"/>
              <a:buFont typeface="Nunito Light"/>
              <a:buChar char="●"/>
              <a:defRPr/>
            </a:lvl4pPr>
            <a:lvl5pPr lvl="4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E76A28"/>
              </a:buClr>
              <a:buSzPts val="1200"/>
              <a:buFont typeface="Nunito Light"/>
              <a:buChar char="○"/>
              <a:defRPr/>
            </a:lvl5pPr>
            <a:lvl6pPr lvl="5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999999"/>
              </a:buClr>
              <a:buSzPts val="1200"/>
              <a:buFont typeface="Nunito Light"/>
              <a:buChar char="■"/>
              <a:defRPr/>
            </a:lvl6pPr>
            <a:lvl7pPr lvl="6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999999"/>
              </a:buClr>
              <a:buSzPts val="1200"/>
              <a:buFont typeface="Nunito Light"/>
              <a:buChar char="●"/>
              <a:defRPr/>
            </a:lvl7pPr>
            <a:lvl8pPr lvl="7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999999"/>
              </a:buClr>
              <a:buSzPts val="1200"/>
              <a:buFont typeface="Nunito Light"/>
              <a:buChar char="○"/>
              <a:defRPr/>
            </a:lvl8pPr>
            <a:lvl9pPr lvl="8" rtl="0" algn="ctr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rgbClr val="999999"/>
              </a:buClr>
              <a:buSzPts val="1200"/>
              <a:buFont typeface="Nunito Light"/>
              <a:buChar char="■"/>
              <a:defRPr/>
            </a:lvl9pPr>
          </a:lstStyle>
          <a:p/>
        </p:txBody>
      </p:sp>
      <p:sp>
        <p:nvSpPr>
          <p:cNvPr id="55" name="Google Shape;55;p7"/>
          <p:cNvSpPr/>
          <p:nvPr>
            <p:ph idx="2" type="pic"/>
          </p:nvPr>
        </p:nvSpPr>
        <p:spPr>
          <a:xfrm>
            <a:off x="4247375" y="242800"/>
            <a:ext cx="4550400" cy="4646100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</p:sp>
      <p:sp>
        <p:nvSpPr>
          <p:cNvPr id="56" name="Google Shape;56;p7"/>
          <p:cNvSpPr/>
          <p:nvPr/>
        </p:nvSpPr>
        <p:spPr>
          <a:xfrm>
            <a:off x="437208" y="756730"/>
            <a:ext cx="157131" cy="338038"/>
          </a:xfrm>
          <a:custGeom>
            <a:rect b="b" l="l" r="r" t="t"/>
            <a:pathLst>
              <a:path extrusionOk="0" h="11047" w="5135">
                <a:moveTo>
                  <a:pt x="2575" y="0"/>
                </a:moveTo>
                <a:lnTo>
                  <a:pt x="0" y="6598"/>
                </a:lnTo>
                <a:lnTo>
                  <a:pt x="2575" y="6598"/>
                </a:lnTo>
                <a:lnTo>
                  <a:pt x="2575" y="11046"/>
                </a:lnTo>
                <a:lnTo>
                  <a:pt x="5135" y="4434"/>
                </a:lnTo>
                <a:lnTo>
                  <a:pt x="2575" y="4434"/>
                </a:lnTo>
                <a:lnTo>
                  <a:pt x="2575" y="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8"/>
          <p:cNvSpPr/>
          <p:nvPr/>
        </p:nvSpPr>
        <p:spPr>
          <a:xfrm>
            <a:off x="183300" y="142800"/>
            <a:ext cx="8777400" cy="4857900"/>
          </a:xfrm>
          <a:prstGeom prst="roundRect">
            <a:avLst>
              <a:gd fmla="val 381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" name="Google Shape;59;p8"/>
          <p:cNvSpPr txBox="1"/>
          <p:nvPr>
            <p:ph type="title"/>
          </p:nvPr>
        </p:nvSpPr>
        <p:spPr>
          <a:xfrm>
            <a:off x="2317950" y="1307100"/>
            <a:ext cx="4508100" cy="2529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9"/>
          <p:cNvSpPr/>
          <p:nvPr/>
        </p:nvSpPr>
        <p:spPr>
          <a:xfrm>
            <a:off x="183300" y="142800"/>
            <a:ext cx="8777400" cy="4857900"/>
          </a:xfrm>
          <a:prstGeom prst="roundRect">
            <a:avLst>
              <a:gd fmla="val 381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" name="Google Shape;62;p9"/>
          <p:cNvSpPr txBox="1"/>
          <p:nvPr>
            <p:ph type="title"/>
          </p:nvPr>
        </p:nvSpPr>
        <p:spPr>
          <a:xfrm>
            <a:off x="2135550" y="1189100"/>
            <a:ext cx="4872900" cy="1964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63" name="Google Shape;63;p9"/>
          <p:cNvSpPr txBox="1"/>
          <p:nvPr>
            <p:ph idx="1" type="subTitle"/>
          </p:nvPr>
        </p:nvSpPr>
        <p:spPr>
          <a:xfrm>
            <a:off x="2135550" y="3153500"/>
            <a:ext cx="4872900" cy="67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2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0"/>
          <p:cNvSpPr/>
          <p:nvPr>
            <p:ph idx="2" type="pic"/>
          </p:nvPr>
        </p:nvSpPr>
        <p:spPr>
          <a:xfrm>
            <a:off x="183300" y="142800"/>
            <a:ext cx="8777400" cy="4857900"/>
          </a:xfrm>
          <a:prstGeom prst="roundRect">
            <a:avLst>
              <a:gd fmla="val 3175" name="adj"/>
            </a:avLst>
          </a:prstGeom>
          <a:noFill/>
          <a:ln>
            <a:noFill/>
          </a:ln>
        </p:spPr>
      </p:sp>
      <p:sp>
        <p:nvSpPr>
          <p:cNvPr id="66" name="Google Shape;66;p10"/>
          <p:cNvSpPr txBox="1"/>
          <p:nvPr>
            <p:ph type="title"/>
          </p:nvPr>
        </p:nvSpPr>
        <p:spPr>
          <a:xfrm>
            <a:off x="720000" y="4014450"/>
            <a:ext cx="7704000" cy="572700"/>
          </a:xfrm>
          <a:prstGeom prst="rect">
            <a:avLst/>
          </a:prstGeom>
          <a:solidFill>
            <a:schemeClr val="accent4"/>
          </a:solidFill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None/>
              <a:defRPr>
                <a:solidFill>
                  <a:schemeClr val="lt1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1"/>
          <p:cNvSpPr/>
          <p:nvPr/>
        </p:nvSpPr>
        <p:spPr>
          <a:xfrm>
            <a:off x="183300" y="142800"/>
            <a:ext cx="8777400" cy="4857900"/>
          </a:xfrm>
          <a:prstGeom prst="roundRect">
            <a:avLst>
              <a:gd fmla="val 381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" name="Google Shape;69;p11"/>
          <p:cNvSpPr txBox="1"/>
          <p:nvPr>
            <p:ph hasCustomPrompt="1" type="title"/>
          </p:nvPr>
        </p:nvSpPr>
        <p:spPr>
          <a:xfrm>
            <a:off x="1284000" y="1665600"/>
            <a:ext cx="6576000" cy="1166400"/>
          </a:xfrm>
          <a:prstGeom prst="rect">
            <a:avLst/>
          </a:prstGeom>
          <a:solidFill>
            <a:schemeClr val="accent4"/>
          </a:solidFill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9600"/>
              <a:buNone/>
              <a:defRPr sz="60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2pPr>
            <a:lvl3pPr lvl="2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3pPr>
            <a:lvl4pPr lvl="3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4pPr>
            <a:lvl5pPr lvl="4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5pPr>
            <a:lvl6pPr lvl="5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6pPr>
            <a:lvl7pPr lvl="6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7pPr>
            <a:lvl8pPr lvl="7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8pPr>
            <a:lvl9pPr lvl="8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9pPr>
          </a:lstStyle>
          <a:p>
            <a:r>
              <a:t>xx%</a:t>
            </a:r>
          </a:p>
        </p:txBody>
      </p:sp>
      <p:sp>
        <p:nvSpPr>
          <p:cNvPr id="70" name="Google Shape;70;p11"/>
          <p:cNvSpPr txBox="1"/>
          <p:nvPr>
            <p:ph idx="1" type="subTitle"/>
          </p:nvPr>
        </p:nvSpPr>
        <p:spPr>
          <a:xfrm>
            <a:off x="1284000" y="2980800"/>
            <a:ext cx="6576000" cy="497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 algn="ctr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600"/>
              <a:buNone/>
              <a:defRPr sz="1600"/>
            </a:lvl9pPr>
          </a:lstStyle>
          <a:p/>
        </p:txBody>
      </p:sp>
      <p:grpSp>
        <p:nvGrpSpPr>
          <p:cNvPr id="71" name="Google Shape;71;p11"/>
          <p:cNvGrpSpPr/>
          <p:nvPr/>
        </p:nvGrpSpPr>
        <p:grpSpPr>
          <a:xfrm>
            <a:off x="7304517" y="4648887"/>
            <a:ext cx="687704" cy="153887"/>
            <a:chOff x="5906767" y="105437"/>
            <a:chExt cx="687704" cy="153887"/>
          </a:xfrm>
        </p:grpSpPr>
        <p:sp>
          <p:nvSpPr>
            <p:cNvPr id="72" name="Google Shape;72;p11"/>
            <p:cNvSpPr/>
            <p:nvPr/>
          </p:nvSpPr>
          <p:spPr>
            <a:xfrm>
              <a:off x="6053647" y="105437"/>
              <a:ext cx="540824" cy="73226"/>
            </a:xfrm>
            <a:custGeom>
              <a:rect b="b" l="l" r="r" t="t"/>
              <a:pathLst>
                <a:path extrusionOk="0" h="2393" w="17674">
                  <a:moveTo>
                    <a:pt x="305" y="1"/>
                  </a:moveTo>
                  <a:cubicBezTo>
                    <a:pt x="137" y="1"/>
                    <a:pt x="0" y="138"/>
                    <a:pt x="0" y="306"/>
                  </a:cubicBezTo>
                  <a:cubicBezTo>
                    <a:pt x="0" y="473"/>
                    <a:pt x="137" y="610"/>
                    <a:pt x="305" y="610"/>
                  </a:cubicBezTo>
                  <a:cubicBezTo>
                    <a:pt x="747" y="610"/>
                    <a:pt x="945" y="900"/>
                    <a:pt x="1280" y="1372"/>
                  </a:cubicBezTo>
                  <a:cubicBezTo>
                    <a:pt x="1585" y="1829"/>
                    <a:pt x="1981" y="2393"/>
                    <a:pt x="2743" y="2393"/>
                  </a:cubicBezTo>
                  <a:cubicBezTo>
                    <a:pt x="3504" y="2393"/>
                    <a:pt x="3901" y="1829"/>
                    <a:pt x="4205" y="1372"/>
                  </a:cubicBezTo>
                  <a:cubicBezTo>
                    <a:pt x="4525" y="900"/>
                    <a:pt x="4754" y="610"/>
                    <a:pt x="5180" y="610"/>
                  </a:cubicBezTo>
                  <a:cubicBezTo>
                    <a:pt x="5622" y="610"/>
                    <a:pt x="5820" y="900"/>
                    <a:pt x="6155" y="1372"/>
                  </a:cubicBezTo>
                  <a:cubicBezTo>
                    <a:pt x="6460" y="1829"/>
                    <a:pt x="6856" y="2393"/>
                    <a:pt x="7618" y="2393"/>
                  </a:cubicBezTo>
                  <a:cubicBezTo>
                    <a:pt x="8380" y="2393"/>
                    <a:pt x="8776" y="1829"/>
                    <a:pt x="9081" y="1372"/>
                  </a:cubicBezTo>
                  <a:cubicBezTo>
                    <a:pt x="9401" y="900"/>
                    <a:pt x="9629" y="610"/>
                    <a:pt x="10056" y="610"/>
                  </a:cubicBezTo>
                  <a:cubicBezTo>
                    <a:pt x="10498" y="610"/>
                    <a:pt x="10696" y="900"/>
                    <a:pt x="11031" y="1372"/>
                  </a:cubicBezTo>
                  <a:cubicBezTo>
                    <a:pt x="11336" y="1829"/>
                    <a:pt x="11732" y="2393"/>
                    <a:pt x="12494" y="2393"/>
                  </a:cubicBezTo>
                  <a:cubicBezTo>
                    <a:pt x="13255" y="2393"/>
                    <a:pt x="13652" y="1829"/>
                    <a:pt x="13956" y="1372"/>
                  </a:cubicBezTo>
                  <a:cubicBezTo>
                    <a:pt x="14276" y="900"/>
                    <a:pt x="14505" y="610"/>
                    <a:pt x="14931" y="610"/>
                  </a:cubicBezTo>
                  <a:cubicBezTo>
                    <a:pt x="15373" y="610"/>
                    <a:pt x="15571" y="900"/>
                    <a:pt x="15906" y="1372"/>
                  </a:cubicBezTo>
                  <a:cubicBezTo>
                    <a:pt x="16211" y="1829"/>
                    <a:pt x="16607" y="2393"/>
                    <a:pt x="17369" y="2393"/>
                  </a:cubicBezTo>
                  <a:cubicBezTo>
                    <a:pt x="17537" y="2393"/>
                    <a:pt x="17674" y="2271"/>
                    <a:pt x="17674" y="2088"/>
                  </a:cubicBezTo>
                  <a:cubicBezTo>
                    <a:pt x="17674" y="1921"/>
                    <a:pt x="17537" y="1783"/>
                    <a:pt x="17369" y="1783"/>
                  </a:cubicBezTo>
                  <a:cubicBezTo>
                    <a:pt x="16927" y="1783"/>
                    <a:pt x="16714" y="1494"/>
                    <a:pt x="16394" y="1022"/>
                  </a:cubicBezTo>
                  <a:cubicBezTo>
                    <a:pt x="16089" y="565"/>
                    <a:pt x="15693" y="1"/>
                    <a:pt x="14931" y="1"/>
                  </a:cubicBezTo>
                  <a:cubicBezTo>
                    <a:pt x="14170" y="1"/>
                    <a:pt x="13758" y="565"/>
                    <a:pt x="13469" y="1022"/>
                  </a:cubicBezTo>
                  <a:cubicBezTo>
                    <a:pt x="13134" y="1494"/>
                    <a:pt x="12905" y="1783"/>
                    <a:pt x="12494" y="1783"/>
                  </a:cubicBezTo>
                  <a:cubicBezTo>
                    <a:pt x="12052" y="1783"/>
                    <a:pt x="11838" y="1494"/>
                    <a:pt x="11519" y="1022"/>
                  </a:cubicBezTo>
                  <a:cubicBezTo>
                    <a:pt x="11214" y="565"/>
                    <a:pt x="10818" y="1"/>
                    <a:pt x="10056" y="1"/>
                  </a:cubicBezTo>
                  <a:cubicBezTo>
                    <a:pt x="9294" y="1"/>
                    <a:pt x="8898" y="565"/>
                    <a:pt x="8593" y="1022"/>
                  </a:cubicBezTo>
                  <a:cubicBezTo>
                    <a:pt x="8258" y="1494"/>
                    <a:pt x="8030" y="1783"/>
                    <a:pt x="7618" y="1783"/>
                  </a:cubicBezTo>
                  <a:cubicBezTo>
                    <a:pt x="7176" y="1783"/>
                    <a:pt x="6963" y="1494"/>
                    <a:pt x="6643" y="1022"/>
                  </a:cubicBezTo>
                  <a:cubicBezTo>
                    <a:pt x="6338" y="565"/>
                    <a:pt x="5942" y="1"/>
                    <a:pt x="5180" y="1"/>
                  </a:cubicBezTo>
                  <a:cubicBezTo>
                    <a:pt x="4419" y="1"/>
                    <a:pt x="4022" y="565"/>
                    <a:pt x="3718" y="1022"/>
                  </a:cubicBezTo>
                  <a:cubicBezTo>
                    <a:pt x="3383" y="1494"/>
                    <a:pt x="3154" y="1783"/>
                    <a:pt x="2743" y="1783"/>
                  </a:cubicBezTo>
                  <a:cubicBezTo>
                    <a:pt x="2301" y="1783"/>
                    <a:pt x="2087" y="1494"/>
                    <a:pt x="1768" y="1022"/>
                  </a:cubicBezTo>
                  <a:cubicBezTo>
                    <a:pt x="1463" y="565"/>
                    <a:pt x="1067" y="1"/>
                    <a:pt x="3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" name="Google Shape;73;p11"/>
            <p:cNvSpPr/>
            <p:nvPr/>
          </p:nvSpPr>
          <p:spPr>
            <a:xfrm>
              <a:off x="5906767" y="185639"/>
              <a:ext cx="540855" cy="73685"/>
            </a:xfrm>
            <a:custGeom>
              <a:rect b="b" l="l" r="r" t="t"/>
              <a:pathLst>
                <a:path extrusionOk="0" h="2408" w="17675">
                  <a:moveTo>
                    <a:pt x="306" y="0"/>
                  </a:moveTo>
                  <a:cubicBezTo>
                    <a:pt x="123" y="0"/>
                    <a:pt x="1" y="138"/>
                    <a:pt x="1" y="305"/>
                  </a:cubicBezTo>
                  <a:cubicBezTo>
                    <a:pt x="1" y="488"/>
                    <a:pt x="123" y="610"/>
                    <a:pt x="306" y="610"/>
                  </a:cubicBezTo>
                  <a:cubicBezTo>
                    <a:pt x="732" y="610"/>
                    <a:pt x="945" y="899"/>
                    <a:pt x="1265" y="1372"/>
                  </a:cubicBezTo>
                  <a:cubicBezTo>
                    <a:pt x="1570" y="1829"/>
                    <a:pt x="1982" y="2408"/>
                    <a:pt x="2743" y="2408"/>
                  </a:cubicBezTo>
                  <a:cubicBezTo>
                    <a:pt x="3505" y="2408"/>
                    <a:pt x="3901" y="1829"/>
                    <a:pt x="4206" y="1372"/>
                  </a:cubicBezTo>
                  <a:cubicBezTo>
                    <a:pt x="4526" y="899"/>
                    <a:pt x="4754" y="610"/>
                    <a:pt x="5181" y="610"/>
                  </a:cubicBezTo>
                  <a:cubicBezTo>
                    <a:pt x="5623" y="610"/>
                    <a:pt x="5821" y="899"/>
                    <a:pt x="6156" y="1372"/>
                  </a:cubicBezTo>
                  <a:cubicBezTo>
                    <a:pt x="6461" y="1829"/>
                    <a:pt x="6857" y="2408"/>
                    <a:pt x="7619" y="2408"/>
                  </a:cubicBezTo>
                  <a:cubicBezTo>
                    <a:pt x="8381" y="2408"/>
                    <a:pt x="8777" y="1829"/>
                    <a:pt x="9081" y="1372"/>
                  </a:cubicBezTo>
                  <a:cubicBezTo>
                    <a:pt x="9401" y="899"/>
                    <a:pt x="9630" y="610"/>
                    <a:pt x="10057" y="610"/>
                  </a:cubicBezTo>
                  <a:cubicBezTo>
                    <a:pt x="10498" y="610"/>
                    <a:pt x="10696" y="899"/>
                    <a:pt x="11032" y="1372"/>
                  </a:cubicBezTo>
                  <a:cubicBezTo>
                    <a:pt x="11336" y="1829"/>
                    <a:pt x="11733" y="2408"/>
                    <a:pt x="12494" y="2408"/>
                  </a:cubicBezTo>
                  <a:cubicBezTo>
                    <a:pt x="13256" y="2408"/>
                    <a:pt x="13652" y="1829"/>
                    <a:pt x="13957" y="1372"/>
                  </a:cubicBezTo>
                  <a:cubicBezTo>
                    <a:pt x="14277" y="899"/>
                    <a:pt x="14505" y="610"/>
                    <a:pt x="14932" y="610"/>
                  </a:cubicBezTo>
                  <a:cubicBezTo>
                    <a:pt x="15374" y="610"/>
                    <a:pt x="15572" y="899"/>
                    <a:pt x="15892" y="1372"/>
                  </a:cubicBezTo>
                  <a:cubicBezTo>
                    <a:pt x="16212" y="1829"/>
                    <a:pt x="16608" y="2408"/>
                    <a:pt x="17370" y="2408"/>
                  </a:cubicBezTo>
                  <a:cubicBezTo>
                    <a:pt x="17537" y="2408"/>
                    <a:pt x="17675" y="2271"/>
                    <a:pt x="17675" y="2103"/>
                  </a:cubicBezTo>
                  <a:cubicBezTo>
                    <a:pt x="17675" y="1935"/>
                    <a:pt x="17537" y="1798"/>
                    <a:pt x="17370" y="1798"/>
                  </a:cubicBezTo>
                  <a:cubicBezTo>
                    <a:pt x="16928" y="1798"/>
                    <a:pt x="16715" y="1509"/>
                    <a:pt x="16395" y="1036"/>
                  </a:cubicBezTo>
                  <a:cubicBezTo>
                    <a:pt x="16090" y="579"/>
                    <a:pt x="15694" y="0"/>
                    <a:pt x="14932" y="0"/>
                  </a:cubicBezTo>
                  <a:cubicBezTo>
                    <a:pt x="14170" y="0"/>
                    <a:pt x="13759" y="579"/>
                    <a:pt x="13469" y="1036"/>
                  </a:cubicBezTo>
                  <a:cubicBezTo>
                    <a:pt x="13134" y="1509"/>
                    <a:pt x="12906" y="1798"/>
                    <a:pt x="12494" y="1798"/>
                  </a:cubicBezTo>
                  <a:cubicBezTo>
                    <a:pt x="12052" y="1798"/>
                    <a:pt x="11839" y="1509"/>
                    <a:pt x="11519" y="1036"/>
                  </a:cubicBezTo>
                  <a:cubicBezTo>
                    <a:pt x="11214" y="579"/>
                    <a:pt x="10818" y="0"/>
                    <a:pt x="10057" y="0"/>
                  </a:cubicBezTo>
                  <a:cubicBezTo>
                    <a:pt x="9295" y="0"/>
                    <a:pt x="8899" y="579"/>
                    <a:pt x="8594" y="1036"/>
                  </a:cubicBezTo>
                  <a:cubicBezTo>
                    <a:pt x="8259" y="1509"/>
                    <a:pt x="8030" y="1798"/>
                    <a:pt x="7619" y="1798"/>
                  </a:cubicBezTo>
                  <a:cubicBezTo>
                    <a:pt x="7177" y="1798"/>
                    <a:pt x="6964" y="1509"/>
                    <a:pt x="6644" y="1036"/>
                  </a:cubicBezTo>
                  <a:cubicBezTo>
                    <a:pt x="6339" y="579"/>
                    <a:pt x="5943" y="0"/>
                    <a:pt x="5181" y="0"/>
                  </a:cubicBezTo>
                  <a:cubicBezTo>
                    <a:pt x="4419" y="0"/>
                    <a:pt x="4023" y="579"/>
                    <a:pt x="3703" y="1036"/>
                  </a:cubicBezTo>
                  <a:cubicBezTo>
                    <a:pt x="3383" y="1509"/>
                    <a:pt x="3155" y="1798"/>
                    <a:pt x="2743" y="1798"/>
                  </a:cubicBezTo>
                  <a:cubicBezTo>
                    <a:pt x="2301" y="1798"/>
                    <a:pt x="2088" y="1509"/>
                    <a:pt x="1768" y="1036"/>
                  </a:cubicBezTo>
                  <a:cubicBezTo>
                    <a:pt x="1463" y="579"/>
                    <a:pt x="1067" y="0"/>
                    <a:pt x="30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bg>
      <p:bgPr>
        <a:noFill/>
      </p:bgPr>
    </p:bg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able of contents">
  <p:cSld name="BLANK_1_1_1_1_1_1"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3"/>
          <p:cNvSpPr/>
          <p:nvPr/>
        </p:nvSpPr>
        <p:spPr>
          <a:xfrm>
            <a:off x="183300" y="142800"/>
            <a:ext cx="8777400" cy="4857900"/>
          </a:xfrm>
          <a:prstGeom prst="roundRect">
            <a:avLst>
              <a:gd fmla="val 381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" name="Google Shape;77;p13"/>
          <p:cNvSpPr txBox="1"/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hasCustomPrompt="1" idx="2" type="title"/>
          </p:nvPr>
        </p:nvSpPr>
        <p:spPr>
          <a:xfrm>
            <a:off x="818402" y="1633283"/>
            <a:ext cx="734700" cy="447600"/>
          </a:xfrm>
          <a:prstGeom prst="rect">
            <a:avLst/>
          </a:prstGeom>
          <a:solidFill>
            <a:schemeClr val="accent4"/>
          </a:solidFill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2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79" name="Google Shape;79;p13"/>
          <p:cNvSpPr txBox="1"/>
          <p:nvPr>
            <p:ph hasCustomPrompt="1" idx="3" type="title"/>
          </p:nvPr>
        </p:nvSpPr>
        <p:spPr>
          <a:xfrm>
            <a:off x="818402" y="3066691"/>
            <a:ext cx="734700" cy="447600"/>
          </a:xfrm>
          <a:prstGeom prst="rect">
            <a:avLst/>
          </a:prstGeom>
          <a:solidFill>
            <a:schemeClr val="accent4"/>
          </a:solidFill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2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80" name="Google Shape;80;p13"/>
          <p:cNvSpPr txBox="1"/>
          <p:nvPr>
            <p:ph hasCustomPrompt="1" idx="4" type="title"/>
          </p:nvPr>
        </p:nvSpPr>
        <p:spPr>
          <a:xfrm>
            <a:off x="3123902" y="1633283"/>
            <a:ext cx="734700" cy="447600"/>
          </a:xfrm>
          <a:prstGeom prst="rect">
            <a:avLst/>
          </a:prstGeom>
          <a:solidFill>
            <a:schemeClr val="accent4"/>
          </a:solidFill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2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81" name="Google Shape;81;p13"/>
          <p:cNvSpPr txBox="1"/>
          <p:nvPr>
            <p:ph hasCustomPrompt="1" idx="5" type="title"/>
          </p:nvPr>
        </p:nvSpPr>
        <p:spPr>
          <a:xfrm>
            <a:off x="3123902" y="3066691"/>
            <a:ext cx="734700" cy="447600"/>
          </a:xfrm>
          <a:prstGeom prst="rect">
            <a:avLst/>
          </a:prstGeom>
          <a:solidFill>
            <a:schemeClr val="accent4"/>
          </a:solidFill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2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82" name="Google Shape;82;p13"/>
          <p:cNvSpPr txBox="1"/>
          <p:nvPr>
            <p:ph hasCustomPrompt="1" idx="6" type="title"/>
          </p:nvPr>
        </p:nvSpPr>
        <p:spPr>
          <a:xfrm>
            <a:off x="5527802" y="1633283"/>
            <a:ext cx="734700" cy="447600"/>
          </a:xfrm>
          <a:prstGeom prst="rect">
            <a:avLst/>
          </a:prstGeom>
          <a:solidFill>
            <a:schemeClr val="accent4"/>
          </a:solidFill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2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83" name="Google Shape;83;p13"/>
          <p:cNvSpPr txBox="1"/>
          <p:nvPr>
            <p:ph hasCustomPrompt="1" idx="7" type="title"/>
          </p:nvPr>
        </p:nvSpPr>
        <p:spPr>
          <a:xfrm>
            <a:off x="5527802" y="3066691"/>
            <a:ext cx="734700" cy="447600"/>
          </a:xfrm>
          <a:prstGeom prst="rect">
            <a:avLst/>
          </a:prstGeom>
          <a:solidFill>
            <a:schemeClr val="accent4"/>
          </a:solidFill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2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84" name="Google Shape;84;p13"/>
          <p:cNvSpPr txBox="1"/>
          <p:nvPr>
            <p:ph idx="1" type="subTitle"/>
          </p:nvPr>
        </p:nvSpPr>
        <p:spPr>
          <a:xfrm>
            <a:off x="720000" y="2233275"/>
            <a:ext cx="2305500" cy="394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000">
                <a:solidFill>
                  <a:schemeClr val="dk1"/>
                </a:solidFill>
                <a:latin typeface="Epilogue"/>
                <a:ea typeface="Epilogue"/>
                <a:cs typeface="Epilogue"/>
                <a:sym typeface="Epilogue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9pPr>
          </a:lstStyle>
          <a:p/>
        </p:txBody>
      </p:sp>
      <p:sp>
        <p:nvSpPr>
          <p:cNvPr id="85" name="Google Shape;85;p13"/>
          <p:cNvSpPr txBox="1"/>
          <p:nvPr>
            <p:ph idx="8" type="subTitle"/>
          </p:nvPr>
        </p:nvSpPr>
        <p:spPr>
          <a:xfrm>
            <a:off x="3025500" y="2233275"/>
            <a:ext cx="2305500" cy="394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000">
                <a:solidFill>
                  <a:schemeClr val="dk1"/>
                </a:solidFill>
                <a:latin typeface="Epilogue"/>
                <a:ea typeface="Epilogue"/>
                <a:cs typeface="Epilogue"/>
                <a:sym typeface="Epilogue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9pPr>
          </a:lstStyle>
          <a:p/>
        </p:txBody>
      </p:sp>
      <p:sp>
        <p:nvSpPr>
          <p:cNvPr id="86" name="Google Shape;86;p13"/>
          <p:cNvSpPr txBox="1"/>
          <p:nvPr>
            <p:ph idx="9" type="subTitle"/>
          </p:nvPr>
        </p:nvSpPr>
        <p:spPr>
          <a:xfrm>
            <a:off x="5429400" y="2233275"/>
            <a:ext cx="2305500" cy="394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000">
                <a:solidFill>
                  <a:schemeClr val="dk1"/>
                </a:solidFill>
                <a:latin typeface="Epilogue"/>
                <a:ea typeface="Epilogue"/>
                <a:cs typeface="Epilogue"/>
                <a:sym typeface="Epilogue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9pPr>
          </a:lstStyle>
          <a:p/>
        </p:txBody>
      </p:sp>
      <p:sp>
        <p:nvSpPr>
          <p:cNvPr id="87" name="Google Shape;87;p13"/>
          <p:cNvSpPr txBox="1"/>
          <p:nvPr>
            <p:ph idx="13" type="subTitle"/>
          </p:nvPr>
        </p:nvSpPr>
        <p:spPr>
          <a:xfrm>
            <a:off x="720000" y="3666700"/>
            <a:ext cx="2305500" cy="394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000">
                <a:solidFill>
                  <a:schemeClr val="dk1"/>
                </a:solidFill>
                <a:latin typeface="Epilogue"/>
                <a:ea typeface="Epilogue"/>
                <a:cs typeface="Epilogue"/>
                <a:sym typeface="Epilogue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9pPr>
          </a:lstStyle>
          <a:p/>
        </p:txBody>
      </p:sp>
      <p:sp>
        <p:nvSpPr>
          <p:cNvPr id="88" name="Google Shape;88;p13"/>
          <p:cNvSpPr txBox="1"/>
          <p:nvPr>
            <p:ph idx="14" type="subTitle"/>
          </p:nvPr>
        </p:nvSpPr>
        <p:spPr>
          <a:xfrm>
            <a:off x="3025500" y="3666700"/>
            <a:ext cx="2305500" cy="394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000">
                <a:solidFill>
                  <a:schemeClr val="dk1"/>
                </a:solidFill>
                <a:latin typeface="Epilogue"/>
                <a:ea typeface="Epilogue"/>
                <a:cs typeface="Epilogue"/>
                <a:sym typeface="Epilogue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9pPr>
          </a:lstStyle>
          <a:p/>
        </p:txBody>
      </p:sp>
      <p:sp>
        <p:nvSpPr>
          <p:cNvPr id="89" name="Google Shape;89;p13"/>
          <p:cNvSpPr txBox="1"/>
          <p:nvPr>
            <p:ph idx="15" type="subTitle"/>
          </p:nvPr>
        </p:nvSpPr>
        <p:spPr>
          <a:xfrm>
            <a:off x="5429400" y="3666700"/>
            <a:ext cx="2305500" cy="394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000">
                <a:solidFill>
                  <a:schemeClr val="dk1"/>
                </a:solidFill>
                <a:latin typeface="Epilogue"/>
                <a:ea typeface="Epilogue"/>
                <a:cs typeface="Epilogue"/>
                <a:sym typeface="Epilogue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9pPr>
          </a:lstStyle>
          <a:p/>
        </p:txBody>
      </p:sp>
      <p:sp>
        <p:nvSpPr>
          <p:cNvPr id="90" name="Google Shape;90;p13"/>
          <p:cNvSpPr/>
          <p:nvPr/>
        </p:nvSpPr>
        <p:spPr>
          <a:xfrm>
            <a:off x="8576633" y="891805"/>
            <a:ext cx="157131" cy="338038"/>
          </a:xfrm>
          <a:custGeom>
            <a:rect b="b" l="l" r="r" t="t"/>
            <a:pathLst>
              <a:path extrusionOk="0" h="11047" w="5135">
                <a:moveTo>
                  <a:pt x="2575" y="0"/>
                </a:moveTo>
                <a:lnTo>
                  <a:pt x="0" y="6598"/>
                </a:lnTo>
                <a:lnTo>
                  <a:pt x="2575" y="6598"/>
                </a:lnTo>
                <a:lnTo>
                  <a:pt x="2575" y="11046"/>
                </a:lnTo>
                <a:lnTo>
                  <a:pt x="5135" y="4434"/>
                </a:lnTo>
                <a:lnTo>
                  <a:pt x="2575" y="4434"/>
                </a:lnTo>
                <a:lnTo>
                  <a:pt x="2575" y="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91" name="Google Shape;91;p13"/>
          <p:cNvGrpSpPr/>
          <p:nvPr/>
        </p:nvGrpSpPr>
        <p:grpSpPr>
          <a:xfrm>
            <a:off x="5674726" y="244225"/>
            <a:ext cx="716244" cy="160274"/>
            <a:chOff x="5906767" y="105437"/>
            <a:chExt cx="687704" cy="153887"/>
          </a:xfrm>
        </p:grpSpPr>
        <p:sp>
          <p:nvSpPr>
            <p:cNvPr id="92" name="Google Shape;92;p13"/>
            <p:cNvSpPr/>
            <p:nvPr/>
          </p:nvSpPr>
          <p:spPr>
            <a:xfrm>
              <a:off x="6053647" y="105437"/>
              <a:ext cx="540824" cy="73226"/>
            </a:xfrm>
            <a:custGeom>
              <a:rect b="b" l="l" r="r" t="t"/>
              <a:pathLst>
                <a:path extrusionOk="0" h="2393" w="17674">
                  <a:moveTo>
                    <a:pt x="305" y="1"/>
                  </a:moveTo>
                  <a:cubicBezTo>
                    <a:pt x="137" y="1"/>
                    <a:pt x="0" y="138"/>
                    <a:pt x="0" y="306"/>
                  </a:cubicBezTo>
                  <a:cubicBezTo>
                    <a:pt x="0" y="473"/>
                    <a:pt x="137" y="610"/>
                    <a:pt x="305" y="610"/>
                  </a:cubicBezTo>
                  <a:cubicBezTo>
                    <a:pt x="747" y="610"/>
                    <a:pt x="945" y="900"/>
                    <a:pt x="1280" y="1372"/>
                  </a:cubicBezTo>
                  <a:cubicBezTo>
                    <a:pt x="1585" y="1829"/>
                    <a:pt x="1981" y="2393"/>
                    <a:pt x="2743" y="2393"/>
                  </a:cubicBezTo>
                  <a:cubicBezTo>
                    <a:pt x="3504" y="2393"/>
                    <a:pt x="3901" y="1829"/>
                    <a:pt x="4205" y="1372"/>
                  </a:cubicBezTo>
                  <a:cubicBezTo>
                    <a:pt x="4525" y="900"/>
                    <a:pt x="4754" y="610"/>
                    <a:pt x="5180" y="610"/>
                  </a:cubicBezTo>
                  <a:cubicBezTo>
                    <a:pt x="5622" y="610"/>
                    <a:pt x="5820" y="900"/>
                    <a:pt x="6155" y="1372"/>
                  </a:cubicBezTo>
                  <a:cubicBezTo>
                    <a:pt x="6460" y="1829"/>
                    <a:pt x="6856" y="2393"/>
                    <a:pt x="7618" y="2393"/>
                  </a:cubicBezTo>
                  <a:cubicBezTo>
                    <a:pt x="8380" y="2393"/>
                    <a:pt x="8776" y="1829"/>
                    <a:pt x="9081" y="1372"/>
                  </a:cubicBezTo>
                  <a:cubicBezTo>
                    <a:pt x="9401" y="900"/>
                    <a:pt x="9629" y="610"/>
                    <a:pt x="10056" y="610"/>
                  </a:cubicBezTo>
                  <a:cubicBezTo>
                    <a:pt x="10498" y="610"/>
                    <a:pt x="10696" y="900"/>
                    <a:pt x="11031" y="1372"/>
                  </a:cubicBezTo>
                  <a:cubicBezTo>
                    <a:pt x="11336" y="1829"/>
                    <a:pt x="11732" y="2393"/>
                    <a:pt x="12494" y="2393"/>
                  </a:cubicBezTo>
                  <a:cubicBezTo>
                    <a:pt x="13255" y="2393"/>
                    <a:pt x="13652" y="1829"/>
                    <a:pt x="13956" y="1372"/>
                  </a:cubicBezTo>
                  <a:cubicBezTo>
                    <a:pt x="14276" y="900"/>
                    <a:pt x="14505" y="610"/>
                    <a:pt x="14931" y="610"/>
                  </a:cubicBezTo>
                  <a:cubicBezTo>
                    <a:pt x="15373" y="610"/>
                    <a:pt x="15571" y="900"/>
                    <a:pt x="15906" y="1372"/>
                  </a:cubicBezTo>
                  <a:cubicBezTo>
                    <a:pt x="16211" y="1829"/>
                    <a:pt x="16607" y="2393"/>
                    <a:pt x="17369" y="2393"/>
                  </a:cubicBezTo>
                  <a:cubicBezTo>
                    <a:pt x="17537" y="2393"/>
                    <a:pt x="17674" y="2271"/>
                    <a:pt x="17674" y="2088"/>
                  </a:cubicBezTo>
                  <a:cubicBezTo>
                    <a:pt x="17674" y="1921"/>
                    <a:pt x="17537" y="1783"/>
                    <a:pt x="17369" y="1783"/>
                  </a:cubicBezTo>
                  <a:cubicBezTo>
                    <a:pt x="16927" y="1783"/>
                    <a:pt x="16714" y="1494"/>
                    <a:pt x="16394" y="1022"/>
                  </a:cubicBezTo>
                  <a:cubicBezTo>
                    <a:pt x="16089" y="565"/>
                    <a:pt x="15693" y="1"/>
                    <a:pt x="14931" y="1"/>
                  </a:cubicBezTo>
                  <a:cubicBezTo>
                    <a:pt x="14170" y="1"/>
                    <a:pt x="13758" y="565"/>
                    <a:pt x="13469" y="1022"/>
                  </a:cubicBezTo>
                  <a:cubicBezTo>
                    <a:pt x="13134" y="1494"/>
                    <a:pt x="12905" y="1783"/>
                    <a:pt x="12494" y="1783"/>
                  </a:cubicBezTo>
                  <a:cubicBezTo>
                    <a:pt x="12052" y="1783"/>
                    <a:pt x="11838" y="1494"/>
                    <a:pt x="11519" y="1022"/>
                  </a:cubicBezTo>
                  <a:cubicBezTo>
                    <a:pt x="11214" y="565"/>
                    <a:pt x="10818" y="1"/>
                    <a:pt x="10056" y="1"/>
                  </a:cubicBezTo>
                  <a:cubicBezTo>
                    <a:pt x="9294" y="1"/>
                    <a:pt x="8898" y="565"/>
                    <a:pt x="8593" y="1022"/>
                  </a:cubicBezTo>
                  <a:cubicBezTo>
                    <a:pt x="8258" y="1494"/>
                    <a:pt x="8030" y="1783"/>
                    <a:pt x="7618" y="1783"/>
                  </a:cubicBezTo>
                  <a:cubicBezTo>
                    <a:pt x="7176" y="1783"/>
                    <a:pt x="6963" y="1494"/>
                    <a:pt x="6643" y="1022"/>
                  </a:cubicBezTo>
                  <a:cubicBezTo>
                    <a:pt x="6338" y="565"/>
                    <a:pt x="5942" y="1"/>
                    <a:pt x="5180" y="1"/>
                  </a:cubicBezTo>
                  <a:cubicBezTo>
                    <a:pt x="4419" y="1"/>
                    <a:pt x="4022" y="565"/>
                    <a:pt x="3718" y="1022"/>
                  </a:cubicBezTo>
                  <a:cubicBezTo>
                    <a:pt x="3383" y="1494"/>
                    <a:pt x="3154" y="1783"/>
                    <a:pt x="2743" y="1783"/>
                  </a:cubicBezTo>
                  <a:cubicBezTo>
                    <a:pt x="2301" y="1783"/>
                    <a:pt x="2087" y="1494"/>
                    <a:pt x="1768" y="1022"/>
                  </a:cubicBezTo>
                  <a:cubicBezTo>
                    <a:pt x="1463" y="565"/>
                    <a:pt x="1067" y="1"/>
                    <a:pt x="3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3" name="Google Shape;93;p13"/>
            <p:cNvSpPr/>
            <p:nvPr/>
          </p:nvSpPr>
          <p:spPr>
            <a:xfrm>
              <a:off x="5906767" y="185639"/>
              <a:ext cx="540855" cy="73685"/>
            </a:xfrm>
            <a:custGeom>
              <a:rect b="b" l="l" r="r" t="t"/>
              <a:pathLst>
                <a:path extrusionOk="0" h="2408" w="17675">
                  <a:moveTo>
                    <a:pt x="306" y="0"/>
                  </a:moveTo>
                  <a:cubicBezTo>
                    <a:pt x="123" y="0"/>
                    <a:pt x="1" y="138"/>
                    <a:pt x="1" y="305"/>
                  </a:cubicBezTo>
                  <a:cubicBezTo>
                    <a:pt x="1" y="488"/>
                    <a:pt x="123" y="610"/>
                    <a:pt x="306" y="610"/>
                  </a:cubicBezTo>
                  <a:cubicBezTo>
                    <a:pt x="732" y="610"/>
                    <a:pt x="945" y="899"/>
                    <a:pt x="1265" y="1372"/>
                  </a:cubicBezTo>
                  <a:cubicBezTo>
                    <a:pt x="1570" y="1829"/>
                    <a:pt x="1982" y="2408"/>
                    <a:pt x="2743" y="2408"/>
                  </a:cubicBezTo>
                  <a:cubicBezTo>
                    <a:pt x="3505" y="2408"/>
                    <a:pt x="3901" y="1829"/>
                    <a:pt x="4206" y="1372"/>
                  </a:cubicBezTo>
                  <a:cubicBezTo>
                    <a:pt x="4526" y="899"/>
                    <a:pt x="4754" y="610"/>
                    <a:pt x="5181" y="610"/>
                  </a:cubicBezTo>
                  <a:cubicBezTo>
                    <a:pt x="5623" y="610"/>
                    <a:pt x="5821" y="899"/>
                    <a:pt x="6156" y="1372"/>
                  </a:cubicBezTo>
                  <a:cubicBezTo>
                    <a:pt x="6461" y="1829"/>
                    <a:pt x="6857" y="2408"/>
                    <a:pt x="7619" y="2408"/>
                  </a:cubicBezTo>
                  <a:cubicBezTo>
                    <a:pt x="8381" y="2408"/>
                    <a:pt x="8777" y="1829"/>
                    <a:pt x="9081" y="1372"/>
                  </a:cubicBezTo>
                  <a:cubicBezTo>
                    <a:pt x="9401" y="899"/>
                    <a:pt x="9630" y="610"/>
                    <a:pt x="10057" y="610"/>
                  </a:cubicBezTo>
                  <a:cubicBezTo>
                    <a:pt x="10498" y="610"/>
                    <a:pt x="10696" y="899"/>
                    <a:pt x="11032" y="1372"/>
                  </a:cubicBezTo>
                  <a:cubicBezTo>
                    <a:pt x="11336" y="1829"/>
                    <a:pt x="11733" y="2408"/>
                    <a:pt x="12494" y="2408"/>
                  </a:cubicBezTo>
                  <a:cubicBezTo>
                    <a:pt x="13256" y="2408"/>
                    <a:pt x="13652" y="1829"/>
                    <a:pt x="13957" y="1372"/>
                  </a:cubicBezTo>
                  <a:cubicBezTo>
                    <a:pt x="14277" y="899"/>
                    <a:pt x="14505" y="610"/>
                    <a:pt x="14932" y="610"/>
                  </a:cubicBezTo>
                  <a:cubicBezTo>
                    <a:pt x="15374" y="610"/>
                    <a:pt x="15572" y="899"/>
                    <a:pt x="15892" y="1372"/>
                  </a:cubicBezTo>
                  <a:cubicBezTo>
                    <a:pt x="16212" y="1829"/>
                    <a:pt x="16608" y="2408"/>
                    <a:pt x="17370" y="2408"/>
                  </a:cubicBezTo>
                  <a:cubicBezTo>
                    <a:pt x="17537" y="2408"/>
                    <a:pt x="17675" y="2271"/>
                    <a:pt x="17675" y="2103"/>
                  </a:cubicBezTo>
                  <a:cubicBezTo>
                    <a:pt x="17675" y="1935"/>
                    <a:pt x="17537" y="1798"/>
                    <a:pt x="17370" y="1798"/>
                  </a:cubicBezTo>
                  <a:cubicBezTo>
                    <a:pt x="16928" y="1798"/>
                    <a:pt x="16715" y="1509"/>
                    <a:pt x="16395" y="1036"/>
                  </a:cubicBezTo>
                  <a:cubicBezTo>
                    <a:pt x="16090" y="579"/>
                    <a:pt x="15694" y="0"/>
                    <a:pt x="14932" y="0"/>
                  </a:cubicBezTo>
                  <a:cubicBezTo>
                    <a:pt x="14170" y="0"/>
                    <a:pt x="13759" y="579"/>
                    <a:pt x="13469" y="1036"/>
                  </a:cubicBezTo>
                  <a:cubicBezTo>
                    <a:pt x="13134" y="1509"/>
                    <a:pt x="12906" y="1798"/>
                    <a:pt x="12494" y="1798"/>
                  </a:cubicBezTo>
                  <a:cubicBezTo>
                    <a:pt x="12052" y="1798"/>
                    <a:pt x="11839" y="1509"/>
                    <a:pt x="11519" y="1036"/>
                  </a:cubicBezTo>
                  <a:cubicBezTo>
                    <a:pt x="11214" y="579"/>
                    <a:pt x="10818" y="0"/>
                    <a:pt x="10057" y="0"/>
                  </a:cubicBezTo>
                  <a:cubicBezTo>
                    <a:pt x="9295" y="0"/>
                    <a:pt x="8899" y="579"/>
                    <a:pt x="8594" y="1036"/>
                  </a:cubicBezTo>
                  <a:cubicBezTo>
                    <a:pt x="8259" y="1509"/>
                    <a:pt x="8030" y="1798"/>
                    <a:pt x="7619" y="1798"/>
                  </a:cubicBezTo>
                  <a:cubicBezTo>
                    <a:pt x="7177" y="1798"/>
                    <a:pt x="6964" y="1509"/>
                    <a:pt x="6644" y="1036"/>
                  </a:cubicBezTo>
                  <a:cubicBezTo>
                    <a:pt x="6339" y="579"/>
                    <a:pt x="5943" y="0"/>
                    <a:pt x="5181" y="0"/>
                  </a:cubicBezTo>
                  <a:cubicBezTo>
                    <a:pt x="4419" y="0"/>
                    <a:pt x="4023" y="579"/>
                    <a:pt x="3703" y="1036"/>
                  </a:cubicBezTo>
                  <a:cubicBezTo>
                    <a:pt x="3383" y="1509"/>
                    <a:pt x="3155" y="1798"/>
                    <a:pt x="2743" y="1798"/>
                  </a:cubicBezTo>
                  <a:cubicBezTo>
                    <a:pt x="2301" y="1798"/>
                    <a:pt x="2088" y="1509"/>
                    <a:pt x="1768" y="1036"/>
                  </a:cubicBezTo>
                  <a:cubicBezTo>
                    <a:pt x="1463" y="579"/>
                    <a:pt x="1067" y="0"/>
                    <a:pt x="30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94" name="Google Shape;94;p13"/>
          <p:cNvGrpSpPr/>
          <p:nvPr/>
        </p:nvGrpSpPr>
        <p:grpSpPr>
          <a:xfrm>
            <a:off x="2407651" y="4749550"/>
            <a:ext cx="716244" cy="160274"/>
            <a:chOff x="5906767" y="105437"/>
            <a:chExt cx="687704" cy="153887"/>
          </a:xfrm>
        </p:grpSpPr>
        <p:sp>
          <p:nvSpPr>
            <p:cNvPr id="95" name="Google Shape;95;p13"/>
            <p:cNvSpPr/>
            <p:nvPr/>
          </p:nvSpPr>
          <p:spPr>
            <a:xfrm>
              <a:off x="6053647" y="105437"/>
              <a:ext cx="540824" cy="73226"/>
            </a:xfrm>
            <a:custGeom>
              <a:rect b="b" l="l" r="r" t="t"/>
              <a:pathLst>
                <a:path extrusionOk="0" h="2393" w="17674">
                  <a:moveTo>
                    <a:pt x="305" y="1"/>
                  </a:moveTo>
                  <a:cubicBezTo>
                    <a:pt x="137" y="1"/>
                    <a:pt x="0" y="138"/>
                    <a:pt x="0" y="306"/>
                  </a:cubicBezTo>
                  <a:cubicBezTo>
                    <a:pt x="0" y="473"/>
                    <a:pt x="137" y="610"/>
                    <a:pt x="305" y="610"/>
                  </a:cubicBezTo>
                  <a:cubicBezTo>
                    <a:pt x="747" y="610"/>
                    <a:pt x="945" y="900"/>
                    <a:pt x="1280" y="1372"/>
                  </a:cubicBezTo>
                  <a:cubicBezTo>
                    <a:pt x="1585" y="1829"/>
                    <a:pt x="1981" y="2393"/>
                    <a:pt x="2743" y="2393"/>
                  </a:cubicBezTo>
                  <a:cubicBezTo>
                    <a:pt x="3504" y="2393"/>
                    <a:pt x="3901" y="1829"/>
                    <a:pt x="4205" y="1372"/>
                  </a:cubicBezTo>
                  <a:cubicBezTo>
                    <a:pt x="4525" y="900"/>
                    <a:pt x="4754" y="610"/>
                    <a:pt x="5180" y="610"/>
                  </a:cubicBezTo>
                  <a:cubicBezTo>
                    <a:pt x="5622" y="610"/>
                    <a:pt x="5820" y="900"/>
                    <a:pt x="6155" y="1372"/>
                  </a:cubicBezTo>
                  <a:cubicBezTo>
                    <a:pt x="6460" y="1829"/>
                    <a:pt x="6856" y="2393"/>
                    <a:pt x="7618" y="2393"/>
                  </a:cubicBezTo>
                  <a:cubicBezTo>
                    <a:pt x="8380" y="2393"/>
                    <a:pt x="8776" y="1829"/>
                    <a:pt x="9081" y="1372"/>
                  </a:cubicBezTo>
                  <a:cubicBezTo>
                    <a:pt x="9401" y="900"/>
                    <a:pt x="9629" y="610"/>
                    <a:pt x="10056" y="610"/>
                  </a:cubicBezTo>
                  <a:cubicBezTo>
                    <a:pt x="10498" y="610"/>
                    <a:pt x="10696" y="900"/>
                    <a:pt x="11031" y="1372"/>
                  </a:cubicBezTo>
                  <a:cubicBezTo>
                    <a:pt x="11336" y="1829"/>
                    <a:pt x="11732" y="2393"/>
                    <a:pt x="12494" y="2393"/>
                  </a:cubicBezTo>
                  <a:cubicBezTo>
                    <a:pt x="13255" y="2393"/>
                    <a:pt x="13652" y="1829"/>
                    <a:pt x="13956" y="1372"/>
                  </a:cubicBezTo>
                  <a:cubicBezTo>
                    <a:pt x="14276" y="900"/>
                    <a:pt x="14505" y="610"/>
                    <a:pt x="14931" y="610"/>
                  </a:cubicBezTo>
                  <a:cubicBezTo>
                    <a:pt x="15373" y="610"/>
                    <a:pt x="15571" y="900"/>
                    <a:pt x="15906" y="1372"/>
                  </a:cubicBezTo>
                  <a:cubicBezTo>
                    <a:pt x="16211" y="1829"/>
                    <a:pt x="16607" y="2393"/>
                    <a:pt x="17369" y="2393"/>
                  </a:cubicBezTo>
                  <a:cubicBezTo>
                    <a:pt x="17537" y="2393"/>
                    <a:pt x="17674" y="2271"/>
                    <a:pt x="17674" y="2088"/>
                  </a:cubicBezTo>
                  <a:cubicBezTo>
                    <a:pt x="17674" y="1921"/>
                    <a:pt x="17537" y="1783"/>
                    <a:pt x="17369" y="1783"/>
                  </a:cubicBezTo>
                  <a:cubicBezTo>
                    <a:pt x="16927" y="1783"/>
                    <a:pt x="16714" y="1494"/>
                    <a:pt x="16394" y="1022"/>
                  </a:cubicBezTo>
                  <a:cubicBezTo>
                    <a:pt x="16089" y="565"/>
                    <a:pt x="15693" y="1"/>
                    <a:pt x="14931" y="1"/>
                  </a:cubicBezTo>
                  <a:cubicBezTo>
                    <a:pt x="14170" y="1"/>
                    <a:pt x="13758" y="565"/>
                    <a:pt x="13469" y="1022"/>
                  </a:cubicBezTo>
                  <a:cubicBezTo>
                    <a:pt x="13134" y="1494"/>
                    <a:pt x="12905" y="1783"/>
                    <a:pt x="12494" y="1783"/>
                  </a:cubicBezTo>
                  <a:cubicBezTo>
                    <a:pt x="12052" y="1783"/>
                    <a:pt x="11838" y="1494"/>
                    <a:pt x="11519" y="1022"/>
                  </a:cubicBezTo>
                  <a:cubicBezTo>
                    <a:pt x="11214" y="565"/>
                    <a:pt x="10818" y="1"/>
                    <a:pt x="10056" y="1"/>
                  </a:cubicBezTo>
                  <a:cubicBezTo>
                    <a:pt x="9294" y="1"/>
                    <a:pt x="8898" y="565"/>
                    <a:pt x="8593" y="1022"/>
                  </a:cubicBezTo>
                  <a:cubicBezTo>
                    <a:pt x="8258" y="1494"/>
                    <a:pt x="8030" y="1783"/>
                    <a:pt x="7618" y="1783"/>
                  </a:cubicBezTo>
                  <a:cubicBezTo>
                    <a:pt x="7176" y="1783"/>
                    <a:pt x="6963" y="1494"/>
                    <a:pt x="6643" y="1022"/>
                  </a:cubicBezTo>
                  <a:cubicBezTo>
                    <a:pt x="6338" y="565"/>
                    <a:pt x="5942" y="1"/>
                    <a:pt x="5180" y="1"/>
                  </a:cubicBezTo>
                  <a:cubicBezTo>
                    <a:pt x="4419" y="1"/>
                    <a:pt x="4022" y="565"/>
                    <a:pt x="3718" y="1022"/>
                  </a:cubicBezTo>
                  <a:cubicBezTo>
                    <a:pt x="3383" y="1494"/>
                    <a:pt x="3154" y="1783"/>
                    <a:pt x="2743" y="1783"/>
                  </a:cubicBezTo>
                  <a:cubicBezTo>
                    <a:pt x="2301" y="1783"/>
                    <a:pt x="2087" y="1494"/>
                    <a:pt x="1768" y="1022"/>
                  </a:cubicBezTo>
                  <a:cubicBezTo>
                    <a:pt x="1463" y="565"/>
                    <a:pt x="1067" y="1"/>
                    <a:pt x="3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6" name="Google Shape;96;p13"/>
            <p:cNvSpPr/>
            <p:nvPr/>
          </p:nvSpPr>
          <p:spPr>
            <a:xfrm>
              <a:off x="5906767" y="185639"/>
              <a:ext cx="540855" cy="73685"/>
            </a:xfrm>
            <a:custGeom>
              <a:rect b="b" l="l" r="r" t="t"/>
              <a:pathLst>
                <a:path extrusionOk="0" h="2408" w="17675">
                  <a:moveTo>
                    <a:pt x="306" y="0"/>
                  </a:moveTo>
                  <a:cubicBezTo>
                    <a:pt x="123" y="0"/>
                    <a:pt x="1" y="138"/>
                    <a:pt x="1" y="305"/>
                  </a:cubicBezTo>
                  <a:cubicBezTo>
                    <a:pt x="1" y="488"/>
                    <a:pt x="123" y="610"/>
                    <a:pt x="306" y="610"/>
                  </a:cubicBezTo>
                  <a:cubicBezTo>
                    <a:pt x="732" y="610"/>
                    <a:pt x="945" y="899"/>
                    <a:pt x="1265" y="1372"/>
                  </a:cubicBezTo>
                  <a:cubicBezTo>
                    <a:pt x="1570" y="1829"/>
                    <a:pt x="1982" y="2408"/>
                    <a:pt x="2743" y="2408"/>
                  </a:cubicBezTo>
                  <a:cubicBezTo>
                    <a:pt x="3505" y="2408"/>
                    <a:pt x="3901" y="1829"/>
                    <a:pt x="4206" y="1372"/>
                  </a:cubicBezTo>
                  <a:cubicBezTo>
                    <a:pt x="4526" y="899"/>
                    <a:pt x="4754" y="610"/>
                    <a:pt x="5181" y="610"/>
                  </a:cubicBezTo>
                  <a:cubicBezTo>
                    <a:pt x="5623" y="610"/>
                    <a:pt x="5821" y="899"/>
                    <a:pt x="6156" y="1372"/>
                  </a:cubicBezTo>
                  <a:cubicBezTo>
                    <a:pt x="6461" y="1829"/>
                    <a:pt x="6857" y="2408"/>
                    <a:pt x="7619" y="2408"/>
                  </a:cubicBezTo>
                  <a:cubicBezTo>
                    <a:pt x="8381" y="2408"/>
                    <a:pt x="8777" y="1829"/>
                    <a:pt x="9081" y="1372"/>
                  </a:cubicBezTo>
                  <a:cubicBezTo>
                    <a:pt x="9401" y="899"/>
                    <a:pt x="9630" y="610"/>
                    <a:pt x="10057" y="610"/>
                  </a:cubicBezTo>
                  <a:cubicBezTo>
                    <a:pt x="10498" y="610"/>
                    <a:pt x="10696" y="899"/>
                    <a:pt x="11032" y="1372"/>
                  </a:cubicBezTo>
                  <a:cubicBezTo>
                    <a:pt x="11336" y="1829"/>
                    <a:pt x="11733" y="2408"/>
                    <a:pt x="12494" y="2408"/>
                  </a:cubicBezTo>
                  <a:cubicBezTo>
                    <a:pt x="13256" y="2408"/>
                    <a:pt x="13652" y="1829"/>
                    <a:pt x="13957" y="1372"/>
                  </a:cubicBezTo>
                  <a:cubicBezTo>
                    <a:pt x="14277" y="899"/>
                    <a:pt x="14505" y="610"/>
                    <a:pt x="14932" y="610"/>
                  </a:cubicBezTo>
                  <a:cubicBezTo>
                    <a:pt x="15374" y="610"/>
                    <a:pt x="15572" y="899"/>
                    <a:pt x="15892" y="1372"/>
                  </a:cubicBezTo>
                  <a:cubicBezTo>
                    <a:pt x="16212" y="1829"/>
                    <a:pt x="16608" y="2408"/>
                    <a:pt x="17370" y="2408"/>
                  </a:cubicBezTo>
                  <a:cubicBezTo>
                    <a:pt x="17537" y="2408"/>
                    <a:pt x="17675" y="2271"/>
                    <a:pt x="17675" y="2103"/>
                  </a:cubicBezTo>
                  <a:cubicBezTo>
                    <a:pt x="17675" y="1935"/>
                    <a:pt x="17537" y="1798"/>
                    <a:pt x="17370" y="1798"/>
                  </a:cubicBezTo>
                  <a:cubicBezTo>
                    <a:pt x="16928" y="1798"/>
                    <a:pt x="16715" y="1509"/>
                    <a:pt x="16395" y="1036"/>
                  </a:cubicBezTo>
                  <a:cubicBezTo>
                    <a:pt x="16090" y="579"/>
                    <a:pt x="15694" y="0"/>
                    <a:pt x="14932" y="0"/>
                  </a:cubicBezTo>
                  <a:cubicBezTo>
                    <a:pt x="14170" y="0"/>
                    <a:pt x="13759" y="579"/>
                    <a:pt x="13469" y="1036"/>
                  </a:cubicBezTo>
                  <a:cubicBezTo>
                    <a:pt x="13134" y="1509"/>
                    <a:pt x="12906" y="1798"/>
                    <a:pt x="12494" y="1798"/>
                  </a:cubicBezTo>
                  <a:cubicBezTo>
                    <a:pt x="12052" y="1798"/>
                    <a:pt x="11839" y="1509"/>
                    <a:pt x="11519" y="1036"/>
                  </a:cubicBezTo>
                  <a:cubicBezTo>
                    <a:pt x="11214" y="579"/>
                    <a:pt x="10818" y="0"/>
                    <a:pt x="10057" y="0"/>
                  </a:cubicBezTo>
                  <a:cubicBezTo>
                    <a:pt x="9295" y="0"/>
                    <a:pt x="8899" y="579"/>
                    <a:pt x="8594" y="1036"/>
                  </a:cubicBezTo>
                  <a:cubicBezTo>
                    <a:pt x="8259" y="1509"/>
                    <a:pt x="8030" y="1798"/>
                    <a:pt x="7619" y="1798"/>
                  </a:cubicBezTo>
                  <a:cubicBezTo>
                    <a:pt x="7177" y="1798"/>
                    <a:pt x="6964" y="1509"/>
                    <a:pt x="6644" y="1036"/>
                  </a:cubicBezTo>
                  <a:cubicBezTo>
                    <a:pt x="6339" y="579"/>
                    <a:pt x="5943" y="0"/>
                    <a:pt x="5181" y="0"/>
                  </a:cubicBezTo>
                  <a:cubicBezTo>
                    <a:pt x="4419" y="0"/>
                    <a:pt x="4023" y="579"/>
                    <a:pt x="3703" y="1036"/>
                  </a:cubicBezTo>
                  <a:cubicBezTo>
                    <a:pt x="3383" y="1509"/>
                    <a:pt x="3155" y="1798"/>
                    <a:pt x="2743" y="1798"/>
                  </a:cubicBezTo>
                  <a:cubicBezTo>
                    <a:pt x="2301" y="1798"/>
                    <a:pt x="2088" y="1509"/>
                    <a:pt x="1768" y="1036"/>
                  </a:cubicBezTo>
                  <a:cubicBezTo>
                    <a:pt x="1463" y="579"/>
                    <a:pt x="1067" y="0"/>
                    <a:pt x="30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">
  <p:cSld name="BLANK_1_1"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4"/>
          <p:cNvSpPr/>
          <p:nvPr/>
        </p:nvSpPr>
        <p:spPr>
          <a:xfrm>
            <a:off x="183300" y="142800"/>
            <a:ext cx="8777400" cy="4857900"/>
          </a:xfrm>
          <a:prstGeom prst="roundRect">
            <a:avLst>
              <a:gd fmla="val 381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14"/>
          <p:cNvSpPr txBox="1"/>
          <p:nvPr>
            <p:ph type="title"/>
          </p:nvPr>
        </p:nvSpPr>
        <p:spPr>
          <a:xfrm>
            <a:off x="3700978" y="3100300"/>
            <a:ext cx="4729800" cy="531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spcBef>
                <a:spcPts val="0"/>
              </a:spcBef>
              <a:spcAft>
                <a:spcPts val="0"/>
              </a:spcAft>
              <a:buSzPts val="3000"/>
              <a:buNone/>
              <a:defRPr sz="24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100" name="Google Shape;100;p14"/>
          <p:cNvSpPr txBox="1"/>
          <p:nvPr>
            <p:ph idx="1" type="subTitle"/>
          </p:nvPr>
        </p:nvSpPr>
        <p:spPr>
          <a:xfrm>
            <a:off x="3700975" y="1511325"/>
            <a:ext cx="4729800" cy="1478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24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 algn="ctr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3000"/>
              <a:buNone/>
              <a:defRPr sz="3000"/>
            </a:lvl9pPr>
          </a:lstStyle>
          <a:p/>
        </p:txBody>
      </p:sp>
      <p:grpSp>
        <p:nvGrpSpPr>
          <p:cNvPr id="101" name="Google Shape;101;p14"/>
          <p:cNvGrpSpPr/>
          <p:nvPr/>
        </p:nvGrpSpPr>
        <p:grpSpPr>
          <a:xfrm>
            <a:off x="1517567" y="289937"/>
            <a:ext cx="687704" cy="153887"/>
            <a:chOff x="5906767" y="105437"/>
            <a:chExt cx="687704" cy="153887"/>
          </a:xfrm>
        </p:grpSpPr>
        <p:sp>
          <p:nvSpPr>
            <p:cNvPr id="102" name="Google Shape;102;p14"/>
            <p:cNvSpPr/>
            <p:nvPr/>
          </p:nvSpPr>
          <p:spPr>
            <a:xfrm>
              <a:off x="6053647" y="105437"/>
              <a:ext cx="540824" cy="73226"/>
            </a:xfrm>
            <a:custGeom>
              <a:rect b="b" l="l" r="r" t="t"/>
              <a:pathLst>
                <a:path extrusionOk="0" h="2393" w="17674">
                  <a:moveTo>
                    <a:pt x="305" y="1"/>
                  </a:moveTo>
                  <a:cubicBezTo>
                    <a:pt x="137" y="1"/>
                    <a:pt x="0" y="138"/>
                    <a:pt x="0" y="306"/>
                  </a:cubicBezTo>
                  <a:cubicBezTo>
                    <a:pt x="0" y="473"/>
                    <a:pt x="137" y="610"/>
                    <a:pt x="305" y="610"/>
                  </a:cubicBezTo>
                  <a:cubicBezTo>
                    <a:pt x="747" y="610"/>
                    <a:pt x="945" y="900"/>
                    <a:pt x="1280" y="1372"/>
                  </a:cubicBezTo>
                  <a:cubicBezTo>
                    <a:pt x="1585" y="1829"/>
                    <a:pt x="1981" y="2393"/>
                    <a:pt x="2743" y="2393"/>
                  </a:cubicBezTo>
                  <a:cubicBezTo>
                    <a:pt x="3504" y="2393"/>
                    <a:pt x="3901" y="1829"/>
                    <a:pt x="4205" y="1372"/>
                  </a:cubicBezTo>
                  <a:cubicBezTo>
                    <a:pt x="4525" y="900"/>
                    <a:pt x="4754" y="610"/>
                    <a:pt x="5180" y="610"/>
                  </a:cubicBezTo>
                  <a:cubicBezTo>
                    <a:pt x="5622" y="610"/>
                    <a:pt x="5820" y="900"/>
                    <a:pt x="6155" y="1372"/>
                  </a:cubicBezTo>
                  <a:cubicBezTo>
                    <a:pt x="6460" y="1829"/>
                    <a:pt x="6856" y="2393"/>
                    <a:pt x="7618" y="2393"/>
                  </a:cubicBezTo>
                  <a:cubicBezTo>
                    <a:pt x="8380" y="2393"/>
                    <a:pt x="8776" y="1829"/>
                    <a:pt x="9081" y="1372"/>
                  </a:cubicBezTo>
                  <a:cubicBezTo>
                    <a:pt x="9401" y="900"/>
                    <a:pt x="9629" y="610"/>
                    <a:pt x="10056" y="610"/>
                  </a:cubicBezTo>
                  <a:cubicBezTo>
                    <a:pt x="10498" y="610"/>
                    <a:pt x="10696" y="900"/>
                    <a:pt x="11031" y="1372"/>
                  </a:cubicBezTo>
                  <a:cubicBezTo>
                    <a:pt x="11336" y="1829"/>
                    <a:pt x="11732" y="2393"/>
                    <a:pt x="12494" y="2393"/>
                  </a:cubicBezTo>
                  <a:cubicBezTo>
                    <a:pt x="13255" y="2393"/>
                    <a:pt x="13652" y="1829"/>
                    <a:pt x="13956" y="1372"/>
                  </a:cubicBezTo>
                  <a:cubicBezTo>
                    <a:pt x="14276" y="900"/>
                    <a:pt x="14505" y="610"/>
                    <a:pt x="14931" y="610"/>
                  </a:cubicBezTo>
                  <a:cubicBezTo>
                    <a:pt x="15373" y="610"/>
                    <a:pt x="15571" y="900"/>
                    <a:pt x="15906" y="1372"/>
                  </a:cubicBezTo>
                  <a:cubicBezTo>
                    <a:pt x="16211" y="1829"/>
                    <a:pt x="16607" y="2393"/>
                    <a:pt x="17369" y="2393"/>
                  </a:cubicBezTo>
                  <a:cubicBezTo>
                    <a:pt x="17537" y="2393"/>
                    <a:pt x="17674" y="2271"/>
                    <a:pt x="17674" y="2088"/>
                  </a:cubicBezTo>
                  <a:cubicBezTo>
                    <a:pt x="17674" y="1921"/>
                    <a:pt x="17537" y="1783"/>
                    <a:pt x="17369" y="1783"/>
                  </a:cubicBezTo>
                  <a:cubicBezTo>
                    <a:pt x="16927" y="1783"/>
                    <a:pt x="16714" y="1494"/>
                    <a:pt x="16394" y="1022"/>
                  </a:cubicBezTo>
                  <a:cubicBezTo>
                    <a:pt x="16089" y="565"/>
                    <a:pt x="15693" y="1"/>
                    <a:pt x="14931" y="1"/>
                  </a:cubicBezTo>
                  <a:cubicBezTo>
                    <a:pt x="14170" y="1"/>
                    <a:pt x="13758" y="565"/>
                    <a:pt x="13469" y="1022"/>
                  </a:cubicBezTo>
                  <a:cubicBezTo>
                    <a:pt x="13134" y="1494"/>
                    <a:pt x="12905" y="1783"/>
                    <a:pt x="12494" y="1783"/>
                  </a:cubicBezTo>
                  <a:cubicBezTo>
                    <a:pt x="12052" y="1783"/>
                    <a:pt x="11838" y="1494"/>
                    <a:pt x="11519" y="1022"/>
                  </a:cubicBezTo>
                  <a:cubicBezTo>
                    <a:pt x="11214" y="565"/>
                    <a:pt x="10818" y="1"/>
                    <a:pt x="10056" y="1"/>
                  </a:cubicBezTo>
                  <a:cubicBezTo>
                    <a:pt x="9294" y="1"/>
                    <a:pt x="8898" y="565"/>
                    <a:pt x="8593" y="1022"/>
                  </a:cubicBezTo>
                  <a:cubicBezTo>
                    <a:pt x="8258" y="1494"/>
                    <a:pt x="8030" y="1783"/>
                    <a:pt x="7618" y="1783"/>
                  </a:cubicBezTo>
                  <a:cubicBezTo>
                    <a:pt x="7176" y="1783"/>
                    <a:pt x="6963" y="1494"/>
                    <a:pt x="6643" y="1022"/>
                  </a:cubicBezTo>
                  <a:cubicBezTo>
                    <a:pt x="6338" y="565"/>
                    <a:pt x="5942" y="1"/>
                    <a:pt x="5180" y="1"/>
                  </a:cubicBezTo>
                  <a:cubicBezTo>
                    <a:pt x="4419" y="1"/>
                    <a:pt x="4022" y="565"/>
                    <a:pt x="3718" y="1022"/>
                  </a:cubicBezTo>
                  <a:cubicBezTo>
                    <a:pt x="3383" y="1494"/>
                    <a:pt x="3154" y="1783"/>
                    <a:pt x="2743" y="1783"/>
                  </a:cubicBezTo>
                  <a:cubicBezTo>
                    <a:pt x="2301" y="1783"/>
                    <a:pt x="2087" y="1494"/>
                    <a:pt x="1768" y="1022"/>
                  </a:cubicBezTo>
                  <a:cubicBezTo>
                    <a:pt x="1463" y="565"/>
                    <a:pt x="1067" y="1"/>
                    <a:pt x="3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3" name="Google Shape;103;p14"/>
            <p:cNvSpPr/>
            <p:nvPr/>
          </p:nvSpPr>
          <p:spPr>
            <a:xfrm>
              <a:off x="5906767" y="185639"/>
              <a:ext cx="540855" cy="73685"/>
            </a:xfrm>
            <a:custGeom>
              <a:rect b="b" l="l" r="r" t="t"/>
              <a:pathLst>
                <a:path extrusionOk="0" h="2408" w="17675">
                  <a:moveTo>
                    <a:pt x="306" y="0"/>
                  </a:moveTo>
                  <a:cubicBezTo>
                    <a:pt x="123" y="0"/>
                    <a:pt x="1" y="138"/>
                    <a:pt x="1" y="305"/>
                  </a:cubicBezTo>
                  <a:cubicBezTo>
                    <a:pt x="1" y="488"/>
                    <a:pt x="123" y="610"/>
                    <a:pt x="306" y="610"/>
                  </a:cubicBezTo>
                  <a:cubicBezTo>
                    <a:pt x="732" y="610"/>
                    <a:pt x="945" y="899"/>
                    <a:pt x="1265" y="1372"/>
                  </a:cubicBezTo>
                  <a:cubicBezTo>
                    <a:pt x="1570" y="1829"/>
                    <a:pt x="1982" y="2408"/>
                    <a:pt x="2743" y="2408"/>
                  </a:cubicBezTo>
                  <a:cubicBezTo>
                    <a:pt x="3505" y="2408"/>
                    <a:pt x="3901" y="1829"/>
                    <a:pt x="4206" y="1372"/>
                  </a:cubicBezTo>
                  <a:cubicBezTo>
                    <a:pt x="4526" y="899"/>
                    <a:pt x="4754" y="610"/>
                    <a:pt x="5181" y="610"/>
                  </a:cubicBezTo>
                  <a:cubicBezTo>
                    <a:pt x="5623" y="610"/>
                    <a:pt x="5821" y="899"/>
                    <a:pt x="6156" y="1372"/>
                  </a:cubicBezTo>
                  <a:cubicBezTo>
                    <a:pt x="6461" y="1829"/>
                    <a:pt x="6857" y="2408"/>
                    <a:pt x="7619" y="2408"/>
                  </a:cubicBezTo>
                  <a:cubicBezTo>
                    <a:pt x="8381" y="2408"/>
                    <a:pt x="8777" y="1829"/>
                    <a:pt x="9081" y="1372"/>
                  </a:cubicBezTo>
                  <a:cubicBezTo>
                    <a:pt x="9401" y="899"/>
                    <a:pt x="9630" y="610"/>
                    <a:pt x="10057" y="610"/>
                  </a:cubicBezTo>
                  <a:cubicBezTo>
                    <a:pt x="10498" y="610"/>
                    <a:pt x="10696" y="899"/>
                    <a:pt x="11032" y="1372"/>
                  </a:cubicBezTo>
                  <a:cubicBezTo>
                    <a:pt x="11336" y="1829"/>
                    <a:pt x="11733" y="2408"/>
                    <a:pt x="12494" y="2408"/>
                  </a:cubicBezTo>
                  <a:cubicBezTo>
                    <a:pt x="13256" y="2408"/>
                    <a:pt x="13652" y="1829"/>
                    <a:pt x="13957" y="1372"/>
                  </a:cubicBezTo>
                  <a:cubicBezTo>
                    <a:pt x="14277" y="899"/>
                    <a:pt x="14505" y="610"/>
                    <a:pt x="14932" y="610"/>
                  </a:cubicBezTo>
                  <a:cubicBezTo>
                    <a:pt x="15374" y="610"/>
                    <a:pt x="15572" y="899"/>
                    <a:pt x="15892" y="1372"/>
                  </a:cubicBezTo>
                  <a:cubicBezTo>
                    <a:pt x="16212" y="1829"/>
                    <a:pt x="16608" y="2408"/>
                    <a:pt x="17370" y="2408"/>
                  </a:cubicBezTo>
                  <a:cubicBezTo>
                    <a:pt x="17537" y="2408"/>
                    <a:pt x="17675" y="2271"/>
                    <a:pt x="17675" y="2103"/>
                  </a:cubicBezTo>
                  <a:cubicBezTo>
                    <a:pt x="17675" y="1935"/>
                    <a:pt x="17537" y="1798"/>
                    <a:pt x="17370" y="1798"/>
                  </a:cubicBezTo>
                  <a:cubicBezTo>
                    <a:pt x="16928" y="1798"/>
                    <a:pt x="16715" y="1509"/>
                    <a:pt x="16395" y="1036"/>
                  </a:cubicBezTo>
                  <a:cubicBezTo>
                    <a:pt x="16090" y="579"/>
                    <a:pt x="15694" y="0"/>
                    <a:pt x="14932" y="0"/>
                  </a:cubicBezTo>
                  <a:cubicBezTo>
                    <a:pt x="14170" y="0"/>
                    <a:pt x="13759" y="579"/>
                    <a:pt x="13469" y="1036"/>
                  </a:cubicBezTo>
                  <a:cubicBezTo>
                    <a:pt x="13134" y="1509"/>
                    <a:pt x="12906" y="1798"/>
                    <a:pt x="12494" y="1798"/>
                  </a:cubicBezTo>
                  <a:cubicBezTo>
                    <a:pt x="12052" y="1798"/>
                    <a:pt x="11839" y="1509"/>
                    <a:pt x="11519" y="1036"/>
                  </a:cubicBezTo>
                  <a:cubicBezTo>
                    <a:pt x="11214" y="579"/>
                    <a:pt x="10818" y="0"/>
                    <a:pt x="10057" y="0"/>
                  </a:cubicBezTo>
                  <a:cubicBezTo>
                    <a:pt x="9295" y="0"/>
                    <a:pt x="8899" y="579"/>
                    <a:pt x="8594" y="1036"/>
                  </a:cubicBezTo>
                  <a:cubicBezTo>
                    <a:pt x="8259" y="1509"/>
                    <a:pt x="8030" y="1798"/>
                    <a:pt x="7619" y="1798"/>
                  </a:cubicBezTo>
                  <a:cubicBezTo>
                    <a:pt x="7177" y="1798"/>
                    <a:pt x="6964" y="1509"/>
                    <a:pt x="6644" y="1036"/>
                  </a:cubicBezTo>
                  <a:cubicBezTo>
                    <a:pt x="6339" y="579"/>
                    <a:pt x="5943" y="0"/>
                    <a:pt x="5181" y="0"/>
                  </a:cubicBezTo>
                  <a:cubicBezTo>
                    <a:pt x="4419" y="0"/>
                    <a:pt x="4023" y="579"/>
                    <a:pt x="3703" y="1036"/>
                  </a:cubicBezTo>
                  <a:cubicBezTo>
                    <a:pt x="3383" y="1509"/>
                    <a:pt x="3155" y="1798"/>
                    <a:pt x="2743" y="1798"/>
                  </a:cubicBezTo>
                  <a:cubicBezTo>
                    <a:pt x="2301" y="1798"/>
                    <a:pt x="2088" y="1509"/>
                    <a:pt x="1768" y="1036"/>
                  </a:cubicBezTo>
                  <a:cubicBezTo>
                    <a:pt x="1463" y="579"/>
                    <a:pt x="1067" y="0"/>
                    <a:pt x="30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04" name="Google Shape;104;p14"/>
          <p:cNvSpPr/>
          <p:nvPr/>
        </p:nvSpPr>
        <p:spPr>
          <a:xfrm>
            <a:off x="378933" y="1570980"/>
            <a:ext cx="157131" cy="338038"/>
          </a:xfrm>
          <a:custGeom>
            <a:rect b="b" l="l" r="r" t="t"/>
            <a:pathLst>
              <a:path extrusionOk="0" h="11047" w="5135">
                <a:moveTo>
                  <a:pt x="2575" y="0"/>
                </a:moveTo>
                <a:lnTo>
                  <a:pt x="0" y="6598"/>
                </a:lnTo>
                <a:lnTo>
                  <a:pt x="2575" y="6598"/>
                </a:lnTo>
                <a:lnTo>
                  <a:pt x="2575" y="11046"/>
                </a:lnTo>
                <a:lnTo>
                  <a:pt x="5135" y="4434"/>
                </a:lnTo>
                <a:lnTo>
                  <a:pt x="2575" y="4434"/>
                </a:lnTo>
                <a:lnTo>
                  <a:pt x="2575" y="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05" name="Google Shape;105;p14"/>
          <p:cNvGrpSpPr/>
          <p:nvPr/>
        </p:nvGrpSpPr>
        <p:grpSpPr>
          <a:xfrm>
            <a:off x="6282617" y="4604012"/>
            <a:ext cx="687704" cy="153887"/>
            <a:chOff x="5906767" y="105437"/>
            <a:chExt cx="687704" cy="153887"/>
          </a:xfrm>
        </p:grpSpPr>
        <p:sp>
          <p:nvSpPr>
            <p:cNvPr id="106" name="Google Shape;106;p14"/>
            <p:cNvSpPr/>
            <p:nvPr/>
          </p:nvSpPr>
          <p:spPr>
            <a:xfrm>
              <a:off x="6053647" y="105437"/>
              <a:ext cx="540824" cy="73226"/>
            </a:xfrm>
            <a:custGeom>
              <a:rect b="b" l="l" r="r" t="t"/>
              <a:pathLst>
                <a:path extrusionOk="0" h="2393" w="17674">
                  <a:moveTo>
                    <a:pt x="305" y="1"/>
                  </a:moveTo>
                  <a:cubicBezTo>
                    <a:pt x="137" y="1"/>
                    <a:pt x="0" y="138"/>
                    <a:pt x="0" y="306"/>
                  </a:cubicBezTo>
                  <a:cubicBezTo>
                    <a:pt x="0" y="473"/>
                    <a:pt x="137" y="610"/>
                    <a:pt x="305" y="610"/>
                  </a:cubicBezTo>
                  <a:cubicBezTo>
                    <a:pt x="747" y="610"/>
                    <a:pt x="945" y="900"/>
                    <a:pt x="1280" y="1372"/>
                  </a:cubicBezTo>
                  <a:cubicBezTo>
                    <a:pt x="1585" y="1829"/>
                    <a:pt x="1981" y="2393"/>
                    <a:pt x="2743" y="2393"/>
                  </a:cubicBezTo>
                  <a:cubicBezTo>
                    <a:pt x="3504" y="2393"/>
                    <a:pt x="3901" y="1829"/>
                    <a:pt x="4205" y="1372"/>
                  </a:cubicBezTo>
                  <a:cubicBezTo>
                    <a:pt x="4525" y="900"/>
                    <a:pt x="4754" y="610"/>
                    <a:pt x="5180" y="610"/>
                  </a:cubicBezTo>
                  <a:cubicBezTo>
                    <a:pt x="5622" y="610"/>
                    <a:pt x="5820" y="900"/>
                    <a:pt x="6155" y="1372"/>
                  </a:cubicBezTo>
                  <a:cubicBezTo>
                    <a:pt x="6460" y="1829"/>
                    <a:pt x="6856" y="2393"/>
                    <a:pt x="7618" y="2393"/>
                  </a:cubicBezTo>
                  <a:cubicBezTo>
                    <a:pt x="8380" y="2393"/>
                    <a:pt x="8776" y="1829"/>
                    <a:pt x="9081" y="1372"/>
                  </a:cubicBezTo>
                  <a:cubicBezTo>
                    <a:pt x="9401" y="900"/>
                    <a:pt x="9629" y="610"/>
                    <a:pt x="10056" y="610"/>
                  </a:cubicBezTo>
                  <a:cubicBezTo>
                    <a:pt x="10498" y="610"/>
                    <a:pt x="10696" y="900"/>
                    <a:pt x="11031" y="1372"/>
                  </a:cubicBezTo>
                  <a:cubicBezTo>
                    <a:pt x="11336" y="1829"/>
                    <a:pt x="11732" y="2393"/>
                    <a:pt x="12494" y="2393"/>
                  </a:cubicBezTo>
                  <a:cubicBezTo>
                    <a:pt x="13255" y="2393"/>
                    <a:pt x="13652" y="1829"/>
                    <a:pt x="13956" y="1372"/>
                  </a:cubicBezTo>
                  <a:cubicBezTo>
                    <a:pt x="14276" y="900"/>
                    <a:pt x="14505" y="610"/>
                    <a:pt x="14931" y="610"/>
                  </a:cubicBezTo>
                  <a:cubicBezTo>
                    <a:pt x="15373" y="610"/>
                    <a:pt x="15571" y="900"/>
                    <a:pt x="15906" y="1372"/>
                  </a:cubicBezTo>
                  <a:cubicBezTo>
                    <a:pt x="16211" y="1829"/>
                    <a:pt x="16607" y="2393"/>
                    <a:pt x="17369" y="2393"/>
                  </a:cubicBezTo>
                  <a:cubicBezTo>
                    <a:pt x="17537" y="2393"/>
                    <a:pt x="17674" y="2271"/>
                    <a:pt x="17674" y="2088"/>
                  </a:cubicBezTo>
                  <a:cubicBezTo>
                    <a:pt x="17674" y="1921"/>
                    <a:pt x="17537" y="1783"/>
                    <a:pt x="17369" y="1783"/>
                  </a:cubicBezTo>
                  <a:cubicBezTo>
                    <a:pt x="16927" y="1783"/>
                    <a:pt x="16714" y="1494"/>
                    <a:pt x="16394" y="1022"/>
                  </a:cubicBezTo>
                  <a:cubicBezTo>
                    <a:pt x="16089" y="565"/>
                    <a:pt x="15693" y="1"/>
                    <a:pt x="14931" y="1"/>
                  </a:cubicBezTo>
                  <a:cubicBezTo>
                    <a:pt x="14170" y="1"/>
                    <a:pt x="13758" y="565"/>
                    <a:pt x="13469" y="1022"/>
                  </a:cubicBezTo>
                  <a:cubicBezTo>
                    <a:pt x="13134" y="1494"/>
                    <a:pt x="12905" y="1783"/>
                    <a:pt x="12494" y="1783"/>
                  </a:cubicBezTo>
                  <a:cubicBezTo>
                    <a:pt x="12052" y="1783"/>
                    <a:pt x="11838" y="1494"/>
                    <a:pt x="11519" y="1022"/>
                  </a:cubicBezTo>
                  <a:cubicBezTo>
                    <a:pt x="11214" y="565"/>
                    <a:pt x="10818" y="1"/>
                    <a:pt x="10056" y="1"/>
                  </a:cubicBezTo>
                  <a:cubicBezTo>
                    <a:pt x="9294" y="1"/>
                    <a:pt x="8898" y="565"/>
                    <a:pt x="8593" y="1022"/>
                  </a:cubicBezTo>
                  <a:cubicBezTo>
                    <a:pt x="8258" y="1494"/>
                    <a:pt x="8030" y="1783"/>
                    <a:pt x="7618" y="1783"/>
                  </a:cubicBezTo>
                  <a:cubicBezTo>
                    <a:pt x="7176" y="1783"/>
                    <a:pt x="6963" y="1494"/>
                    <a:pt x="6643" y="1022"/>
                  </a:cubicBezTo>
                  <a:cubicBezTo>
                    <a:pt x="6338" y="565"/>
                    <a:pt x="5942" y="1"/>
                    <a:pt x="5180" y="1"/>
                  </a:cubicBezTo>
                  <a:cubicBezTo>
                    <a:pt x="4419" y="1"/>
                    <a:pt x="4022" y="565"/>
                    <a:pt x="3718" y="1022"/>
                  </a:cubicBezTo>
                  <a:cubicBezTo>
                    <a:pt x="3383" y="1494"/>
                    <a:pt x="3154" y="1783"/>
                    <a:pt x="2743" y="1783"/>
                  </a:cubicBezTo>
                  <a:cubicBezTo>
                    <a:pt x="2301" y="1783"/>
                    <a:pt x="2087" y="1494"/>
                    <a:pt x="1768" y="1022"/>
                  </a:cubicBezTo>
                  <a:cubicBezTo>
                    <a:pt x="1463" y="565"/>
                    <a:pt x="1067" y="1"/>
                    <a:pt x="3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7" name="Google Shape;107;p14"/>
            <p:cNvSpPr/>
            <p:nvPr/>
          </p:nvSpPr>
          <p:spPr>
            <a:xfrm>
              <a:off x="5906767" y="185639"/>
              <a:ext cx="540855" cy="73685"/>
            </a:xfrm>
            <a:custGeom>
              <a:rect b="b" l="l" r="r" t="t"/>
              <a:pathLst>
                <a:path extrusionOk="0" h="2408" w="17675">
                  <a:moveTo>
                    <a:pt x="306" y="0"/>
                  </a:moveTo>
                  <a:cubicBezTo>
                    <a:pt x="123" y="0"/>
                    <a:pt x="1" y="138"/>
                    <a:pt x="1" y="305"/>
                  </a:cubicBezTo>
                  <a:cubicBezTo>
                    <a:pt x="1" y="488"/>
                    <a:pt x="123" y="610"/>
                    <a:pt x="306" y="610"/>
                  </a:cubicBezTo>
                  <a:cubicBezTo>
                    <a:pt x="732" y="610"/>
                    <a:pt x="945" y="899"/>
                    <a:pt x="1265" y="1372"/>
                  </a:cubicBezTo>
                  <a:cubicBezTo>
                    <a:pt x="1570" y="1829"/>
                    <a:pt x="1982" y="2408"/>
                    <a:pt x="2743" y="2408"/>
                  </a:cubicBezTo>
                  <a:cubicBezTo>
                    <a:pt x="3505" y="2408"/>
                    <a:pt x="3901" y="1829"/>
                    <a:pt x="4206" y="1372"/>
                  </a:cubicBezTo>
                  <a:cubicBezTo>
                    <a:pt x="4526" y="899"/>
                    <a:pt x="4754" y="610"/>
                    <a:pt x="5181" y="610"/>
                  </a:cubicBezTo>
                  <a:cubicBezTo>
                    <a:pt x="5623" y="610"/>
                    <a:pt x="5821" y="899"/>
                    <a:pt x="6156" y="1372"/>
                  </a:cubicBezTo>
                  <a:cubicBezTo>
                    <a:pt x="6461" y="1829"/>
                    <a:pt x="6857" y="2408"/>
                    <a:pt x="7619" y="2408"/>
                  </a:cubicBezTo>
                  <a:cubicBezTo>
                    <a:pt x="8381" y="2408"/>
                    <a:pt x="8777" y="1829"/>
                    <a:pt x="9081" y="1372"/>
                  </a:cubicBezTo>
                  <a:cubicBezTo>
                    <a:pt x="9401" y="899"/>
                    <a:pt x="9630" y="610"/>
                    <a:pt x="10057" y="610"/>
                  </a:cubicBezTo>
                  <a:cubicBezTo>
                    <a:pt x="10498" y="610"/>
                    <a:pt x="10696" y="899"/>
                    <a:pt x="11032" y="1372"/>
                  </a:cubicBezTo>
                  <a:cubicBezTo>
                    <a:pt x="11336" y="1829"/>
                    <a:pt x="11733" y="2408"/>
                    <a:pt x="12494" y="2408"/>
                  </a:cubicBezTo>
                  <a:cubicBezTo>
                    <a:pt x="13256" y="2408"/>
                    <a:pt x="13652" y="1829"/>
                    <a:pt x="13957" y="1372"/>
                  </a:cubicBezTo>
                  <a:cubicBezTo>
                    <a:pt x="14277" y="899"/>
                    <a:pt x="14505" y="610"/>
                    <a:pt x="14932" y="610"/>
                  </a:cubicBezTo>
                  <a:cubicBezTo>
                    <a:pt x="15374" y="610"/>
                    <a:pt x="15572" y="899"/>
                    <a:pt x="15892" y="1372"/>
                  </a:cubicBezTo>
                  <a:cubicBezTo>
                    <a:pt x="16212" y="1829"/>
                    <a:pt x="16608" y="2408"/>
                    <a:pt x="17370" y="2408"/>
                  </a:cubicBezTo>
                  <a:cubicBezTo>
                    <a:pt x="17537" y="2408"/>
                    <a:pt x="17675" y="2271"/>
                    <a:pt x="17675" y="2103"/>
                  </a:cubicBezTo>
                  <a:cubicBezTo>
                    <a:pt x="17675" y="1935"/>
                    <a:pt x="17537" y="1798"/>
                    <a:pt x="17370" y="1798"/>
                  </a:cubicBezTo>
                  <a:cubicBezTo>
                    <a:pt x="16928" y="1798"/>
                    <a:pt x="16715" y="1509"/>
                    <a:pt x="16395" y="1036"/>
                  </a:cubicBezTo>
                  <a:cubicBezTo>
                    <a:pt x="16090" y="579"/>
                    <a:pt x="15694" y="0"/>
                    <a:pt x="14932" y="0"/>
                  </a:cubicBezTo>
                  <a:cubicBezTo>
                    <a:pt x="14170" y="0"/>
                    <a:pt x="13759" y="579"/>
                    <a:pt x="13469" y="1036"/>
                  </a:cubicBezTo>
                  <a:cubicBezTo>
                    <a:pt x="13134" y="1509"/>
                    <a:pt x="12906" y="1798"/>
                    <a:pt x="12494" y="1798"/>
                  </a:cubicBezTo>
                  <a:cubicBezTo>
                    <a:pt x="12052" y="1798"/>
                    <a:pt x="11839" y="1509"/>
                    <a:pt x="11519" y="1036"/>
                  </a:cubicBezTo>
                  <a:cubicBezTo>
                    <a:pt x="11214" y="579"/>
                    <a:pt x="10818" y="0"/>
                    <a:pt x="10057" y="0"/>
                  </a:cubicBezTo>
                  <a:cubicBezTo>
                    <a:pt x="9295" y="0"/>
                    <a:pt x="8899" y="579"/>
                    <a:pt x="8594" y="1036"/>
                  </a:cubicBezTo>
                  <a:cubicBezTo>
                    <a:pt x="8259" y="1509"/>
                    <a:pt x="8030" y="1798"/>
                    <a:pt x="7619" y="1798"/>
                  </a:cubicBezTo>
                  <a:cubicBezTo>
                    <a:pt x="7177" y="1798"/>
                    <a:pt x="6964" y="1509"/>
                    <a:pt x="6644" y="1036"/>
                  </a:cubicBezTo>
                  <a:cubicBezTo>
                    <a:pt x="6339" y="579"/>
                    <a:pt x="5943" y="0"/>
                    <a:pt x="5181" y="0"/>
                  </a:cubicBezTo>
                  <a:cubicBezTo>
                    <a:pt x="4419" y="0"/>
                    <a:pt x="4023" y="579"/>
                    <a:pt x="3703" y="1036"/>
                  </a:cubicBezTo>
                  <a:cubicBezTo>
                    <a:pt x="3383" y="1509"/>
                    <a:pt x="3155" y="1798"/>
                    <a:pt x="2743" y="1798"/>
                  </a:cubicBezTo>
                  <a:cubicBezTo>
                    <a:pt x="2301" y="1798"/>
                    <a:pt x="2088" y="1509"/>
                    <a:pt x="1768" y="1036"/>
                  </a:cubicBezTo>
                  <a:cubicBezTo>
                    <a:pt x="1463" y="579"/>
                    <a:pt x="1067" y="0"/>
                    <a:pt x="30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 1">
  <p:cSld name="CUSTOM_10"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5"/>
          <p:cNvSpPr/>
          <p:nvPr/>
        </p:nvSpPr>
        <p:spPr>
          <a:xfrm>
            <a:off x="183300" y="142800"/>
            <a:ext cx="8777400" cy="4857900"/>
          </a:xfrm>
          <a:prstGeom prst="roundRect">
            <a:avLst>
              <a:gd fmla="val 381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Google Shape;110;p15"/>
          <p:cNvSpPr txBox="1"/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grpSp>
        <p:nvGrpSpPr>
          <p:cNvPr id="111" name="Google Shape;111;p15"/>
          <p:cNvGrpSpPr/>
          <p:nvPr/>
        </p:nvGrpSpPr>
        <p:grpSpPr>
          <a:xfrm>
            <a:off x="8430767" y="797162"/>
            <a:ext cx="687704" cy="153887"/>
            <a:chOff x="5906767" y="105437"/>
            <a:chExt cx="687704" cy="153887"/>
          </a:xfrm>
        </p:grpSpPr>
        <p:sp>
          <p:nvSpPr>
            <p:cNvPr id="112" name="Google Shape;112;p15"/>
            <p:cNvSpPr/>
            <p:nvPr/>
          </p:nvSpPr>
          <p:spPr>
            <a:xfrm>
              <a:off x="6053647" y="105437"/>
              <a:ext cx="540824" cy="73226"/>
            </a:xfrm>
            <a:custGeom>
              <a:rect b="b" l="l" r="r" t="t"/>
              <a:pathLst>
                <a:path extrusionOk="0" h="2393" w="17674">
                  <a:moveTo>
                    <a:pt x="305" y="1"/>
                  </a:moveTo>
                  <a:cubicBezTo>
                    <a:pt x="137" y="1"/>
                    <a:pt x="0" y="138"/>
                    <a:pt x="0" y="306"/>
                  </a:cubicBezTo>
                  <a:cubicBezTo>
                    <a:pt x="0" y="473"/>
                    <a:pt x="137" y="610"/>
                    <a:pt x="305" y="610"/>
                  </a:cubicBezTo>
                  <a:cubicBezTo>
                    <a:pt x="747" y="610"/>
                    <a:pt x="945" y="900"/>
                    <a:pt x="1280" y="1372"/>
                  </a:cubicBezTo>
                  <a:cubicBezTo>
                    <a:pt x="1585" y="1829"/>
                    <a:pt x="1981" y="2393"/>
                    <a:pt x="2743" y="2393"/>
                  </a:cubicBezTo>
                  <a:cubicBezTo>
                    <a:pt x="3504" y="2393"/>
                    <a:pt x="3901" y="1829"/>
                    <a:pt x="4205" y="1372"/>
                  </a:cubicBezTo>
                  <a:cubicBezTo>
                    <a:pt x="4525" y="900"/>
                    <a:pt x="4754" y="610"/>
                    <a:pt x="5180" y="610"/>
                  </a:cubicBezTo>
                  <a:cubicBezTo>
                    <a:pt x="5622" y="610"/>
                    <a:pt x="5820" y="900"/>
                    <a:pt x="6155" y="1372"/>
                  </a:cubicBezTo>
                  <a:cubicBezTo>
                    <a:pt x="6460" y="1829"/>
                    <a:pt x="6856" y="2393"/>
                    <a:pt x="7618" y="2393"/>
                  </a:cubicBezTo>
                  <a:cubicBezTo>
                    <a:pt x="8380" y="2393"/>
                    <a:pt x="8776" y="1829"/>
                    <a:pt x="9081" y="1372"/>
                  </a:cubicBezTo>
                  <a:cubicBezTo>
                    <a:pt x="9401" y="900"/>
                    <a:pt x="9629" y="610"/>
                    <a:pt x="10056" y="610"/>
                  </a:cubicBezTo>
                  <a:cubicBezTo>
                    <a:pt x="10498" y="610"/>
                    <a:pt x="10696" y="900"/>
                    <a:pt x="11031" y="1372"/>
                  </a:cubicBezTo>
                  <a:cubicBezTo>
                    <a:pt x="11336" y="1829"/>
                    <a:pt x="11732" y="2393"/>
                    <a:pt x="12494" y="2393"/>
                  </a:cubicBezTo>
                  <a:cubicBezTo>
                    <a:pt x="13255" y="2393"/>
                    <a:pt x="13652" y="1829"/>
                    <a:pt x="13956" y="1372"/>
                  </a:cubicBezTo>
                  <a:cubicBezTo>
                    <a:pt x="14276" y="900"/>
                    <a:pt x="14505" y="610"/>
                    <a:pt x="14931" y="610"/>
                  </a:cubicBezTo>
                  <a:cubicBezTo>
                    <a:pt x="15373" y="610"/>
                    <a:pt x="15571" y="900"/>
                    <a:pt x="15906" y="1372"/>
                  </a:cubicBezTo>
                  <a:cubicBezTo>
                    <a:pt x="16211" y="1829"/>
                    <a:pt x="16607" y="2393"/>
                    <a:pt x="17369" y="2393"/>
                  </a:cubicBezTo>
                  <a:cubicBezTo>
                    <a:pt x="17537" y="2393"/>
                    <a:pt x="17674" y="2271"/>
                    <a:pt x="17674" y="2088"/>
                  </a:cubicBezTo>
                  <a:cubicBezTo>
                    <a:pt x="17674" y="1921"/>
                    <a:pt x="17537" y="1783"/>
                    <a:pt x="17369" y="1783"/>
                  </a:cubicBezTo>
                  <a:cubicBezTo>
                    <a:pt x="16927" y="1783"/>
                    <a:pt x="16714" y="1494"/>
                    <a:pt x="16394" y="1022"/>
                  </a:cubicBezTo>
                  <a:cubicBezTo>
                    <a:pt x="16089" y="565"/>
                    <a:pt x="15693" y="1"/>
                    <a:pt x="14931" y="1"/>
                  </a:cubicBezTo>
                  <a:cubicBezTo>
                    <a:pt x="14170" y="1"/>
                    <a:pt x="13758" y="565"/>
                    <a:pt x="13469" y="1022"/>
                  </a:cubicBezTo>
                  <a:cubicBezTo>
                    <a:pt x="13134" y="1494"/>
                    <a:pt x="12905" y="1783"/>
                    <a:pt x="12494" y="1783"/>
                  </a:cubicBezTo>
                  <a:cubicBezTo>
                    <a:pt x="12052" y="1783"/>
                    <a:pt x="11838" y="1494"/>
                    <a:pt x="11519" y="1022"/>
                  </a:cubicBezTo>
                  <a:cubicBezTo>
                    <a:pt x="11214" y="565"/>
                    <a:pt x="10818" y="1"/>
                    <a:pt x="10056" y="1"/>
                  </a:cubicBezTo>
                  <a:cubicBezTo>
                    <a:pt x="9294" y="1"/>
                    <a:pt x="8898" y="565"/>
                    <a:pt x="8593" y="1022"/>
                  </a:cubicBezTo>
                  <a:cubicBezTo>
                    <a:pt x="8258" y="1494"/>
                    <a:pt x="8030" y="1783"/>
                    <a:pt x="7618" y="1783"/>
                  </a:cubicBezTo>
                  <a:cubicBezTo>
                    <a:pt x="7176" y="1783"/>
                    <a:pt x="6963" y="1494"/>
                    <a:pt x="6643" y="1022"/>
                  </a:cubicBezTo>
                  <a:cubicBezTo>
                    <a:pt x="6338" y="565"/>
                    <a:pt x="5942" y="1"/>
                    <a:pt x="5180" y="1"/>
                  </a:cubicBezTo>
                  <a:cubicBezTo>
                    <a:pt x="4419" y="1"/>
                    <a:pt x="4022" y="565"/>
                    <a:pt x="3718" y="1022"/>
                  </a:cubicBezTo>
                  <a:cubicBezTo>
                    <a:pt x="3383" y="1494"/>
                    <a:pt x="3154" y="1783"/>
                    <a:pt x="2743" y="1783"/>
                  </a:cubicBezTo>
                  <a:cubicBezTo>
                    <a:pt x="2301" y="1783"/>
                    <a:pt x="2087" y="1494"/>
                    <a:pt x="1768" y="1022"/>
                  </a:cubicBezTo>
                  <a:cubicBezTo>
                    <a:pt x="1463" y="565"/>
                    <a:pt x="1067" y="1"/>
                    <a:pt x="3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" name="Google Shape;113;p15"/>
            <p:cNvSpPr/>
            <p:nvPr/>
          </p:nvSpPr>
          <p:spPr>
            <a:xfrm>
              <a:off x="5906767" y="185639"/>
              <a:ext cx="540855" cy="73685"/>
            </a:xfrm>
            <a:custGeom>
              <a:rect b="b" l="l" r="r" t="t"/>
              <a:pathLst>
                <a:path extrusionOk="0" h="2408" w="17675">
                  <a:moveTo>
                    <a:pt x="306" y="0"/>
                  </a:moveTo>
                  <a:cubicBezTo>
                    <a:pt x="123" y="0"/>
                    <a:pt x="1" y="138"/>
                    <a:pt x="1" y="305"/>
                  </a:cubicBezTo>
                  <a:cubicBezTo>
                    <a:pt x="1" y="488"/>
                    <a:pt x="123" y="610"/>
                    <a:pt x="306" y="610"/>
                  </a:cubicBezTo>
                  <a:cubicBezTo>
                    <a:pt x="732" y="610"/>
                    <a:pt x="945" y="899"/>
                    <a:pt x="1265" y="1372"/>
                  </a:cubicBezTo>
                  <a:cubicBezTo>
                    <a:pt x="1570" y="1829"/>
                    <a:pt x="1982" y="2408"/>
                    <a:pt x="2743" y="2408"/>
                  </a:cubicBezTo>
                  <a:cubicBezTo>
                    <a:pt x="3505" y="2408"/>
                    <a:pt x="3901" y="1829"/>
                    <a:pt x="4206" y="1372"/>
                  </a:cubicBezTo>
                  <a:cubicBezTo>
                    <a:pt x="4526" y="899"/>
                    <a:pt x="4754" y="610"/>
                    <a:pt x="5181" y="610"/>
                  </a:cubicBezTo>
                  <a:cubicBezTo>
                    <a:pt x="5623" y="610"/>
                    <a:pt x="5821" y="899"/>
                    <a:pt x="6156" y="1372"/>
                  </a:cubicBezTo>
                  <a:cubicBezTo>
                    <a:pt x="6461" y="1829"/>
                    <a:pt x="6857" y="2408"/>
                    <a:pt x="7619" y="2408"/>
                  </a:cubicBezTo>
                  <a:cubicBezTo>
                    <a:pt x="8381" y="2408"/>
                    <a:pt x="8777" y="1829"/>
                    <a:pt x="9081" y="1372"/>
                  </a:cubicBezTo>
                  <a:cubicBezTo>
                    <a:pt x="9401" y="899"/>
                    <a:pt x="9630" y="610"/>
                    <a:pt x="10057" y="610"/>
                  </a:cubicBezTo>
                  <a:cubicBezTo>
                    <a:pt x="10498" y="610"/>
                    <a:pt x="10696" y="899"/>
                    <a:pt x="11032" y="1372"/>
                  </a:cubicBezTo>
                  <a:cubicBezTo>
                    <a:pt x="11336" y="1829"/>
                    <a:pt x="11733" y="2408"/>
                    <a:pt x="12494" y="2408"/>
                  </a:cubicBezTo>
                  <a:cubicBezTo>
                    <a:pt x="13256" y="2408"/>
                    <a:pt x="13652" y="1829"/>
                    <a:pt x="13957" y="1372"/>
                  </a:cubicBezTo>
                  <a:cubicBezTo>
                    <a:pt x="14277" y="899"/>
                    <a:pt x="14505" y="610"/>
                    <a:pt x="14932" y="610"/>
                  </a:cubicBezTo>
                  <a:cubicBezTo>
                    <a:pt x="15374" y="610"/>
                    <a:pt x="15572" y="899"/>
                    <a:pt x="15892" y="1372"/>
                  </a:cubicBezTo>
                  <a:cubicBezTo>
                    <a:pt x="16212" y="1829"/>
                    <a:pt x="16608" y="2408"/>
                    <a:pt x="17370" y="2408"/>
                  </a:cubicBezTo>
                  <a:cubicBezTo>
                    <a:pt x="17537" y="2408"/>
                    <a:pt x="17675" y="2271"/>
                    <a:pt x="17675" y="2103"/>
                  </a:cubicBezTo>
                  <a:cubicBezTo>
                    <a:pt x="17675" y="1935"/>
                    <a:pt x="17537" y="1798"/>
                    <a:pt x="17370" y="1798"/>
                  </a:cubicBezTo>
                  <a:cubicBezTo>
                    <a:pt x="16928" y="1798"/>
                    <a:pt x="16715" y="1509"/>
                    <a:pt x="16395" y="1036"/>
                  </a:cubicBezTo>
                  <a:cubicBezTo>
                    <a:pt x="16090" y="579"/>
                    <a:pt x="15694" y="0"/>
                    <a:pt x="14932" y="0"/>
                  </a:cubicBezTo>
                  <a:cubicBezTo>
                    <a:pt x="14170" y="0"/>
                    <a:pt x="13759" y="579"/>
                    <a:pt x="13469" y="1036"/>
                  </a:cubicBezTo>
                  <a:cubicBezTo>
                    <a:pt x="13134" y="1509"/>
                    <a:pt x="12906" y="1798"/>
                    <a:pt x="12494" y="1798"/>
                  </a:cubicBezTo>
                  <a:cubicBezTo>
                    <a:pt x="12052" y="1798"/>
                    <a:pt x="11839" y="1509"/>
                    <a:pt x="11519" y="1036"/>
                  </a:cubicBezTo>
                  <a:cubicBezTo>
                    <a:pt x="11214" y="579"/>
                    <a:pt x="10818" y="0"/>
                    <a:pt x="10057" y="0"/>
                  </a:cubicBezTo>
                  <a:cubicBezTo>
                    <a:pt x="9295" y="0"/>
                    <a:pt x="8899" y="579"/>
                    <a:pt x="8594" y="1036"/>
                  </a:cubicBezTo>
                  <a:cubicBezTo>
                    <a:pt x="8259" y="1509"/>
                    <a:pt x="8030" y="1798"/>
                    <a:pt x="7619" y="1798"/>
                  </a:cubicBezTo>
                  <a:cubicBezTo>
                    <a:pt x="7177" y="1798"/>
                    <a:pt x="6964" y="1509"/>
                    <a:pt x="6644" y="1036"/>
                  </a:cubicBezTo>
                  <a:cubicBezTo>
                    <a:pt x="6339" y="579"/>
                    <a:pt x="5943" y="0"/>
                    <a:pt x="5181" y="0"/>
                  </a:cubicBezTo>
                  <a:cubicBezTo>
                    <a:pt x="4419" y="0"/>
                    <a:pt x="4023" y="579"/>
                    <a:pt x="3703" y="1036"/>
                  </a:cubicBezTo>
                  <a:cubicBezTo>
                    <a:pt x="3383" y="1509"/>
                    <a:pt x="3155" y="1798"/>
                    <a:pt x="2743" y="1798"/>
                  </a:cubicBezTo>
                  <a:cubicBezTo>
                    <a:pt x="2301" y="1798"/>
                    <a:pt x="2088" y="1509"/>
                    <a:pt x="1768" y="1036"/>
                  </a:cubicBezTo>
                  <a:cubicBezTo>
                    <a:pt x="1463" y="579"/>
                    <a:pt x="1067" y="0"/>
                    <a:pt x="30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14" name="Google Shape;114;p15"/>
          <p:cNvGrpSpPr/>
          <p:nvPr/>
        </p:nvGrpSpPr>
        <p:grpSpPr>
          <a:xfrm>
            <a:off x="-8" y="4165962"/>
            <a:ext cx="687704" cy="153887"/>
            <a:chOff x="5906767" y="105437"/>
            <a:chExt cx="687704" cy="153887"/>
          </a:xfrm>
        </p:grpSpPr>
        <p:sp>
          <p:nvSpPr>
            <p:cNvPr id="115" name="Google Shape;115;p15"/>
            <p:cNvSpPr/>
            <p:nvPr/>
          </p:nvSpPr>
          <p:spPr>
            <a:xfrm>
              <a:off x="6053647" y="105437"/>
              <a:ext cx="540824" cy="73226"/>
            </a:xfrm>
            <a:custGeom>
              <a:rect b="b" l="l" r="r" t="t"/>
              <a:pathLst>
                <a:path extrusionOk="0" h="2393" w="17674">
                  <a:moveTo>
                    <a:pt x="305" y="1"/>
                  </a:moveTo>
                  <a:cubicBezTo>
                    <a:pt x="137" y="1"/>
                    <a:pt x="0" y="138"/>
                    <a:pt x="0" y="306"/>
                  </a:cubicBezTo>
                  <a:cubicBezTo>
                    <a:pt x="0" y="473"/>
                    <a:pt x="137" y="610"/>
                    <a:pt x="305" y="610"/>
                  </a:cubicBezTo>
                  <a:cubicBezTo>
                    <a:pt x="747" y="610"/>
                    <a:pt x="945" y="900"/>
                    <a:pt x="1280" y="1372"/>
                  </a:cubicBezTo>
                  <a:cubicBezTo>
                    <a:pt x="1585" y="1829"/>
                    <a:pt x="1981" y="2393"/>
                    <a:pt x="2743" y="2393"/>
                  </a:cubicBezTo>
                  <a:cubicBezTo>
                    <a:pt x="3504" y="2393"/>
                    <a:pt x="3901" y="1829"/>
                    <a:pt x="4205" y="1372"/>
                  </a:cubicBezTo>
                  <a:cubicBezTo>
                    <a:pt x="4525" y="900"/>
                    <a:pt x="4754" y="610"/>
                    <a:pt x="5180" y="610"/>
                  </a:cubicBezTo>
                  <a:cubicBezTo>
                    <a:pt x="5622" y="610"/>
                    <a:pt x="5820" y="900"/>
                    <a:pt x="6155" y="1372"/>
                  </a:cubicBezTo>
                  <a:cubicBezTo>
                    <a:pt x="6460" y="1829"/>
                    <a:pt x="6856" y="2393"/>
                    <a:pt x="7618" y="2393"/>
                  </a:cubicBezTo>
                  <a:cubicBezTo>
                    <a:pt x="8380" y="2393"/>
                    <a:pt x="8776" y="1829"/>
                    <a:pt x="9081" y="1372"/>
                  </a:cubicBezTo>
                  <a:cubicBezTo>
                    <a:pt x="9401" y="900"/>
                    <a:pt x="9629" y="610"/>
                    <a:pt x="10056" y="610"/>
                  </a:cubicBezTo>
                  <a:cubicBezTo>
                    <a:pt x="10498" y="610"/>
                    <a:pt x="10696" y="900"/>
                    <a:pt x="11031" y="1372"/>
                  </a:cubicBezTo>
                  <a:cubicBezTo>
                    <a:pt x="11336" y="1829"/>
                    <a:pt x="11732" y="2393"/>
                    <a:pt x="12494" y="2393"/>
                  </a:cubicBezTo>
                  <a:cubicBezTo>
                    <a:pt x="13255" y="2393"/>
                    <a:pt x="13652" y="1829"/>
                    <a:pt x="13956" y="1372"/>
                  </a:cubicBezTo>
                  <a:cubicBezTo>
                    <a:pt x="14276" y="900"/>
                    <a:pt x="14505" y="610"/>
                    <a:pt x="14931" y="610"/>
                  </a:cubicBezTo>
                  <a:cubicBezTo>
                    <a:pt x="15373" y="610"/>
                    <a:pt x="15571" y="900"/>
                    <a:pt x="15906" y="1372"/>
                  </a:cubicBezTo>
                  <a:cubicBezTo>
                    <a:pt x="16211" y="1829"/>
                    <a:pt x="16607" y="2393"/>
                    <a:pt x="17369" y="2393"/>
                  </a:cubicBezTo>
                  <a:cubicBezTo>
                    <a:pt x="17537" y="2393"/>
                    <a:pt x="17674" y="2271"/>
                    <a:pt x="17674" y="2088"/>
                  </a:cubicBezTo>
                  <a:cubicBezTo>
                    <a:pt x="17674" y="1921"/>
                    <a:pt x="17537" y="1783"/>
                    <a:pt x="17369" y="1783"/>
                  </a:cubicBezTo>
                  <a:cubicBezTo>
                    <a:pt x="16927" y="1783"/>
                    <a:pt x="16714" y="1494"/>
                    <a:pt x="16394" y="1022"/>
                  </a:cubicBezTo>
                  <a:cubicBezTo>
                    <a:pt x="16089" y="565"/>
                    <a:pt x="15693" y="1"/>
                    <a:pt x="14931" y="1"/>
                  </a:cubicBezTo>
                  <a:cubicBezTo>
                    <a:pt x="14170" y="1"/>
                    <a:pt x="13758" y="565"/>
                    <a:pt x="13469" y="1022"/>
                  </a:cubicBezTo>
                  <a:cubicBezTo>
                    <a:pt x="13134" y="1494"/>
                    <a:pt x="12905" y="1783"/>
                    <a:pt x="12494" y="1783"/>
                  </a:cubicBezTo>
                  <a:cubicBezTo>
                    <a:pt x="12052" y="1783"/>
                    <a:pt x="11838" y="1494"/>
                    <a:pt x="11519" y="1022"/>
                  </a:cubicBezTo>
                  <a:cubicBezTo>
                    <a:pt x="11214" y="565"/>
                    <a:pt x="10818" y="1"/>
                    <a:pt x="10056" y="1"/>
                  </a:cubicBezTo>
                  <a:cubicBezTo>
                    <a:pt x="9294" y="1"/>
                    <a:pt x="8898" y="565"/>
                    <a:pt x="8593" y="1022"/>
                  </a:cubicBezTo>
                  <a:cubicBezTo>
                    <a:pt x="8258" y="1494"/>
                    <a:pt x="8030" y="1783"/>
                    <a:pt x="7618" y="1783"/>
                  </a:cubicBezTo>
                  <a:cubicBezTo>
                    <a:pt x="7176" y="1783"/>
                    <a:pt x="6963" y="1494"/>
                    <a:pt x="6643" y="1022"/>
                  </a:cubicBezTo>
                  <a:cubicBezTo>
                    <a:pt x="6338" y="565"/>
                    <a:pt x="5942" y="1"/>
                    <a:pt x="5180" y="1"/>
                  </a:cubicBezTo>
                  <a:cubicBezTo>
                    <a:pt x="4419" y="1"/>
                    <a:pt x="4022" y="565"/>
                    <a:pt x="3718" y="1022"/>
                  </a:cubicBezTo>
                  <a:cubicBezTo>
                    <a:pt x="3383" y="1494"/>
                    <a:pt x="3154" y="1783"/>
                    <a:pt x="2743" y="1783"/>
                  </a:cubicBezTo>
                  <a:cubicBezTo>
                    <a:pt x="2301" y="1783"/>
                    <a:pt x="2087" y="1494"/>
                    <a:pt x="1768" y="1022"/>
                  </a:cubicBezTo>
                  <a:cubicBezTo>
                    <a:pt x="1463" y="565"/>
                    <a:pt x="1067" y="1"/>
                    <a:pt x="3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6" name="Google Shape;116;p15"/>
            <p:cNvSpPr/>
            <p:nvPr/>
          </p:nvSpPr>
          <p:spPr>
            <a:xfrm>
              <a:off x="5906767" y="185639"/>
              <a:ext cx="540855" cy="73685"/>
            </a:xfrm>
            <a:custGeom>
              <a:rect b="b" l="l" r="r" t="t"/>
              <a:pathLst>
                <a:path extrusionOk="0" h="2408" w="17675">
                  <a:moveTo>
                    <a:pt x="306" y="0"/>
                  </a:moveTo>
                  <a:cubicBezTo>
                    <a:pt x="123" y="0"/>
                    <a:pt x="1" y="138"/>
                    <a:pt x="1" y="305"/>
                  </a:cubicBezTo>
                  <a:cubicBezTo>
                    <a:pt x="1" y="488"/>
                    <a:pt x="123" y="610"/>
                    <a:pt x="306" y="610"/>
                  </a:cubicBezTo>
                  <a:cubicBezTo>
                    <a:pt x="732" y="610"/>
                    <a:pt x="945" y="899"/>
                    <a:pt x="1265" y="1372"/>
                  </a:cubicBezTo>
                  <a:cubicBezTo>
                    <a:pt x="1570" y="1829"/>
                    <a:pt x="1982" y="2408"/>
                    <a:pt x="2743" y="2408"/>
                  </a:cubicBezTo>
                  <a:cubicBezTo>
                    <a:pt x="3505" y="2408"/>
                    <a:pt x="3901" y="1829"/>
                    <a:pt x="4206" y="1372"/>
                  </a:cubicBezTo>
                  <a:cubicBezTo>
                    <a:pt x="4526" y="899"/>
                    <a:pt x="4754" y="610"/>
                    <a:pt x="5181" y="610"/>
                  </a:cubicBezTo>
                  <a:cubicBezTo>
                    <a:pt x="5623" y="610"/>
                    <a:pt x="5821" y="899"/>
                    <a:pt x="6156" y="1372"/>
                  </a:cubicBezTo>
                  <a:cubicBezTo>
                    <a:pt x="6461" y="1829"/>
                    <a:pt x="6857" y="2408"/>
                    <a:pt x="7619" y="2408"/>
                  </a:cubicBezTo>
                  <a:cubicBezTo>
                    <a:pt x="8381" y="2408"/>
                    <a:pt x="8777" y="1829"/>
                    <a:pt x="9081" y="1372"/>
                  </a:cubicBezTo>
                  <a:cubicBezTo>
                    <a:pt x="9401" y="899"/>
                    <a:pt x="9630" y="610"/>
                    <a:pt x="10057" y="610"/>
                  </a:cubicBezTo>
                  <a:cubicBezTo>
                    <a:pt x="10498" y="610"/>
                    <a:pt x="10696" y="899"/>
                    <a:pt x="11032" y="1372"/>
                  </a:cubicBezTo>
                  <a:cubicBezTo>
                    <a:pt x="11336" y="1829"/>
                    <a:pt x="11733" y="2408"/>
                    <a:pt x="12494" y="2408"/>
                  </a:cubicBezTo>
                  <a:cubicBezTo>
                    <a:pt x="13256" y="2408"/>
                    <a:pt x="13652" y="1829"/>
                    <a:pt x="13957" y="1372"/>
                  </a:cubicBezTo>
                  <a:cubicBezTo>
                    <a:pt x="14277" y="899"/>
                    <a:pt x="14505" y="610"/>
                    <a:pt x="14932" y="610"/>
                  </a:cubicBezTo>
                  <a:cubicBezTo>
                    <a:pt x="15374" y="610"/>
                    <a:pt x="15572" y="899"/>
                    <a:pt x="15892" y="1372"/>
                  </a:cubicBezTo>
                  <a:cubicBezTo>
                    <a:pt x="16212" y="1829"/>
                    <a:pt x="16608" y="2408"/>
                    <a:pt x="17370" y="2408"/>
                  </a:cubicBezTo>
                  <a:cubicBezTo>
                    <a:pt x="17537" y="2408"/>
                    <a:pt x="17675" y="2271"/>
                    <a:pt x="17675" y="2103"/>
                  </a:cubicBezTo>
                  <a:cubicBezTo>
                    <a:pt x="17675" y="1935"/>
                    <a:pt x="17537" y="1798"/>
                    <a:pt x="17370" y="1798"/>
                  </a:cubicBezTo>
                  <a:cubicBezTo>
                    <a:pt x="16928" y="1798"/>
                    <a:pt x="16715" y="1509"/>
                    <a:pt x="16395" y="1036"/>
                  </a:cubicBezTo>
                  <a:cubicBezTo>
                    <a:pt x="16090" y="579"/>
                    <a:pt x="15694" y="0"/>
                    <a:pt x="14932" y="0"/>
                  </a:cubicBezTo>
                  <a:cubicBezTo>
                    <a:pt x="14170" y="0"/>
                    <a:pt x="13759" y="579"/>
                    <a:pt x="13469" y="1036"/>
                  </a:cubicBezTo>
                  <a:cubicBezTo>
                    <a:pt x="13134" y="1509"/>
                    <a:pt x="12906" y="1798"/>
                    <a:pt x="12494" y="1798"/>
                  </a:cubicBezTo>
                  <a:cubicBezTo>
                    <a:pt x="12052" y="1798"/>
                    <a:pt x="11839" y="1509"/>
                    <a:pt x="11519" y="1036"/>
                  </a:cubicBezTo>
                  <a:cubicBezTo>
                    <a:pt x="11214" y="579"/>
                    <a:pt x="10818" y="0"/>
                    <a:pt x="10057" y="0"/>
                  </a:cubicBezTo>
                  <a:cubicBezTo>
                    <a:pt x="9295" y="0"/>
                    <a:pt x="8899" y="579"/>
                    <a:pt x="8594" y="1036"/>
                  </a:cubicBezTo>
                  <a:cubicBezTo>
                    <a:pt x="8259" y="1509"/>
                    <a:pt x="8030" y="1798"/>
                    <a:pt x="7619" y="1798"/>
                  </a:cubicBezTo>
                  <a:cubicBezTo>
                    <a:pt x="7177" y="1798"/>
                    <a:pt x="6964" y="1509"/>
                    <a:pt x="6644" y="1036"/>
                  </a:cubicBezTo>
                  <a:cubicBezTo>
                    <a:pt x="6339" y="579"/>
                    <a:pt x="5943" y="0"/>
                    <a:pt x="5181" y="0"/>
                  </a:cubicBezTo>
                  <a:cubicBezTo>
                    <a:pt x="4419" y="0"/>
                    <a:pt x="4023" y="579"/>
                    <a:pt x="3703" y="1036"/>
                  </a:cubicBezTo>
                  <a:cubicBezTo>
                    <a:pt x="3383" y="1509"/>
                    <a:pt x="3155" y="1798"/>
                    <a:pt x="2743" y="1798"/>
                  </a:cubicBezTo>
                  <a:cubicBezTo>
                    <a:pt x="2301" y="1798"/>
                    <a:pt x="2088" y="1509"/>
                    <a:pt x="1768" y="1036"/>
                  </a:cubicBezTo>
                  <a:cubicBezTo>
                    <a:pt x="1463" y="579"/>
                    <a:pt x="1067" y="0"/>
                    <a:pt x="30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17" name="Google Shape;117;p15"/>
          <p:cNvSpPr/>
          <p:nvPr/>
        </p:nvSpPr>
        <p:spPr>
          <a:xfrm>
            <a:off x="6151933" y="201455"/>
            <a:ext cx="157131" cy="338038"/>
          </a:xfrm>
          <a:custGeom>
            <a:rect b="b" l="l" r="r" t="t"/>
            <a:pathLst>
              <a:path extrusionOk="0" h="11047" w="5135">
                <a:moveTo>
                  <a:pt x="2575" y="0"/>
                </a:moveTo>
                <a:lnTo>
                  <a:pt x="0" y="6598"/>
                </a:lnTo>
                <a:lnTo>
                  <a:pt x="2575" y="6598"/>
                </a:lnTo>
                <a:lnTo>
                  <a:pt x="2575" y="11046"/>
                </a:lnTo>
                <a:lnTo>
                  <a:pt x="5135" y="4434"/>
                </a:lnTo>
                <a:lnTo>
                  <a:pt x="2575" y="4434"/>
                </a:lnTo>
                <a:lnTo>
                  <a:pt x="2575" y="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 2">
  <p:cSld name="CUSTOM_10_1"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6"/>
          <p:cNvSpPr/>
          <p:nvPr/>
        </p:nvSpPr>
        <p:spPr>
          <a:xfrm>
            <a:off x="183300" y="142800"/>
            <a:ext cx="8777400" cy="4857900"/>
          </a:xfrm>
          <a:prstGeom prst="roundRect">
            <a:avLst>
              <a:gd fmla="val 381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0" name="Google Shape;120;p16"/>
          <p:cNvSpPr txBox="1"/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121" name="Google Shape;121;p16"/>
          <p:cNvSpPr/>
          <p:nvPr/>
        </p:nvSpPr>
        <p:spPr>
          <a:xfrm>
            <a:off x="8564008" y="485130"/>
            <a:ext cx="157131" cy="338038"/>
          </a:xfrm>
          <a:custGeom>
            <a:rect b="b" l="l" r="r" t="t"/>
            <a:pathLst>
              <a:path extrusionOk="0" h="11047" w="5135">
                <a:moveTo>
                  <a:pt x="2575" y="0"/>
                </a:moveTo>
                <a:lnTo>
                  <a:pt x="0" y="6598"/>
                </a:lnTo>
                <a:lnTo>
                  <a:pt x="2575" y="6598"/>
                </a:lnTo>
                <a:lnTo>
                  <a:pt x="2575" y="11046"/>
                </a:lnTo>
                <a:lnTo>
                  <a:pt x="5135" y="4434"/>
                </a:lnTo>
                <a:lnTo>
                  <a:pt x="2575" y="4434"/>
                </a:lnTo>
                <a:lnTo>
                  <a:pt x="2575" y="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16"/>
          <p:cNvSpPr/>
          <p:nvPr/>
        </p:nvSpPr>
        <p:spPr>
          <a:xfrm>
            <a:off x="4402985" y="202257"/>
            <a:ext cx="338038" cy="337243"/>
          </a:xfrm>
          <a:custGeom>
            <a:rect b="b" l="l" r="r" t="t"/>
            <a:pathLst>
              <a:path extrusionOk="0" h="11021" w="11047">
                <a:moveTo>
                  <a:pt x="4973" y="1"/>
                </a:moveTo>
                <a:cubicBezTo>
                  <a:pt x="4956" y="1"/>
                  <a:pt x="4939" y="2"/>
                  <a:pt x="4922" y="5"/>
                </a:cubicBezTo>
                <a:cubicBezTo>
                  <a:pt x="4724" y="20"/>
                  <a:pt x="4587" y="188"/>
                  <a:pt x="4617" y="386"/>
                </a:cubicBezTo>
                <a:lnTo>
                  <a:pt x="4755" y="1529"/>
                </a:lnTo>
                <a:cubicBezTo>
                  <a:pt x="4770" y="1696"/>
                  <a:pt x="4922" y="1833"/>
                  <a:pt x="5090" y="1833"/>
                </a:cubicBezTo>
                <a:lnTo>
                  <a:pt x="5135" y="1833"/>
                </a:lnTo>
                <a:cubicBezTo>
                  <a:pt x="5318" y="1803"/>
                  <a:pt x="5455" y="1635"/>
                  <a:pt x="5440" y="1452"/>
                </a:cubicBezTo>
                <a:lnTo>
                  <a:pt x="5303" y="310"/>
                </a:lnTo>
                <a:cubicBezTo>
                  <a:pt x="5289" y="130"/>
                  <a:pt x="5138" y="1"/>
                  <a:pt x="4973" y="1"/>
                </a:cubicBezTo>
                <a:close/>
                <a:moveTo>
                  <a:pt x="7598" y="402"/>
                </a:moveTo>
                <a:cubicBezTo>
                  <a:pt x="7464" y="402"/>
                  <a:pt x="7344" y="479"/>
                  <a:pt x="7299" y="614"/>
                </a:cubicBezTo>
                <a:lnTo>
                  <a:pt x="6842" y="1650"/>
                </a:lnTo>
                <a:cubicBezTo>
                  <a:pt x="6766" y="1833"/>
                  <a:pt x="6842" y="2031"/>
                  <a:pt x="7009" y="2107"/>
                </a:cubicBezTo>
                <a:cubicBezTo>
                  <a:pt x="7055" y="2138"/>
                  <a:pt x="7116" y="2138"/>
                  <a:pt x="7147" y="2138"/>
                </a:cubicBezTo>
                <a:cubicBezTo>
                  <a:pt x="7284" y="2138"/>
                  <a:pt x="7390" y="2062"/>
                  <a:pt x="7451" y="1925"/>
                </a:cubicBezTo>
                <a:lnTo>
                  <a:pt x="7908" y="873"/>
                </a:lnTo>
                <a:cubicBezTo>
                  <a:pt x="7985" y="706"/>
                  <a:pt x="7908" y="492"/>
                  <a:pt x="7741" y="432"/>
                </a:cubicBezTo>
                <a:cubicBezTo>
                  <a:pt x="7693" y="412"/>
                  <a:pt x="7645" y="402"/>
                  <a:pt x="7598" y="402"/>
                </a:cubicBezTo>
                <a:close/>
                <a:moveTo>
                  <a:pt x="2446" y="996"/>
                </a:moveTo>
                <a:cubicBezTo>
                  <a:pt x="2376" y="996"/>
                  <a:pt x="2304" y="1021"/>
                  <a:pt x="2241" y="1071"/>
                </a:cubicBezTo>
                <a:cubicBezTo>
                  <a:pt x="2088" y="1178"/>
                  <a:pt x="2043" y="1391"/>
                  <a:pt x="2164" y="1544"/>
                </a:cubicBezTo>
                <a:lnTo>
                  <a:pt x="2850" y="2458"/>
                </a:lnTo>
                <a:cubicBezTo>
                  <a:pt x="2896" y="2549"/>
                  <a:pt x="3018" y="2595"/>
                  <a:pt x="3109" y="2595"/>
                </a:cubicBezTo>
                <a:cubicBezTo>
                  <a:pt x="3185" y="2595"/>
                  <a:pt x="3246" y="2565"/>
                  <a:pt x="3322" y="2534"/>
                </a:cubicBezTo>
                <a:cubicBezTo>
                  <a:pt x="3475" y="2412"/>
                  <a:pt x="3505" y="2214"/>
                  <a:pt x="3399" y="2047"/>
                </a:cubicBezTo>
                <a:lnTo>
                  <a:pt x="2713" y="1132"/>
                </a:lnTo>
                <a:cubicBezTo>
                  <a:pt x="2642" y="1044"/>
                  <a:pt x="2545" y="996"/>
                  <a:pt x="2446" y="996"/>
                </a:cubicBezTo>
                <a:close/>
                <a:moveTo>
                  <a:pt x="9705" y="2083"/>
                </a:moveTo>
                <a:cubicBezTo>
                  <a:pt x="9637" y="2083"/>
                  <a:pt x="9568" y="2105"/>
                  <a:pt x="9508" y="2153"/>
                </a:cubicBezTo>
                <a:lnTo>
                  <a:pt x="8594" y="2839"/>
                </a:lnTo>
                <a:cubicBezTo>
                  <a:pt x="8442" y="2945"/>
                  <a:pt x="8411" y="3159"/>
                  <a:pt x="8518" y="3311"/>
                </a:cubicBezTo>
                <a:cubicBezTo>
                  <a:pt x="8594" y="3387"/>
                  <a:pt x="8685" y="3448"/>
                  <a:pt x="8792" y="3448"/>
                </a:cubicBezTo>
                <a:cubicBezTo>
                  <a:pt x="8868" y="3448"/>
                  <a:pt x="8914" y="3433"/>
                  <a:pt x="8990" y="3387"/>
                </a:cubicBezTo>
                <a:lnTo>
                  <a:pt x="9904" y="2702"/>
                </a:lnTo>
                <a:cubicBezTo>
                  <a:pt x="10057" y="2595"/>
                  <a:pt x="10102" y="2382"/>
                  <a:pt x="9980" y="2229"/>
                </a:cubicBezTo>
                <a:cubicBezTo>
                  <a:pt x="9916" y="2137"/>
                  <a:pt x="9811" y="2083"/>
                  <a:pt x="9705" y="2083"/>
                </a:cubicBezTo>
                <a:close/>
                <a:moveTo>
                  <a:pt x="761" y="3099"/>
                </a:moveTo>
                <a:cubicBezTo>
                  <a:pt x="630" y="3099"/>
                  <a:pt x="503" y="3173"/>
                  <a:pt x="458" y="3296"/>
                </a:cubicBezTo>
                <a:cubicBezTo>
                  <a:pt x="382" y="3463"/>
                  <a:pt x="458" y="3677"/>
                  <a:pt x="641" y="3753"/>
                </a:cubicBezTo>
                <a:lnTo>
                  <a:pt x="1677" y="4210"/>
                </a:lnTo>
                <a:cubicBezTo>
                  <a:pt x="1723" y="4225"/>
                  <a:pt x="1784" y="4225"/>
                  <a:pt x="1814" y="4225"/>
                </a:cubicBezTo>
                <a:cubicBezTo>
                  <a:pt x="1951" y="4225"/>
                  <a:pt x="2058" y="4149"/>
                  <a:pt x="2119" y="4012"/>
                </a:cubicBezTo>
                <a:cubicBezTo>
                  <a:pt x="2195" y="3844"/>
                  <a:pt x="2119" y="3631"/>
                  <a:pt x="1951" y="3570"/>
                </a:cubicBezTo>
                <a:lnTo>
                  <a:pt x="900" y="3128"/>
                </a:lnTo>
                <a:cubicBezTo>
                  <a:pt x="856" y="3108"/>
                  <a:pt x="808" y="3099"/>
                  <a:pt x="761" y="3099"/>
                </a:cubicBezTo>
                <a:close/>
                <a:moveTo>
                  <a:pt x="10684" y="4590"/>
                </a:moveTo>
                <a:cubicBezTo>
                  <a:pt x="10673" y="4590"/>
                  <a:pt x="10662" y="4590"/>
                  <a:pt x="10651" y="4591"/>
                </a:cubicBezTo>
                <a:lnTo>
                  <a:pt x="9508" y="4713"/>
                </a:lnTo>
                <a:cubicBezTo>
                  <a:pt x="9325" y="4743"/>
                  <a:pt x="9188" y="4911"/>
                  <a:pt x="9203" y="5094"/>
                </a:cubicBezTo>
                <a:cubicBezTo>
                  <a:pt x="9219" y="5277"/>
                  <a:pt x="9371" y="5414"/>
                  <a:pt x="9554" y="5414"/>
                </a:cubicBezTo>
                <a:lnTo>
                  <a:pt x="9584" y="5414"/>
                </a:lnTo>
                <a:lnTo>
                  <a:pt x="10727" y="5277"/>
                </a:lnTo>
                <a:cubicBezTo>
                  <a:pt x="10925" y="5231"/>
                  <a:pt x="11047" y="5063"/>
                  <a:pt x="11032" y="4896"/>
                </a:cubicBezTo>
                <a:cubicBezTo>
                  <a:pt x="11017" y="4709"/>
                  <a:pt x="10867" y="4590"/>
                  <a:pt x="10684" y="4590"/>
                </a:cubicBezTo>
                <a:close/>
                <a:moveTo>
                  <a:pt x="1507" y="5611"/>
                </a:moveTo>
                <a:cubicBezTo>
                  <a:pt x="1497" y="5611"/>
                  <a:pt x="1488" y="5611"/>
                  <a:pt x="1479" y="5612"/>
                </a:cubicBezTo>
                <a:lnTo>
                  <a:pt x="336" y="5749"/>
                </a:lnTo>
                <a:cubicBezTo>
                  <a:pt x="138" y="5764"/>
                  <a:pt x="1" y="5947"/>
                  <a:pt x="31" y="6130"/>
                </a:cubicBezTo>
                <a:cubicBezTo>
                  <a:pt x="47" y="6297"/>
                  <a:pt x="199" y="6434"/>
                  <a:pt x="367" y="6434"/>
                </a:cubicBezTo>
                <a:lnTo>
                  <a:pt x="412" y="6434"/>
                </a:lnTo>
                <a:lnTo>
                  <a:pt x="1555" y="6297"/>
                </a:lnTo>
                <a:cubicBezTo>
                  <a:pt x="1738" y="6282"/>
                  <a:pt x="1875" y="6115"/>
                  <a:pt x="1860" y="5916"/>
                </a:cubicBezTo>
                <a:cubicBezTo>
                  <a:pt x="1831" y="5743"/>
                  <a:pt x="1678" y="5611"/>
                  <a:pt x="1507" y="5611"/>
                </a:cubicBezTo>
                <a:close/>
                <a:moveTo>
                  <a:pt x="5532" y="3220"/>
                </a:moveTo>
                <a:cubicBezTo>
                  <a:pt x="6050" y="3220"/>
                  <a:pt x="6537" y="3387"/>
                  <a:pt x="6964" y="3707"/>
                </a:cubicBezTo>
                <a:cubicBezTo>
                  <a:pt x="7436" y="4088"/>
                  <a:pt x="7741" y="4637"/>
                  <a:pt x="7817" y="5261"/>
                </a:cubicBezTo>
                <a:cubicBezTo>
                  <a:pt x="7954" y="6511"/>
                  <a:pt x="7055" y="7653"/>
                  <a:pt x="5791" y="7790"/>
                </a:cubicBezTo>
                <a:cubicBezTo>
                  <a:pt x="5694" y="7802"/>
                  <a:pt x="5598" y="7808"/>
                  <a:pt x="5503" y="7808"/>
                </a:cubicBezTo>
                <a:cubicBezTo>
                  <a:pt x="4992" y="7808"/>
                  <a:pt x="4497" y="7639"/>
                  <a:pt x="4099" y="7318"/>
                </a:cubicBezTo>
                <a:cubicBezTo>
                  <a:pt x="3627" y="6937"/>
                  <a:pt x="3322" y="6374"/>
                  <a:pt x="3246" y="5764"/>
                </a:cubicBezTo>
                <a:cubicBezTo>
                  <a:pt x="3109" y="4515"/>
                  <a:pt x="4008" y="3372"/>
                  <a:pt x="5257" y="3235"/>
                </a:cubicBezTo>
                <a:cubicBezTo>
                  <a:pt x="5349" y="3220"/>
                  <a:pt x="5440" y="3220"/>
                  <a:pt x="5532" y="3220"/>
                </a:cubicBezTo>
                <a:close/>
                <a:moveTo>
                  <a:pt x="9233" y="6786"/>
                </a:moveTo>
                <a:cubicBezTo>
                  <a:pt x="9103" y="6786"/>
                  <a:pt x="8978" y="6860"/>
                  <a:pt x="8944" y="6983"/>
                </a:cubicBezTo>
                <a:cubicBezTo>
                  <a:pt x="8868" y="7166"/>
                  <a:pt x="8944" y="7364"/>
                  <a:pt x="9112" y="7425"/>
                </a:cubicBezTo>
                <a:lnTo>
                  <a:pt x="10163" y="7882"/>
                </a:lnTo>
                <a:cubicBezTo>
                  <a:pt x="10194" y="7897"/>
                  <a:pt x="10255" y="7897"/>
                  <a:pt x="10285" y="7897"/>
                </a:cubicBezTo>
                <a:cubicBezTo>
                  <a:pt x="10422" y="7897"/>
                  <a:pt x="10544" y="7821"/>
                  <a:pt x="10590" y="7699"/>
                </a:cubicBezTo>
                <a:cubicBezTo>
                  <a:pt x="10697" y="7547"/>
                  <a:pt x="10590" y="7349"/>
                  <a:pt x="10422" y="7272"/>
                </a:cubicBezTo>
                <a:lnTo>
                  <a:pt x="9371" y="6815"/>
                </a:lnTo>
                <a:cubicBezTo>
                  <a:pt x="9327" y="6795"/>
                  <a:pt x="9279" y="6786"/>
                  <a:pt x="9233" y="6786"/>
                </a:cubicBezTo>
                <a:close/>
                <a:moveTo>
                  <a:pt x="5554" y="2530"/>
                </a:moveTo>
                <a:cubicBezTo>
                  <a:pt x="5441" y="2530"/>
                  <a:pt x="5326" y="2536"/>
                  <a:pt x="5212" y="2549"/>
                </a:cubicBezTo>
                <a:cubicBezTo>
                  <a:pt x="3566" y="2747"/>
                  <a:pt x="2408" y="4210"/>
                  <a:pt x="2576" y="5840"/>
                </a:cubicBezTo>
                <a:cubicBezTo>
                  <a:pt x="2667" y="6633"/>
                  <a:pt x="3048" y="7349"/>
                  <a:pt x="3688" y="7851"/>
                </a:cubicBezTo>
                <a:cubicBezTo>
                  <a:pt x="4206" y="8263"/>
                  <a:pt x="4861" y="8491"/>
                  <a:pt x="5532" y="8491"/>
                </a:cubicBezTo>
                <a:cubicBezTo>
                  <a:pt x="5638" y="8491"/>
                  <a:pt x="5760" y="8491"/>
                  <a:pt x="5867" y="8476"/>
                </a:cubicBezTo>
                <a:cubicBezTo>
                  <a:pt x="6659" y="8385"/>
                  <a:pt x="7375" y="7973"/>
                  <a:pt x="7878" y="7364"/>
                </a:cubicBezTo>
                <a:cubicBezTo>
                  <a:pt x="8365" y="6739"/>
                  <a:pt x="8594" y="5977"/>
                  <a:pt x="8503" y="5185"/>
                </a:cubicBezTo>
                <a:cubicBezTo>
                  <a:pt x="8411" y="4393"/>
                  <a:pt x="8030" y="3677"/>
                  <a:pt x="7390" y="3174"/>
                </a:cubicBezTo>
                <a:cubicBezTo>
                  <a:pt x="6856" y="2757"/>
                  <a:pt x="6222" y="2530"/>
                  <a:pt x="5554" y="2530"/>
                </a:cubicBezTo>
                <a:close/>
                <a:moveTo>
                  <a:pt x="2275" y="7582"/>
                </a:moveTo>
                <a:cubicBezTo>
                  <a:pt x="2205" y="7582"/>
                  <a:pt x="2138" y="7601"/>
                  <a:pt x="2088" y="7638"/>
                </a:cubicBezTo>
                <a:lnTo>
                  <a:pt x="1174" y="8324"/>
                </a:lnTo>
                <a:cubicBezTo>
                  <a:pt x="1022" y="8430"/>
                  <a:pt x="976" y="8644"/>
                  <a:pt x="1098" y="8796"/>
                </a:cubicBezTo>
                <a:cubicBezTo>
                  <a:pt x="1144" y="8887"/>
                  <a:pt x="1266" y="8933"/>
                  <a:pt x="1357" y="8933"/>
                </a:cubicBezTo>
                <a:cubicBezTo>
                  <a:pt x="1433" y="8933"/>
                  <a:pt x="1494" y="8918"/>
                  <a:pt x="1570" y="8872"/>
                </a:cubicBezTo>
                <a:lnTo>
                  <a:pt x="2484" y="8187"/>
                </a:lnTo>
                <a:cubicBezTo>
                  <a:pt x="2637" y="8080"/>
                  <a:pt x="2667" y="7867"/>
                  <a:pt x="2561" y="7714"/>
                </a:cubicBezTo>
                <a:cubicBezTo>
                  <a:pt x="2488" y="7624"/>
                  <a:pt x="2378" y="7582"/>
                  <a:pt x="2275" y="7582"/>
                </a:cubicBezTo>
                <a:close/>
                <a:moveTo>
                  <a:pt x="7941" y="8428"/>
                </a:moveTo>
                <a:cubicBezTo>
                  <a:pt x="7872" y="8428"/>
                  <a:pt x="7801" y="8449"/>
                  <a:pt x="7741" y="8491"/>
                </a:cubicBezTo>
                <a:cubicBezTo>
                  <a:pt x="7588" y="8613"/>
                  <a:pt x="7543" y="8811"/>
                  <a:pt x="7665" y="8964"/>
                </a:cubicBezTo>
                <a:lnTo>
                  <a:pt x="8350" y="9878"/>
                </a:lnTo>
                <a:cubicBezTo>
                  <a:pt x="8396" y="9984"/>
                  <a:pt x="8518" y="10015"/>
                  <a:pt x="8609" y="10015"/>
                </a:cubicBezTo>
                <a:cubicBezTo>
                  <a:pt x="8685" y="10015"/>
                  <a:pt x="8746" y="10000"/>
                  <a:pt x="8823" y="9954"/>
                </a:cubicBezTo>
                <a:cubicBezTo>
                  <a:pt x="8975" y="9847"/>
                  <a:pt x="9005" y="9634"/>
                  <a:pt x="8899" y="9482"/>
                </a:cubicBezTo>
                <a:lnTo>
                  <a:pt x="8213" y="8567"/>
                </a:lnTo>
                <a:cubicBezTo>
                  <a:pt x="8149" y="8476"/>
                  <a:pt x="8046" y="8428"/>
                  <a:pt x="7941" y="8428"/>
                </a:cubicBezTo>
                <a:close/>
                <a:moveTo>
                  <a:pt x="3900" y="8888"/>
                </a:moveTo>
                <a:cubicBezTo>
                  <a:pt x="3770" y="8888"/>
                  <a:pt x="3645" y="8962"/>
                  <a:pt x="3612" y="9086"/>
                </a:cubicBezTo>
                <a:lnTo>
                  <a:pt x="3155" y="10137"/>
                </a:lnTo>
                <a:cubicBezTo>
                  <a:pt x="3063" y="10304"/>
                  <a:pt x="3155" y="10518"/>
                  <a:pt x="3322" y="10563"/>
                </a:cubicBezTo>
                <a:cubicBezTo>
                  <a:pt x="3353" y="10594"/>
                  <a:pt x="3414" y="10594"/>
                  <a:pt x="3459" y="10594"/>
                </a:cubicBezTo>
                <a:cubicBezTo>
                  <a:pt x="3581" y="10594"/>
                  <a:pt x="3703" y="10518"/>
                  <a:pt x="3764" y="10381"/>
                </a:cubicBezTo>
                <a:lnTo>
                  <a:pt x="4221" y="9329"/>
                </a:lnTo>
                <a:cubicBezTo>
                  <a:pt x="4313" y="9177"/>
                  <a:pt x="4206" y="8994"/>
                  <a:pt x="4038" y="8918"/>
                </a:cubicBezTo>
                <a:cubicBezTo>
                  <a:pt x="3994" y="8898"/>
                  <a:pt x="3947" y="8888"/>
                  <a:pt x="3900" y="8888"/>
                </a:cubicBezTo>
                <a:close/>
                <a:moveTo>
                  <a:pt x="5973" y="9191"/>
                </a:moveTo>
                <a:cubicBezTo>
                  <a:pt x="5963" y="9191"/>
                  <a:pt x="5953" y="9191"/>
                  <a:pt x="5943" y="9192"/>
                </a:cubicBezTo>
                <a:cubicBezTo>
                  <a:pt x="5760" y="9223"/>
                  <a:pt x="5623" y="9390"/>
                  <a:pt x="5638" y="9573"/>
                </a:cubicBezTo>
                <a:lnTo>
                  <a:pt x="5775" y="10716"/>
                </a:lnTo>
                <a:cubicBezTo>
                  <a:pt x="5791" y="10883"/>
                  <a:pt x="5943" y="11020"/>
                  <a:pt x="6126" y="11020"/>
                </a:cubicBezTo>
                <a:lnTo>
                  <a:pt x="6156" y="11020"/>
                </a:lnTo>
                <a:cubicBezTo>
                  <a:pt x="6354" y="11005"/>
                  <a:pt x="6476" y="10838"/>
                  <a:pt x="6461" y="10640"/>
                </a:cubicBezTo>
                <a:lnTo>
                  <a:pt x="6324" y="9497"/>
                </a:lnTo>
                <a:cubicBezTo>
                  <a:pt x="6309" y="9323"/>
                  <a:pt x="6158" y="9191"/>
                  <a:pt x="5973" y="919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23" name="Google Shape;123;p16"/>
          <p:cNvGrpSpPr/>
          <p:nvPr/>
        </p:nvGrpSpPr>
        <p:grpSpPr>
          <a:xfrm>
            <a:off x="8430767" y="4761062"/>
            <a:ext cx="687704" cy="153887"/>
            <a:chOff x="5906767" y="105437"/>
            <a:chExt cx="687704" cy="153887"/>
          </a:xfrm>
        </p:grpSpPr>
        <p:sp>
          <p:nvSpPr>
            <p:cNvPr id="124" name="Google Shape;124;p16"/>
            <p:cNvSpPr/>
            <p:nvPr/>
          </p:nvSpPr>
          <p:spPr>
            <a:xfrm>
              <a:off x="6053647" y="105437"/>
              <a:ext cx="540824" cy="73226"/>
            </a:xfrm>
            <a:custGeom>
              <a:rect b="b" l="l" r="r" t="t"/>
              <a:pathLst>
                <a:path extrusionOk="0" h="2393" w="17674">
                  <a:moveTo>
                    <a:pt x="305" y="1"/>
                  </a:moveTo>
                  <a:cubicBezTo>
                    <a:pt x="137" y="1"/>
                    <a:pt x="0" y="138"/>
                    <a:pt x="0" y="306"/>
                  </a:cubicBezTo>
                  <a:cubicBezTo>
                    <a:pt x="0" y="473"/>
                    <a:pt x="137" y="610"/>
                    <a:pt x="305" y="610"/>
                  </a:cubicBezTo>
                  <a:cubicBezTo>
                    <a:pt x="747" y="610"/>
                    <a:pt x="945" y="900"/>
                    <a:pt x="1280" y="1372"/>
                  </a:cubicBezTo>
                  <a:cubicBezTo>
                    <a:pt x="1585" y="1829"/>
                    <a:pt x="1981" y="2393"/>
                    <a:pt x="2743" y="2393"/>
                  </a:cubicBezTo>
                  <a:cubicBezTo>
                    <a:pt x="3504" y="2393"/>
                    <a:pt x="3901" y="1829"/>
                    <a:pt x="4205" y="1372"/>
                  </a:cubicBezTo>
                  <a:cubicBezTo>
                    <a:pt x="4525" y="900"/>
                    <a:pt x="4754" y="610"/>
                    <a:pt x="5180" y="610"/>
                  </a:cubicBezTo>
                  <a:cubicBezTo>
                    <a:pt x="5622" y="610"/>
                    <a:pt x="5820" y="900"/>
                    <a:pt x="6155" y="1372"/>
                  </a:cubicBezTo>
                  <a:cubicBezTo>
                    <a:pt x="6460" y="1829"/>
                    <a:pt x="6856" y="2393"/>
                    <a:pt x="7618" y="2393"/>
                  </a:cubicBezTo>
                  <a:cubicBezTo>
                    <a:pt x="8380" y="2393"/>
                    <a:pt x="8776" y="1829"/>
                    <a:pt x="9081" y="1372"/>
                  </a:cubicBezTo>
                  <a:cubicBezTo>
                    <a:pt x="9401" y="900"/>
                    <a:pt x="9629" y="610"/>
                    <a:pt x="10056" y="610"/>
                  </a:cubicBezTo>
                  <a:cubicBezTo>
                    <a:pt x="10498" y="610"/>
                    <a:pt x="10696" y="900"/>
                    <a:pt x="11031" y="1372"/>
                  </a:cubicBezTo>
                  <a:cubicBezTo>
                    <a:pt x="11336" y="1829"/>
                    <a:pt x="11732" y="2393"/>
                    <a:pt x="12494" y="2393"/>
                  </a:cubicBezTo>
                  <a:cubicBezTo>
                    <a:pt x="13255" y="2393"/>
                    <a:pt x="13652" y="1829"/>
                    <a:pt x="13956" y="1372"/>
                  </a:cubicBezTo>
                  <a:cubicBezTo>
                    <a:pt x="14276" y="900"/>
                    <a:pt x="14505" y="610"/>
                    <a:pt x="14931" y="610"/>
                  </a:cubicBezTo>
                  <a:cubicBezTo>
                    <a:pt x="15373" y="610"/>
                    <a:pt x="15571" y="900"/>
                    <a:pt x="15906" y="1372"/>
                  </a:cubicBezTo>
                  <a:cubicBezTo>
                    <a:pt x="16211" y="1829"/>
                    <a:pt x="16607" y="2393"/>
                    <a:pt x="17369" y="2393"/>
                  </a:cubicBezTo>
                  <a:cubicBezTo>
                    <a:pt x="17537" y="2393"/>
                    <a:pt x="17674" y="2271"/>
                    <a:pt x="17674" y="2088"/>
                  </a:cubicBezTo>
                  <a:cubicBezTo>
                    <a:pt x="17674" y="1921"/>
                    <a:pt x="17537" y="1783"/>
                    <a:pt x="17369" y="1783"/>
                  </a:cubicBezTo>
                  <a:cubicBezTo>
                    <a:pt x="16927" y="1783"/>
                    <a:pt x="16714" y="1494"/>
                    <a:pt x="16394" y="1022"/>
                  </a:cubicBezTo>
                  <a:cubicBezTo>
                    <a:pt x="16089" y="565"/>
                    <a:pt x="15693" y="1"/>
                    <a:pt x="14931" y="1"/>
                  </a:cubicBezTo>
                  <a:cubicBezTo>
                    <a:pt x="14170" y="1"/>
                    <a:pt x="13758" y="565"/>
                    <a:pt x="13469" y="1022"/>
                  </a:cubicBezTo>
                  <a:cubicBezTo>
                    <a:pt x="13134" y="1494"/>
                    <a:pt x="12905" y="1783"/>
                    <a:pt x="12494" y="1783"/>
                  </a:cubicBezTo>
                  <a:cubicBezTo>
                    <a:pt x="12052" y="1783"/>
                    <a:pt x="11838" y="1494"/>
                    <a:pt x="11519" y="1022"/>
                  </a:cubicBezTo>
                  <a:cubicBezTo>
                    <a:pt x="11214" y="565"/>
                    <a:pt x="10818" y="1"/>
                    <a:pt x="10056" y="1"/>
                  </a:cubicBezTo>
                  <a:cubicBezTo>
                    <a:pt x="9294" y="1"/>
                    <a:pt x="8898" y="565"/>
                    <a:pt x="8593" y="1022"/>
                  </a:cubicBezTo>
                  <a:cubicBezTo>
                    <a:pt x="8258" y="1494"/>
                    <a:pt x="8030" y="1783"/>
                    <a:pt x="7618" y="1783"/>
                  </a:cubicBezTo>
                  <a:cubicBezTo>
                    <a:pt x="7176" y="1783"/>
                    <a:pt x="6963" y="1494"/>
                    <a:pt x="6643" y="1022"/>
                  </a:cubicBezTo>
                  <a:cubicBezTo>
                    <a:pt x="6338" y="565"/>
                    <a:pt x="5942" y="1"/>
                    <a:pt x="5180" y="1"/>
                  </a:cubicBezTo>
                  <a:cubicBezTo>
                    <a:pt x="4419" y="1"/>
                    <a:pt x="4022" y="565"/>
                    <a:pt x="3718" y="1022"/>
                  </a:cubicBezTo>
                  <a:cubicBezTo>
                    <a:pt x="3383" y="1494"/>
                    <a:pt x="3154" y="1783"/>
                    <a:pt x="2743" y="1783"/>
                  </a:cubicBezTo>
                  <a:cubicBezTo>
                    <a:pt x="2301" y="1783"/>
                    <a:pt x="2087" y="1494"/>
                    <a:pt x="1768" y="1022"/>
                  </a:cubicBezTo>
                  <a:cubicBezTo>
                    <a:pt x="1463" y="565"/>
                    <a:pt x="1067" y="1"/>
                    <a:pt x="3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5" name="Google Shape;125;p16"/>
            <p:cNvSpPr/>
            <p:nvPr/>
          </p:nvSpPr>
          <p:spPr>
            <a:xfrm>
              <a:off x="5906767" y="185639"/>
              <a:ext cx="540855" cy="73685"/>
            </a:xfrm>
            <a:custGeom>
              <a:rect b="b" l="l" r="r" t="t"/>
              <a:pathLst>
                <a:path extrusionOk="0" h="2408" w="17675">
                  <a:moveTo>
                    <a:pt x="306" y="0"/>
                  </a:moveTo>
                  <a:cubicBezTo>
                    <a:pt x="123" y="0"/>
                    <a:pt x="1" y="138"/>
                    <a:pt x="1" y="305"/>
                  </a:cubicBezTo>
                  <a:cubicBezTo>
                    <a:pt x="1" y="488"/>
                    <a:pt x="123" y="610"/>
                    <a:pt x="306" y="610"/>
                  </a:cubicBezTo>
                  <a:cubicBezTo>
                    <a:pt x="732" y="610"/>
                    <a:pt x="945" y="899"/>
                    <a:pt x="1265" y="1372"/>
                  </a:cubicBezTo>
                  <a:cubicBezTo>
                    <a:pt x="1570" y="1829"/>
                    <a:pt x="1982" y="2408"/>
                    <a:pt x="2743" y="2408"/>
                  </a:cubicBezTo>
                  <a:cubicBezTo>
                    <a:pt x="3505" y="2408"/>
                    <a:pt x="3901" y="1829"/>
                    <a:pt x="4206" y="1372"/>
                  </a:cubicBezTo>
                  <a:cubicBezTo>
                    <a:pt x="4526" y="899"/>
                    <a:pt x="4754" y="610"/>
                    <a:pt x="5181" y="610"/>
                  </a:cubicBezTo>
                  <a:cubicBezTo>
                    <a:pt x="5623" y="610"/>
                    <a:pt x="5821" y="899"/>
                    <a:pt x="6156" y="1372"/>
                  </a:cubicBezTo>
                  <a:cubicBezTo>
                    <a:pt x="6461" y="1829"/>
                    <a:pt x="6857" y="2408"/>
                    <a:pt x="7619" y="2408"/>
                  </a:cubicBezTo>
                  <a:cubicBezTo>
                    <a:pt x="8381" y="2408"/>
                    <a:pt x="8777" y="1829"/>
                    <a:pt x="9081" y="1372"/>
                  </a:cubicBezTo>
                  <a:cubicBezTo>
                    <a:pt x="9401" y="899"/>
                    <a:pt x="9630" y="610"/>
                    <a:pt x="10057" y="610"/>
                  </a:cubicBezTo>
                  <a:cubicBezTo>
                    <a:pt x="10498" y="610"/>
                    <a:pt x="10696" y="899"/>
                    <a:pt x="11032" y="1372"/>
                  </a:cubicBezTo>
                  <a:cubicBezTo>
                    <a:pt x="11336" y="1829"/>
                    <a:pt x="11733" y="2408"/>
                    <a:pt x="12494" y="2408"/>
                  </a:cubicBezTo>
                  <a:cubicBezTo>
                    <a:pt x="13256" y="2408"/>
                    <a:pt x="13652" y="1829"/>
                    <a:pt x="13957" y="1372"/>
                  </a:cubicBezTo>
                  <a:cubicBezTo>
                    <a:pt x="14277" y="899"/>
                    <a:pt x="14505" y="610"/>
                    <a:pt x="14932" y="610"/>
                  </a:cubicBezTo>
                  <a:cubicBezTo>
                    <a:pt x="15374" y="610"/>
                    <a:pt x="15572" y="899"/>
                    <a:pt x="15892" y="1372"/>
                  </a:cubicBezTo>
                  <a:cubicBezTo>
                    <a:pt x="16212" y="1829"/>
                    <a:pt x="16608" y="2408"/>
                    <a:pt x="17370" y="2408"/>
                  </a:cubicBezTo>
                  <a:cubicBezTo>
                    <a:pt x="17537" y="2408"/>
                    <a:pt x="17675" y="2271"/>
                    <a:pt x="17675" y="2103"/>
                  </a:cubicBezTo>
                  <a:cubicBezTo>
                    <a:pt x="17675" y="1935"/>
                    <a:pt x="17537" y="1798"/>
                    <a:pt x="17370" y="1798"/>
                  </a:cubicBezTo>
                  <a:cubicBezTo>
                    <a:pt x="16928" y="1798"/>
                    <a:pt x="16715" y="1509"/>
                    <a:pt x="16395" y="1036"/>
                  </a:cubicBezTo>
                  <a:cubicBezTo>
                    <a:pt x="16090" y="579"/>
                    <a:pt x="15694" y="0"/>
                    <a:pt x="14932" y="0"/>
                  </a:cubicBezTo>
                  <a:cubicBezTo>
                    <a:pt x="14170" y="0"/>
                    <a:pt x="13759" y="579"/>
                    <a:pt x="13469" y="1036"/>
                  </a:cubicBezTo>
                  <a:cubicBezTo>
                    <a:pt x="13134" y="1509"/>
                    <a:pt x="12906" y="1798"/>
                    <a:pt x="12494" y="1798"/>
                  </a:cubicBezTo>
                  <a:cubicBezTo>
                    <a:pt x="12052" y="1798"/>
                    <a:pt x="11839" y="1509"/>
                    <a:pt x="11519" y="1036"/>
                  </a:cubicBezTo>
                  <a:cubicBezTo>
                    <a:pt x="11214" y="579"/>
                    <a:pt x="10818" y="0"/>
                    <a:pt x="10057" y="0"/>
                  </a:cubicBezTo>
                  <a:cubicBezTo>
                    <a:pt x="9295" y="0"/>
                    <a:pt x="8899" y="579"/>
                    <a:pt x="8594" y="1036"/>
                  </a:cubicBezTo>
                  <a:cubicBezTo>
                    <a:pt x="8259" y="1509"/>
                    <a:pt x="8030" y="1798"/>
                    <a:pt x="7619" y="1798"/>
                  </a:cubicBezTo>
                  <a:cubicBezTo>
                    <a:pt x="7177" y="1798"/>
                    <a:pt x="6964" y="1509"/>
                    <a:pt x="6644" y="1036"/>
                  </a:cubicBezTo>
                  <a:cubicBezTo>
                    <a:pt x="6339" y="579"/>
                    <a:pt x="5943" y="0"/>
                    <a:pt x="5181" y="0"/>
                  </a:cubicBezTo>
                  <a:cubicBezTo>
                    <a:pt x="4419" y="0"/>
                    <a:pt x="4023" y="579"/>
                    <a:pt x="3703" y="1036"/>
                  </a:cubicBezTo>
                  <a:cubicBezTo>
                    <a:pt x="3383" y="1509"/>
                    <a:pt x="3155" y="1798"/>
                    <a:pt x="2743" y="1798"/>
                  </a:cubicBezTo>
                  <a:cubicBezTo>
                    <a:pt x="2301" y="1798"/>
                    <a:pt x="2088" y="1509"/>
                    <a:pt x="1768" y="1036"/>
                  </a:cubicBezTo>
                  <a:cubicBezTo>
                    <a:pt x="1463" y="579"/>
                    <a:pt x="1067" y="0"/>
                    <a:pt x="30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26" name="Google Shape;126;p16"/>
          <p:cNvGrpSpPr/>
          <p:nvPr/>
        </p:nvGrpSpPr>
        <p:grpSpPr>
          <a:xfrm>
            <a:off x="-47433" y="4265762"/>
            <a:ext cx="687704" cy="153887"/>
            <a:chOff x="5906767" y="105437"/>
            <a:chExt cx="687704" cy="153887"/>
          </a:xfrm>
        </p:grpSpPr>
        <p:sp>
          <p:nvSpPr>
            <p:cNvPr id="127" name="Google Shape;127;p16"/>
            <p:cNvSpPr/>
            <p:nvPr/>
          </p:nvSpPr>
          <p:spPr>
            <a:xfrm>
              <a:off x="6053647" y="105437"/>
              <a:ext cx="540824" cy="73226"/>
            </a:xfrm>
            <a:custGeom>
              <a:rect b="b" l="l" r="r" t="t"/>
              <a:pathLst>
                <a:path extrusionOk="0" h="2393" w="17674">
                  <a:moveTo>
                    <a:pt x="305" y="1"/>
                  </a:moveTo>
                  <a:cubicBezTo>
                    <a:pt x="137" y="1"/>
                    <a:pt x="0" y="138"/>
                    <a:pt x="0" y="306"/>
                  </a:cubicBezTo>
                  <a:cubicBezTo>
                    <a:pt x="0" y="473"/>
                    <a:pt x="137" y="610"/>
                    <a:pt x="305" y="610"/>
                  </a:cubicBezTo>
                  <a:cubicBezTo>
                    <a:pt x="747" y="610"/>
                    <a:pt x="945" y="900"/>
                    <a:pt x="1280" y="1372"/>
                  </a:cubicBezTo>
                  <a:cubicBezTo>
                    <a:pt x="1585" y="1829"/>
                    <a:pt x="1981" y="2393"/>
                    <a:pt x="2743" y="2393"/>
                  </a:cubicBezTo>
                  <a:cubicBezTo>
                    <a:pt x="3504" y="2393"/>
                    <a:pt x="3901" y="1829"/>
                    <a:pt x="4205" y="1372"/>
                  </a:cubicBezTo>
                  <a:cubicBezTo>
                    <a:pt x="4525" y="900"/>
                    <a:pt x="4754" y="610"/>
                    <a:pt x="5180" y="610"/>
                  </a:cubicBezTo>
                  <a:cubicBezTo>
                    <a:pt x="5622" y="610"/>
                    <a:pt x="5820" y="900"/>
                    <a:pt x="6155" y="1372"/>
                  </a:cubicBezTo>
                  <a:cubicBezTo>
                    <a:pt x="6460" y="1829"/>
                    <a:pt x="6856" y="2393"/>
                    <a:pt x="7618" y="2393"/>
                  </a:cubicBezTo>
                  <a:cubicBezTo>
                    <a:pt x="8380" y="2393"/>
                    <a:pt x="8776" y="1829"/>
                    <a:pt x="9081" y="1372"/>
                  </a:cubicBezTo>
                  <a:cubicBezTo>
                    <a:pt x="9401" y="900"/>
                    <a:pt x="9629" y="610"/>
                    <a:pt x="10056" y="610"/>
                  </a:cubicBezTo>
                  <a:cubicBezTo>
                    <a:pt x="10498" y="610"/>
                    <a:pt x="10696" y="900"/>
                    <a:pt x="11031" y="1372"/>
                  </a:cubicBezTo>
                  <a:cubicBezTo>
                    <a:pt x="11336" y="1829"/>
                    <a:pt x="11732" y="2393"/>
                    <a:pt x="12494" y="2393"/>
                  </a:cubicBezTo>
                  <a:cubicBezTo>
                    <a:pt x="13255" y="2393"/>
                    <a:pt x="13652" y="1829"/>
                    <a:pt x="13956" y="1372"/>
                  </a:cubicBezTo>
                  <a:cubicBezTo>
                    <a:pt x="14276" y="900"/>
                    <a:pt x="14505" y="610"/>
                    <a:pt x="14931" y="610"/>
                  </a:cubicBezTo>
                  <a:cubicBezTo>
                    <a:pt x="15373" y="610"/>
                    <a:pt x="15571" y="900"/>
                    <a:pt x="15906" y="1372"/>
                  </a:cubicBezTo>
                  <a:cubicBezTo>
                    <a:pt x="16211" y="1829"/>
                    <a:pt x="16607" y="2393"/>
                    <a:pt x="17369" y="2393"/>
                  </a:cubicBezTo>
                  <a:cubicBezTo>
                    <a:pt x="17537" y="2393"/>
                    <a:pt x="17674" y="2271"/>
                    <a:pt x="17674" y="2088"/>
                  </a:cubicBezTo>
                  <a:cubicBezTo>
                    <a:pt x="17674" y="1921"/>
                    <a:pt x="17537" y="1783"/>
                    <a:pt x="17369" y="1783"/>
                  </a:cubicBezTo>
                  <a:cubicBezTo>
                    <a:pt x="16927" y="1783"/>
                    <a:pt x="16714" y="1494"/>
                    <a:pt x="16394" y="1022"/>
                  </a:cubicBezTo>
                  <a:cubicBezTo>
                    <a:pt x="16089" y="565"/>
                    <a:pt x="15693" y="1"/>
                    <a:pt x="14931" y="1"/>
                  </a:cubicBezTo>
                  <a:cubicBezTo>
                    <a:pt x="14170" y="1"/>
                    <a:pt x="13758" y="565"/>
                    <a:pt x="13469" y="1022"/>
                  </a:cubicBezTo>
                  <a:cubicBezTo>
                    <a:pt x="13134" y="1494"/>
                    <a:pt x="12905" y="1783"/>
                    <a:pt x="12494" y="1783"/>
                  </a:cubicBezTo>
                  <a:cubicBezTo>
                    <a:pt x="12052" y="1783"/>
                    <a:pt x="11838" y="1494"/>
                    <a:pt x="11519" y="1022"/>
                  </a:cubicBezTo>
                  <a:cubicBezTo>
                    <a:pt x="11214" y="565"/>
                    <a:pt x="10818" y="1"/>
                    <a:pt x="10056" y="1"/>
                  </a:cubicBezTo>
                  <a:cubicBezTo>
                    <a:pt x="9294" y="1"/>
                    <a:pt x="8898" y="565"/>
                    <a:pt x="8593" y="1022"/>
                  </a:cubicBezTo>
                  <a:cubicBezTo>
                    <a:pt x="8258" y="1494"/>
                    <a:pt x="8030" y="1783"/>
                    <a:pt x="7618" y="1783"/>
                  </a:cubicBezTo>
                  <a:cubicBezTo>
                    <a:pt x="7176" y="1783"/>
                    <a:pt x="6963" y="1494"/>
                    <a:pt x="6643" y="1022"/>
                  </a:cubicBezTo>
                  <a:cubicBezTo>
                    <a:pt x="6338" y="565"/>
                    <a:pt x="5942" y="1"/>
                    <a:pt x="5180" y="1"/>
                  </a:cubicBezTo>
                  <a:cubicBezTo>
                    <a:pt x="4419" y="1"/>
                    <a:pt x="4022" y="565"/>
                    <a:pt x="3718" y="1022"/>
                  </a:cubicBezTo>
                  <a:cubicBezTo>
                    <a:pt x="3383" y="1494"/>
                    <a:pt x="3154" y="1783"/>
                    <a:pt x="2743" y="1783"/>
                  </a:cubicBezTo>
                  <a:cubicBezTo>
                    <a:pt x="2301" y="1783"/>
                    <a:pt x="2087" y="1494"/>
                    <a:pt x="1768" y="1022"/>
                  </a:cubicBezTo>
                  <a:cubicBezTo>
                    <a:pt x="1463" y="565"/>
                    <a:pt x="1067" y="1"/>
                    <a:pt x="3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8" name="Google Shape;128;p16"/>
            <p:cNvSpPr/>
            <p:nvPr/>
          </p:nvSpPr>
          <p:spPr>
            <a:xfrm>
              <a:off x="5906767" y="185639"/>
              <a:ext cx="540855" cy="73685"/>
            </a:xfrm>
            <a:custGeom>
              <a:rect b="b" l="l" r="r" t="t"/>
              <a:pathLst>
                <a:path extrusionOk="0" h="2408" w="17675">
                  <a:moveTo>
                    <a:pt x="306" y="0"/>
                  </a:moveTo>
                  <a:cubicBezTo>
                    <a:pt x="123" y="0"/>
                    <a:pt x="1" y="138"/>
                    <a:pt x="1" y="305"/>
                  </a:cubicBezTo>
                  <a:cubicBezTo>
                    <a:pt x="1" y="488"/>
                    <a:pt x="123" y="610"/>
                    <a:pt x="306" y="610"/>
                  </a:cubicBezTo>
                  <a:cubicBezTo>
                    <a:pt x="732" y="610"/>
                    <a:pt x="945" y="899"/>
                    <a:pt x="1265" y="1372"/>
                  </a:cubicBezTo>
                  <a:cubicBezTo>
                    <a:pt x="1570" y="1829"/>
                    <a:pt x="1982" y="2408"/>
                    <a:pt x="2743" y="2408"/>
                  </a:cubicBezTo>
                  <a:cubicBezTo>
                    <a:pt x="3505" y="2408"/>
                    <a:pt x="3901" y="1829"/>
                    <a:pt x="4206" y="1372"/>
                  </a:cubicBezTo>
                  <a:cubicBezTo>
                    <a:pt x="4526" y="899"/>
                    <a:pt x="4754" y="610"/>
                    <a:pt x="5181" y="610"/>
                  </a:cubicBezTo>
                  <a:cubicBezTo>
                    <a:pt x="5623" y="610"/>
                    <a:pt x="5821" y="899"/>
                    <a:pt x="6156" y="1372"/>
                  </a:cubicBezTo>
                  <a:cubicBezTo>
                    <a:pt x="6461" y="1829"/>
                    <a:pt x="6857" y="2408"/>
                    <a:pt x="7619" y="2408"/>
                  </a:cubicBezTo>
                  <a:cubicBezTo>
                    <a:pt x="8381" y="2408"/>
                    <a:pt x="8777" y="1829"/>
                    <a:pt x="9081" y="1372"/>
                  </a:cubicBezTo>
                  <a:cubicBezTo>
                    <a:pt x="9401" y="899"/>
                    <a:pt x="9630" y="610"/>
                    <a:pt x="10057" y="610"/>
                  </a:cubicBezTo>
                  <a:cubicBezTo>
                    <a:pt x="10498" y="610"/>
                    <a:pt x="10696" y="899"/>
                    <a:pt x="11032" y="1372"/>
                  </a:cubicBezTo>
                  <a:cubicBezTo>
                    <a:pt x="11336" y="1829"/>
                    <a:pt x="11733" y="2408"/>
                    <a:pt x="12494" y="2408"/>
                  </a:cubicBezTo>
                  <a:cubicBezTo>
                    <a:pt x="13256" y="2408"/>
                    <a:pt x="13652" y="1829"/>
                    <a:pt x="13957" y="1372"/>
                  </a:cubicBezTo>
                  <a:cubicBezTo>
                    <a:pt x="14277" y="899"/>
                    <a:pt x="14505" y="610"/>
                    <a:pt x="14932" y="610"/>
                  </a:cubicBezTo>
                  <a:cubicBezTo>
                    <a:pt x="15374" y="610"/>
                    <a:pt x="15572" y="899"/>
                    <a:pt x="15892" y="1372"/>
                  </a:cubicBezTo>
                  <a:cubicBezTo>
                    <a:pt x="16212" y="1829"/>
                    <a:pt x="16608" y="2408"/>
                    <a:pt x="17370" y="2408"/>
                  </a:cubicBezTo>
                  <a:cubicBezTo>
                    <a:pt x="17537" y="2408"/>
                    <a:pt x="17675" y="2271"/>
                    <a:pt x="17675" y="2103"/>
                  </a:cubicBezTo>
                  <a:cubicBezTo>
                    <a:pt x="17675" y="1935"/>
                    <a:pt x="17537" y="1798"/>
                    <a:pt x="17370" y="1798"/>
                  </a:cubicBezTo>
                  <a:cubicBezTo>
                    <a:pt x="16928" y="1798"/>
                    <a:pt x="16715" y="1509"/>
                    <a:pt x="16395" y="1036"/>
                  </a:cubicBezTo>
                  <a:cubicBezTo>
                    <a:pt x="16090" y="579"/>
                    <a:pt x="15694" y="0"/>
                    <a:pt x="14932" y="0"/>
                  </a:cubicBezTo>
                  <a:cubicBezTo>
                    <a:pt x="14170" y="0"/>
                    <a:pt x="13759" y="579"/>
                    <a:pt x="13469" y="1036"/>
                  </a:cubicBezTo>
                  <a:cubicBezTo>
                    <a:pt x="13134" y="1509"/>
                    <a:pt x="12906" y="1798"/>
                    <a:pt x="12494" y="1798"/>
                  </a:cubicBezTo>
                  <a:cubicBezTo>
                    <a:pt x="12052" y="1798"/>
                    <a:pt x="11839" y="1509"/>
                    <a:pt x="11519" y="1036"/>
                  </a:cubicBezTo>
                  <a:cubicBezTo>
                    <a:pt x="11214" y="579"/>
                    <a:pt x="10818" y="0"/>
                    <a:pt x="10057" y="0"/>
                  </a:cubicBezTo>
                  <a:cubicBezTo>
                    <a:pt x="9295" y="0"/>
                    <a:pt x="8899" y="579"/>
                    <a:pt x="8594" y="1036"/>
                  </a:cubicBezTo>
                  <a:cubicBezTo>
                    <a:pt x="8259" y="1509"/>
                    <a:pt x="8030" y="1798"/>
                    <a:pt x="7619" y="1798"/>
                  </a:cubicBezTo>
                  <a:cubicBezTo>
                    <a:pt x="7177" y="1798"/>
                    <a:pt x="6964" y="1509"/>
                    <a:pt x="6644" y="1036"/>
                  </a:cubicBezTo>
                  <a:cubicBezTo>
                    <a:pt x="6339" y="579"/>
                    <a:pt x="5943" y="0"/>
                    <a:pt x="5181" y="0"/>
                  </a:cubicBezTo>
                  <a:cubicBezTo>
                    <a:pt x="4419" y="0"/>
                    <a:pt x="4023" y="579"/>
                    <a:pt x="3703" y="1036"/>
                  </a:cubicBezTo>
                  <a:cubicBezTo>
                    <a:pt x="3383" y="1509"/>
                    <a:pt x="3155" y="1798"/>
                    <a:pt x="2743" y="1798"/>
                  </a:cubicBezTo>
                  <a:cubicBezTo>
                    <a:pt x="2301" y="1798"/>
                    <a:pt x="2088" y="1509"/>
                    <a:pt x="1768" y="1036"/>
                  </a:cubicBezTo>
                  <a:cubicBezTo>
                    <a:pt x="1463" y="579"/>
                    <a:pt x="1067" y="0"/>
                    <a:pt x="30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 3">
  <p:cSld name="CUSTOM_10_1_1"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7"/>
          <p:cNvSpPr/>
          <p:nvPr/>
        </p:nvSpPr>
        <p:spPr>
          <a:xfrm>
            <a:off x="183300" y="142800"/>
            <a:ext cx="8777400" cy="4857900"/>
          </a:xfrm>
          <a:prstGeom prst="roundRect">
            <a:avLst>
              <a:gd fmla="val 381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1" name="Google Shape;131;p17"/>
          <p:cNvSpPr txBox="1"/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132" name="Google Shape;132;p17"/>
          <p:cNvSpPr/>
          <p:nvPr/>
        </p:nvSpPr>
        <p:spPr>
          <a:xfrm>
            <a:off x="353458" y="1294755"/>
            <a:ext cx="157131" cy="338038"/>
          </a:xfrm>
          <a:custGeom>
            <a:rect b="b" l="l" r="r" t="t"/>
            <a:pathLst>
              <a:path extrusionOk="0" h="11047" w="5135">
                <a:moveTo>
                  <a:pt x="2575" y="0"/>
                </a:moveTo>
                <a:lnTo>
                  <a:pt x="0" y="6598"/>
                </a:lnTo>
                <a:lnTo>
                  <a:pt x="2575" y="6598"/>
                </a:lnTo>
                <a:lnTo>
                  <a:pt x="2575" y="11046"/>
                </a:lnTo>
                <a:lnTo>
                  <a:pt x="5135" y="4434"/>
                </a:lnTo>
                <a:lnTo>
                  <a:pt x="2575" y="4434"/>
                </a:lnTo>
                <a:lnTo>
                  <a:pt x="2575" y="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17"/>
          <p:cNvSpPr/>
          <p:nvPr/>
        </p:nvSpPr>
        <p:spPr>
          <a:xfrm>
            <a:off x="7165235" y="202257"/>
            <a:ext cx="338038" cy="337243"/>
          </a:xfrm>
          <a:custGeom>
            <a:rect b="b" l="l" r="r" t="t"/>
            <a:pathLst>
              <a:path extrusionOk="0" h="11021" w="11047">
                <a:moveTo>
                  <a:pt x="4973" y="1"/>
                </a:moveTo>
                <a:cubicBezTo>
                  <a:pt x="4956" y="1"/>
                  <a:pt x="4939" y="2"/>
                  <a:pt x="4922" y="5"/>
                </a:cubicBezTo>
                <a:cubicBezTo>
                  <a:pt x="4724" y="20"/>
                  <a:pt x="4587" y="188"/>
                  <a:pt x="4617" y="386"/>
                </a:cubicBezTo>
                <a:lnTo>
                  <a:pt x="4755" y="1529"/>
                </a:lnTo>
                <a:cubicBezTo>
                  <a:pt x="4770" y="1696"/>
                  <a:pt x="4922" y="1833"/>
                  <a:pt x="5090" y="1833"/>
                </a:cubicBezTo>
                <a:lnTo>
                  <a:pt x="5135" y="1833"/>
                </a:lnTo>
                <a:cubicBezTo>
                  <a:pt x="5318" y="1803"/>
                  <a:pt x="5455" y="1635"/>
                  <a:pt x="5440" y="1452"/>
                </a:cubicBezTo>
                <a:lnTo>
                  <a:pt x="5303" y="310"/>
                </a:lnTo>
                <a:cubicBezTo>
                  <a:pt x="5289" y="130"/>
                  <a:pt x="5138" y="1"/>
                  <a:pt x="4973" y="1"/>
                </a:cubicBezTo>
                <a:close/>
                <a:moveTo>
                  <a:pt x="7598" y="402"/>
                </a:moveTo>
                <a:cubicBezTo>
                  <a:pt x="7464" y="402"/>
                  <a:pt x="7344" y="479"/>
                  <a:pt x="7299" y="614"/>
                </a:cubicBezTo>
                <a:lnTo>
                  <a:pt x="6842" y="1650"/>
                </a:lnTo>
                <a:cubicBezTo>
                  <a:pt x="6766" y="1833"/>
                  <a:pt x="6842" y="2031"/>
                  <a:pt x="7009" y="2107"/>
                </a:cubicBezTo>
                <a:cubicBezTo>
                  <a:pt x="7055" y="2138"/>
                  <a:pt x="7116" y="2138"/>
                  <a:pt x="7147" y="2138"/>
                </a:cubicBezTo>
                <a:cubicBezTo>
                  <a:pt x="7284" y="2138"/>
                  <a:pt x="7390" y="2062"/>
                  <a:pt x="7451" y="1925"/>
                </a:cubicBezTo>
                <a:lnTo>
                  <a:pt x="7908" y="873"/>
                </a:lnTo>
                <a:cubicBezTo>
                  <a:pt x="7985" y="706"/>
                  <a:pt x="7908" y="492"/>
                  <a:pt x="7741" y="432"/>
                </a:cubicBezTo>
                <a:cubicBezTo>
                  <a:pt x="7693" y="412"/>
                  <a:pt x="7645" y="402"/>
                  <a:pt x="7598" y="402"/>
                </a:cubicBezTo>
                <a:close/>
                <a:moveTo>
                  <a:pt x="2446" y="996"/>
                </a:moveTo>
                <a:cubicBezTo>
                  <a:pt x="2376" y="996"/>
                  <a:pt x="2304" y="1021"/>
                  <a:pt x="2241" y="1071"/>
                </a:cubicBezTo>
                <a:cubicBezTo>
                  <a:pt x="2088" y="1178"/>
                  <a:pt x="2043" y="1391"/>
                  <a:pt x="2164" y="1544"/>
                </a:cubicBezTo>
                <a:lnTo>
                  <a:pt x="2850" y="2458"/>
                </a:lnTo>
                <a:cubicBezTo>
                  <a:pt x="2896" y="2549"/>
                  <a:pt x="3018" y="2595"/>
                  <a:pt x="3109" y="2595"/>
                </a:cubicBezTo>
                <a:cubicBezTo>
                  <a:pt x="3185" y="2595"/>
                  <a:pt x="3246" y="2565"/>
                  <a:pt x="3322" y="2534"/>
                </a:cubicBezTo>
                <a:cubicBezTo>
                  <a:pt x="3475" y="2412"/>
                  <a:pt x="3505" y="2214"/>
                  <a:pt x="3399" y="2047"/>
                </a:cubicBezTo>
                <a:lnTo>
                  <a:pt x="2713" y="1132"/>
                </a:lnTo>
                <a:cubicBezTo>
                  <a:pt x="2642" y="1044"/>
                  <a:pt x="2545" y="996"/>
                  <a:pt x="2446" y="996"/>
                </a:cubicBezTo>
                <a:close/>
                <a:moveTo>
                  <a:pt x="9705" y="2083"/>
                </a:moveTo>
                <a:cubicBezTo>
                  <a:pt x="9637" y="2083"/>
                  <a:pt x="9568" y="2105"/>
                  <a:pt x="9508" y="2153"/>
                </a:cubicBezTo>
                <a:lnTo>
                  <a:pt x="8594" y="2839"/>
                </a:lnTo>
                <a:cubicBezTo>
                  <a:pt x="8442" y="2945"/>
                  <a:pt x="8411" y="3159"/>
                  <a:pt x="8518" y="3311"/>
                </a:cubicBezTo>
                <a:cubicBezTo>
                  <a:pt x="8594" y="3387"/>
                  <a:pt x="8685" y="3448"/>
                  <a:pt x="8792" y="3448"/>
                </a:cubicBezTo>
                <a:cubicBezTo>
                  <a:pt x="8868" y="3448"/>
                  <a:pt x="8914" y="3433"/>
                  <a:pt x="8990" y="3387"/>
                </a:cubicBezTo>
                <a:lnTo>
                  <a:pt x="9904" y="2702"/>
                </a:lnTo>
                <a:cubicBezTo>
                  <a:pt x="10057" y="2595"/>
                  <a:pt x="10102" y="2382"/>
                  <a:pt x="9980" y="2229"/>
                </a:cubicBezTo>
                <a:cubicBezTo>
                  <a:pt x="9916" y="2137"/>
                  <a:pt x="9811" y="2083"/>
                  <a:pt x="9705" y="2083"/>
                </a:cubicBezTo>
                <a:close/>
                <a:moveTo>
                  <a:pt x="761" y="3099"/>
                </a:moveTo>
                <a:cubicBezTo>
                  <a:pt x="630" y="3099"/>
                  <a:pt x="503" y="3173"/>
                  <a:pt x="458" y="3296"/>
                </a:cubicBezTo>
                <a:cubicBezTo>
                  <a:pt x="382" y="3463"/>
                  <a:pt x="458" y="3677"/>
                  <a:pt x="641" y="3753"/>
                </a:cubicBezTo>
                <a:lnTo>
                  <a:pt x="1677" y="4210"/>
                </a:lnTo>
                <a:cubicBezTo>
                  <a:pt x="1723" y="4225"/>
                  <a:pt x="1784" y="4225"/>
                  <a:pt x="1814" y="4225"/>
                </a:cubicBezTo>
                <a:cubicBezTo>
                  <a:pt x="1951" y="4225"/>
                  <a:pt x="2058" y="4149"/>
                  <a:pt x="2119" y="4012"/>
                </a:cubicBezTo>
                <a:cubicBezTo>
                  <a:pt x="2195" y="3844"/>
                  <a:pt x="2119" y="3631"/>
                  <a:pt x="1951" y="3570"/>
                </a:cubicBezTo>
                <a:lnTo>
                  <a:pt x="900" y="3128"/>
                </a:lnTo>
                <a:cubicBezTo>
                  <a:pt x="856" y="3108"/>
                  <a:pt x="808" y="3099"/>
                  <a:pt x="761" y="3099"/>
                </a:cubicBezTo>
                <a:close/>
                <a:moveTo>
                  <a:pt x="10684" y="4590"/>
                </a:moveTo>
                <a:cubicBezTo>
                  <a:pt x="10673" y="4590"/>
                  <a:pt x="10662" y="4590"/>
                  <a:pt x="10651" y="4591"/>
                </a:cubicBezTo>
                <a:lnTo>
                  <a:pt x="9508" y="4713"/>
                </a:lnTo>
                <a:cubicBezTo>
                  <a:pt x="9325" y="4743"/>
                  <a:pt x="9188" y="4911"/>
                  <a:pt x="9203" y="5094"/>
                </a:cubicBezTo>
                <a:cubicBezTo>
                  <a:pt x="9219" y="5277"/>
                  <a:pt x="9371" y="5414"/>
                  <a:pt x="9554" y="5414"/>
                </a:cubicBezTo>
                <a:lnTo>
                  <a:pt x="9584" y="5414"/>
                </a:lnTo>
                <a:lnTo>
                  <a:pt x="10727" y="5277"/>
                </a:lnTo>
                <a:cubicBezTo>
                  <a:pt x="10925" y="5231"/>
                  <a:pt x="11047" y="5063"/>
                  <a:pt x="11032" y="4896"/>
                </a:cubicBezTo>
                <a:cubicBezTo>
                  <a:pt x="11017" y="4709"/>
                  <a:pt x="10867" y="4590"/>
                  <a:pt x="10684" y="4590"/>
                </a:cubicBezTo>
                <a:close/>
                <a:moveTo>
                  <a:pt x="1507" y="5611"/>
                </a:moveTo>
                <a:cubicBezTo>
                  <a:pt x="1497" y="5611"/>
                  <a:pt x="1488" y="5611"/>
                  <a:pt x="1479" y="5612"/>
                </a:cubicBezTo>
                <a:lnTo>
                  <a:pt x="336" y="5749"/>
                </a:lnTo>
                <a:cubicBezTo>
                  <a:pt x="138" y="5764"/>
                  <a:pt x="1" y="5947"/>
                  <a:pt x="31" y="6130"/>
                </a:cubicBezTo>
                <a:cubicBezTo>
                  <a:pt x="47" y="6297"/>
                  <a:pt x="199" y="6434"/>
                  <a:pt x="367" y="6434"/>
                </a:cubicBezTo>
                <a:lnTo>
                  <a:pt x="412" y="6434"/>
                </a:lnTo>
                <a:lnTo>
                  <a:pt x="1555" y="6297"/>
                </a:lnTo>
                <a:cubicBezTo>
                  <a:pt x="1738" y="6282"/>
                  <a:pt x="1875" y="6115"/>
                  <a:pt x="1860" y="5916"/>
                </a:cubicBezTo>
                <a:cubicBezTo>
                  <a:pt x="1831" y="5743"/>
                  <a:pt x="1678" y="5611"/>
                  <a:pt x="1507" y="5611"/>
                </a:cubicBezTo>
                <a:close/>
                <a:moveTo>
                  <a:pt x="5532" y="3220"/>
                </a:moveTo>
                <a:cubicBezTo>
                  <a:pt x="6050" y="3220"/>
                  <a:pt x="6537" y="3387"/>
                  <a:pt x="6964" y="3707"/>
                </a:cubicBezTo>
                <a:cubicBezTo>
                  <a:pt x="7436" y="4088"/>
                  <a:pt x="7741" y="4637"/>
                  <a:pt x="7817" y="5261"/>
                </a:cubicBezTo>
                <a:cubicBezTo>
                  <a:pt x="7954" y="6511"/>
                  <a:pt x="7055" y="7653"/>
                  <a:pt x="5791" y="7790"/>
                </a:cubicBezTo>
                <a:cubicBezTo>
                  <a:pt x="5694" y="7802"/>
                  <a:pt x="5598" y="7808"/>
                  <a:pt x="5503" y="7808"/>
                </a:cubicBezTo>
                <a:cubicBezTo>
                  <a:pt x="4992" y="7808"/>
                  <a:pt x="4497" y="7639"/>
                  <a:pt x="4099" y="7318"/>
                </a:cubicBezTo>
                <a:cubicBezTo>
                  <a:pt x="3627" y="6937"/>
                  <a:pt x="3322" y="6374"/>
                  <a:pt x="3246" y="5764"/>
                </a:cubicBezTo>
                <a:cubicBezTo>
                  <a:pt x="3109" y="4515"/>
                  <a:pt x="4008" y="3372"/>
                  <a:pt x="5257" y="3235"/>
                </a:cubicBezTo>
                <a:cubicBezTo>
                  <a:pt x="5349" y="3220"/>
                  <a:pt x="5440" y="3220"/>
                  <a:pt x="5532" y="3220"/>
                </a:cubicBezTo>
                <a:close/>
                <a:moveTo>
                  <a:pt x="9233" y="6786"/>
                </a:moveTo>
                <a:cubicBezTo>
                  <a:pt x="9103" y="6786"/>
                  <a:pt x="8978" y="6860"/>
                  <a:pt x="8944" y="6983"/>
                </a:cubicBezTo>
                <a:cubicBezTo>
                  <a:pt x="8868" y="7166"/>
                  <a:pt x="8944" y="7364"/>
                  <a:pt x="9112" y="7425"/>
                </a:cubicBezTo>
                <a:lnTo>
                  <a:pt x="10163" y="7882"/>
                </a:lnTo>
                <a:cubicBezTo>
                  <a:pt x="10194" y="7897"/>
                  <a:pt x="10255" y="7897"/>
                  <a:pt x="10285" y="7897"/>
                </a:cubicBezTo>
                <a:cubicBezTo>
                  <a:pt x="10422" y="7897"/>
                  <a:pt x="10544" y="7821"/>
                  <a:pt x="10590" y="7699"/>
                </a:cubicBezTo>
                <a:cubicBezTo>
                  <a:pt x="10697" y="7547"/>
                  <a:pt x="10590" y="7349"/>
                  <a:pt x="10422" y="7272"/>
                </a:cubicBezTo>
                <a:lnTo>
                  <a:pt x="9371" y="6815"/>
                </a:lnTo>
                <a:cubicBezTo>
                  <a:pt x="9327" y="6795"/>
                  <a:pt x="9279" y="6786"/>
                  <a:pt x="9233" y="6786"/>
                </a:cubicBezTo>
                <a:close/>
                <a:moveTo>
                  <a:pt x="5554" y="2530"/>
                </a:moveTo>
                <a:cubicBezTo>
                  <a:pt x="5441" y="2530"/>
                  <a:pt x="5326" y="2536"/>
                  <a:pt x="5212" y="2549"/>
                </a:cubicBezTo>
                <a:cubicBezTo>
                  <a:pt x="3566" y="2747"/>
                  <a:pt x="2408" y="4210"/>
                  <a:pt x="2576" y="5840"/>
                </a:cubicBezTo>
                <a:cubicBezTo>
                  <a:pt x="2667" y="6633"/>
                  <a:pt x="3048" y="7349"/>
                  <a:pt x="3688" y="7851"/>
                </a:cubicBezTo>
                <a:cubicBezTo>
                  <a:pt x="4206" y="8263"/>
                  <a:pt x="4861" y="8491"/>
                  <a:pt x="5532" y="8491"/>
                </a:cubicBezTo>
                <a:cubicBezTo>
                  <a:pt x="5638" y="8491"/>
                  <a:pt x="5760" y="8491"/>
                  <a:pt x="5867" y="8476"/>
                </a:cubicBezTo>
                <a:cubicBezTo>
                  <a:pt x="6659" y="8385"/>
                  <a:pt x="7375" y="7973"/>
                  <a:pt x="7878" y="7364"/>
                </a:cubicBezTo>
                <a:cubicBezTo>
                  <a:pt x="8365" y="6739"/>
                  <a:pt x="8594" y="5977"/>
                  <a:pt x="8503" y="5185"/>
                </a:cubicBezTo>
                <a:cubicBezTo>
                  <a:pt x="8411" y="4393"/>
                  <a:pt x="8030" y="3677"/>
                  <a:pt x="7390" y="3174"/>
                </a:cubicBezTo>
                <a:cubicBezTo>
                  <a:pt x="6856" y="2757"/>
                  <a:pt x="6222" y="2530"/>
                  <a:pt x="5554" y="2530"/>
                </a:cubicBezTo>
                <a:close/>
                <a:moveTo>
                  <a:pt x="2275" y="7582"/>
                </a:moveTo>
                <a:cubicBezTo>
                  <a:pt x="2205" y="7582"/>
                  <a:pt x="2138" y="7601"/>
                  <a:pt x="2088" y="7638"/>
                </a:cubicBezTo>
                <a:lnTo>
                  <a:pt x="1174" y="8324"/>
                </a:lnTo>
                <a:cubicBezTo>
                  <a:pt x="1022" y="8430"/>
                  <a:pt x="976" y="8644"/>
                  <a:pt x="1098" y="8796"/>
                </a:cubicBezTo>
                <a:cubicBezTo>
                  <a:pt x="1144" y="8887"/>
                  <a:pt x="1266" y="8933"/>
                  <a:pt x="1357" y="8933"/>
                </a:cubicBezTo>
                <a:cubicBezTo>
                  <a:pt x="1433" y="8933"/>
                  <a:pt x="1494" y="8918"/>
                  <a:pt x="1570" y="8872"/>
                </a:cubicBezTo>
                <a:lnTo>
                  <a:pt x="2484" y="8187"/>
                </a:lnTo>
                <a:cubicBezTo>
                  <a:pt x="2637" y="8080"/>
                  <a:pt x="2667" y="7867"/>
                  <a:pt x="2561" y="7714"/>
                </a:cubicBezTo>
                <a:cubicBezTo>
                  <a:pt x="2488" y="7624"/>
                  <a:pt x="2378" y="7582"/>
                  <a:pt x="2275" y="7582"/>
                </a:cubicBezTo>
                <a:close/>
                <a:moveTo>
                  <a:pt x="7941" y="8428"/>
                </a:moveTo>
                <a:cubicBezTo>
                  <a:pt x="7872" y="8428"/>
                  <a:pt x="7801" y="8449"/>
                  <a:pt x="7741" y="8491"/>
                </a:cubicBezTo>
                <a:cubicBezTo>
                  <a:pt x="7588" y="8613"/>
                  <a:pt x="7543" y="8811"/>
                  <a:pt x="7665" y="8964"/>
                </a:cubicBezTo>
                <a:lnTo>
                  <a:pt x="8350" y="9878"/>
                </a:lnTo>
                <a:cubicBezTo>
                  <a:pt x="8396" y="9984"/>
                  <a:pt x="8518" y="10015"/>
                  <a:pt x="8609" y="10015"/>
                </a:cubicBezTo>
                <a:cubicBezTo>
                  <a:pt x="8685" y="10015"/>
                  <a:pt x="8746" y="10000"/>
                  <a:pt x="8823" y="9954"/>
                </a:cubicBezTo>
                <a:cubicBezTo>
                  <a:pt x="8975" y="9847"/>
                  <a:pt x="9005" y="9634"/>
                  <a:pt x="8899" y="9482"/>
                </a:cubicBezTo>
                <a:lnTo>
                  <a:pt x="8213" y="8567"/>
                </a:lnTo>
                <a:cubicBezTo>
                  <a:pt x="8149" y="8476"/>
                  <a:pt x="8046" y="8428"/>
                  <a:pt x="7941" y="8428"/>
                </a:cubicBezTo>
                <a:close/>
                <a:moveTo>
                  <a:pt x="3900" y="8888"/>
                </a:moveTo>
                <a:cubicBezTo>
                  <a:pt x="3770" y="8888"/>
                  <a:pt x="3645" y="8962"/>
                  <a:pt x="3612" y="9086"/>
                </a:cubicBezTo>
                <a:lnTo>
                  <a:pt x="3155" y="10137"/>
                </a:lnTo>
                <a:cubicBezTo>
                  <a:pt x="3063" y="10304"/>
                  <a:pt x="3155" y="10518"/>
                  <a:pt x="3322" y="10563"/>
                </a:cubicBezTo>
                <a:cubicBezTo>
                  <a:pt x="3353" y="10594"/>
                  <a:pt x="3414" y="10594"/>
                  <a:pt x="3459" y="10594"/>
                </a:cubicBezTo>
                <a:cubicBezTo>
                  <a:pt x="3581" y="10594"/>
                  <a:pt x="3703" y="10518"/>
                  <a:pt x="3764" y="10381"/>
                </a:cubicBezTo>
                <a:lnTo>
                  <a:pt x="4221" y="9329"/>
                </a:lnTo>
                <a:cubicBezTo>
                  <a:pt x="4313" y="9177"/>
                  <a:pt x="4206" y="8994"/>
                  <a:pt x="4038" y="8918"/>
                </a:cubicBezTo>
                <a:cubicBezTo>
                  <a:pt x="3994" y="8898"/>
                  <a:pt x="3947" y="8888"/>
                  <a:pt x="3900" y="8888"/>
                </a:cubicBezTo>
                <a:close/>
                <a:moveTo>
                  <a:pt x="5973" y="9191"/>
                </a:moveTo>
                <a:cubicBezTo>
                  <a:pt x="5963" y="9191"/>
                  <a:pt x="5953" y="9191"/>
                  <a:pt x="5943" y="9192"/>
                </a:cubicBezTo>
                <a:cubicBezTo>
                  <a:pt x="5760" y="9223"/>
                  <a:pt x="5623" y="9390"/>
                  <a:pt x="5638" y="9573"/>
                </a:cubicBezTo>
                <a:lnTo>
                  <a:pt x="5775" y="10716"/>
                </a:lnTo>
                <a:cubicBezTo>
                  <a:pt x="5791" y="10883"/>
                  <a:pt x="5943" y="11020"/>
                  <a:pt x="6126" y="11020"/>
                </a:cubicBezTo>
                <a:lnTo>
                  <a:pt x="6156" y="11020"/>
                </a:lnTo>
                <a:cubicBezTo>
                  <a:pt x="6354" y="11005"/>
                  <a:pt x="6476" y="10838"/>
                  <a:pt x="6461" y="10640"/>
                </a:cubicBezTo>
                <a:lnTo>
                  <a:pt x="6324" y="9497"/>
                </a:lnTo>
                <a:cubicBezTo>
                  <a:pt x="6309" y="9323"/>
                  <a:pt x="6158" y="9191"/>
                  <a:pt x="5973" y="919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34" name="Google Shape;134;p17"/>
          <p:cNvGrpSpPr/>
          <p:nvPr/>
        </p:nvGrpSpPr>
        <p:grpSpPr>
          <a:xfrm>
            <a:off x="1619242" y="4780112"/>
            <a:ext cx="687704" cy="153887"/>
            <a:chOff x="5906767" y="105437"/>
            <a:chExt cx="687704" cy="153887"/>
          </a:xfrm>
        </p:grpSpPr>
        <p:sp>
          <p:nvSpPr>
            <p:cNvPr id="135" name="Google Shape;135;p17"/>
            <p:cNvSpPr/>
            <p:nvPr/>
          </p:nvSpPr>
          <p:spPr>
            <a:xfrm>
              <a:off x="6053647" y="105437"/>
              <a:ext cx="540824" cy="73226"/>
            </a:xfrm>
            <a:custGeom>
              <a:rect b="b" l="l" r="r" t="t"/>
              <a:pathLst>
                <a:path extrusionOk="0" h="2393" w="17674">
                  <a:moveTo>
                    <a:pt x="305" y="1"/>
                  </a:moveTo>
                  <a:cubicBezTo>
                    <a:pt x="137" y="1"/>
                    <a:pt x="0" y="138"/>
                    <a:pt x="0" y="306"/>
                  </a:cubicBezTo>
                  <a:cubicBezTo>
                    <a:pt x="0" y="473"/>
                    <a:pt x="137" y="610"/>
                    <a:pt x="305" y="610"/>
                  </a:cubicBezTo>
                  <a:cubicBezTo>
                    <a:pt x="747" y="610"/>
                    <a:pt x="945" y="900"/>
                    <a:pt x="1280" y="1372"/>
                  </a:cubicBezTo>
                  <a:cubicBezTo>
                    <a:pt x="1585" y="1829"/>
                    <a:pt x="1981" y="2393"/>
                    <a:pt x="2743" y="2393"/>
                  </a:cubicBezTo>
                  <a:cubicBezTo>
                    <a:pt x="3504" y="2393"/>
                    <a:pt x="3901" y="1829"/>
                    <a:pt x="4205" y="1372"/>
                  </a:cubicBezTo>
                  <a:cubicBezTo>
                    <a:pt x="4525" y="900"/>
                    <a:pt x="4754" y="610"/>
                    <a:pt x="5180" y="610"/>
                  </a:cubicBezTo>
                  <a:cubicBezTo>
                    <a:pt x="5622" y="610"/>
                    <a:pt x="5820" y="900"/>
                    <a:pt x="6155" y="1372"/>
                  </a:cubicBezTo>
                  <a:cubicBezTo>
                    <a:pt x="6460" y="1829"/>
                    <a:pt x="6856" y="2393"/>
                    <a:pt x="7618" y="2393"/>
                  </a:cubicBezTo>
                  <a:cubicBezTo>
                    <a:pt x="8380" y="2393"/>
                    <a:pt x="8776" y="1829"/>
                    <a:pt x="9081" y="1372"/>
                  </a:cubicBezTo>
                  <a:cubicBezTo>
                    <a:pt x="9401" y="900"/>
                    <a:pt x="9629" y="610"/>
                    <a:pt x="10056" y="610"/>
                  </a:cubicBezTo>
                  <a:cubicBezTo>
                    <a:pt x="10498" y="610"/>
                    <a:pt x="10696" y="900"/>
                    <a:pt x="11031" y="1372"/>
                  </a:cubicBezTo>
                  <a:cubicBezTo>
                    <a:pt x="11336" y="1829"/>
                    <a:pt x="11732" y="2393"/>
                    <a:pt x="12494" y="2393"/>
                  </a:cubicBezTo>
                  <a:cubicBezTo>
                    <a:pt x="13255" y="2393"/>
                    <a:pt x="13652" y="1829"/>
                    <a:pt x="13956" y="1372"/>
                  </a:cubicBezTo>
                  <a:cubicBezTo>
                    <a:pt x="14276" y="900"/>
                    <a:pt x="14505" y="610"/>
                    <a:pt x="14931" y="610"/>
                  </a:cubicBezTo>
                  <a:cubicBezTo>
                    <a:pt x="15373" y="610"/>
                    <a:pt x="15571" y="900"/>
                    <a:pt x="15906" y="1372"/>
                  </a:cubicBezTo>
                  <a:cubicBezTo>
                    <a:pt x="16211" y="1829"/>
                    <a:pt x="16607" y="2393"/>
                    <a:pt x="17369" y="2393"/>
                  </a:cubicBezTo>
                  <a:cubicBezTo>
                    <a:pt x="17537" y="2393"/>
                    <a:pt x="17674" y="2271"/>
                    <a:pt x="17674" y="2088"/>
                  </a:cubicBezTo>
                  <a:cubicBezTo>
                    <a:pt x="17674" y="1921"/>
                    <a:pt x="17537" y="1783"/>
                    <a:pt x="17369" y="1783"/>
                  </a:cubicBezTo>
                  <a:cubicBezTo>
                    <a:pt x="16927" y="1783"/>
                    <a:pt x="16714" y="1494"/>
                    <a:pt x="16394" y="1022"/>
                  </a:cubicBezTo>
                  <a:cubicBezTo>
                    <a:pt x="16089" y="565"/>
                    <a:pt x="15693" y="1"/>
                    <a:pt x="14931" y="1"/>
                  </a:cubicBezTo>
                  <a:cubicBezTo>
                    <a:pt x="14170" y="1"/>
                    <a:pt x="13758" y="565"/>
                    <a:pt x="13469" y="1022"/>
                  </a:cubicBezTo>
                  <a:cubicBezTo>
                    <a:pt x="13134" y="1494"/>
                    <a:pt x="12905" y="1783"/>
                    <a:pt x="12494" y="1783"/>
                  </a:cubicBezTo>
                  <a:cubicBezTo>
                    <a:pt x="12052" y="1783"/>
                    <a:pt x="11838" y="1494"/>
                    <a:pt x="11519" y="1022"/>
                  </a:cubicBezTo>
                  <a:cubicBezTo>
                    <a:pt x="11214" y="565"/>
                    <a:pt x="10818" y="1"/>
                    <a:pt x="10056" y="1"/>
                  </a:cubicBezTo>
                  <a:cubicBezTo>
                    <a:pt x="9294" y="1"/>
                    <a:pt x="8898" y="565"/>
                    <a:pt x="8593" y="1022"/>
                  </a:cubicBezTo>
                  <a:cubicBezTo>
                    <a:pt x="8258" y="1494"/>
                    <a:pt x="8030" y="1783"/>
                    <a:pt x="7618" y="1783"/>
                  </a:cubicBezTo>
                  <a:cubicBezTo>
                    <a:pt x="7176" y="1783"/>
                    <a:pt x="6963" y="1494"/>
                    <a:pt x="6643" y="1022"/>
                  </a:cubicBezTo>
                  <a:cubicBezTo>
                    <a:pt x="6338" y="565"/>
                    <a:pt x="5942" y="1"/>
                    <a:pt x="5180" y="1"/>
                  </a:cubicBezTo>
                  <a:cubicBezTo>
                    <a:pt x="4419" y="1"/>
                    <a:pt x="4022" y="565"/>
                    <a:pt x="3718" y="1022"/>
                  </a:cubicBezTo>
                  <a:cubicBezTo>
                    <a:pt x="3383" y="1494"/>
                    <a:pt x="3154" y="1783"/>
                    <a:pt x="2743" y="1783"/>
                  </a:cubicBezTo>
                  <a:cubicBezTo>
                    <a:pt x="2301" y="1783"/>
                    <a:pt x="2087" y="1494"/>
                    <a:pt x="1768" y="1022"/>
                  </a:cubicBezTo>
                  <a:cubicBezTo>
                    <a:pt x="1463" y="565"/>
                    <a:pt x="1067" y="1"/>
                    <a:pt x="3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6" name="Google Shape;136;p17"/>
            <p:cNvSpPr/>
            <p:nvPr/>
          </p:nvSpPr>
          <p:spPr>
            <a:xfrm>
              <a:off x="5906767" y="185639"/>
              <a:ext cx="540855" cy="73685"/>
            </a:xfrm>
            <a:custGeom>
              <a:rect b="b" l="l" r="r" t="t"/>
              <a:pathLst>
                <a:path extrusionOk="0" h="2408" w="17675">
                  <a:moveTo>
                    <a:pt x="306" y="0"/>
                  </a:moveTo>
                  <a:cubicBezTo>
                    <a:pt x="123" y="0"/>
                    <a:pt x="1" y="138"/>
                    <a:pt x="1" y="305"/>
                  </a:cubicBezTo>
                  <a:cubicBezTo>
                    <a:pt x="1" y="488"/>
                    <a:pt x="123" y="610"/>
                    <a:pt x="306" y="610"/>
                  </a:cubicBezTo>
                  <a:cubicBezTo>
                    <a:pt x="732" y="610"/>
                    <a:pt x="945" y="899"/>
                    <a:pt x="1265" y="1372"/>
                  </a:cubicBezTo>
                  <a:cubicBezTo>
                    <a:pt x="1570" y="1829"/>
                    <a:pt x="1982" y="2408"/>
                    <a:pt x="2743" y="2408"/>
                  </a:cubicBezTo>
                  <a:cubicBezTo>
                    <a:pt x="3505" y="2408"/>
                    <a:pt x="3901" y="1829"/>
                    <a:pt x="4206" y="1372"/>
                  </a:cubicBezTo>
                  <a:cubicBezTo>
                    <a:pt x="4526" y="899"/>
                    <a:pt x="4754" y="610"/>
                    <a:pt x="5181" y="610"/>
                  </a:cubicBezTo>
                  <a:cubicBezTo>
                    <a:pt x="5623" y="610"/>
                    <a:pt x="5821" y="899"/>
                    <a:pt x="6156" y="1372"/>
                  </a:cubicBezTo>
                  <a:cubicBezTo>
                    <a:pt x="6461" y="1829"/>
                    <a:pt x="6857" y="2408"/>
                    <a:pt x="7619" y="2408"/>
                  </a:cubicBezTo>
                  <a:cubicBezTo>
                    <a:pt x="8381" y="2408"/>
                    <a:pt x="8777" y="1829"/>
                    <a:pt x="9081" y="1372"/>
                  </a:cubicBezTo>
                  <a:cubicBezTo>
                    <a:pt x="9401" y="899"/>
                    <a:pt x="9630" y="610"/>
                    <a:pt x="10057" y="610"/>
                  </a:cubicBezTo>
                  <a:cubicBezTo>
                    <a:pt x="10498" y="610"/>
                    <a:pt x="10696" y="899"/>
                    <a:pt x="11032" y="1372"/>
                  </a:cubicBezTo>
                  <a:cubicBezTo>
                    <a:pt x="11336" y="1829"/>
                    <a:pt x="11733" y="2408"/>
                    <a:pt x="12494" y="2408"/>
                  </a:cubicBezTo>
                  <a:cubicBezTo>
                    <a:pt x="13256" y="2408"/>
                    <a:pt x="13652" y="1829"/>
                    <a:pt x="13957" y="1372"/>
                  </a:cubicBezTo>
                  <a:cubicBezTo>
                    <a:pt x="14277" y="899"/>
                    <a:pt x="14505" y="610"/>
                    <a:pt x="14932" y="610"/>
                  </a:cubicBezTo>
                  <a:cubicBezTo>
                    <a:pt x="15374" y="610"/>
                    <a:pt x="15572" y="899"/>
                    <a:pt x="15892" y="1372"/>
                  </a:cubicBezTo>
                  <a:cubicBezTo>
                    <a:pt x="16212" y="1829"/>
                    <a:pt x="16608" y="2408"/>
                    <a:pt x="17370" y="2408"/>
                  </a:cubicBezTo>
                  <a:cubicBezTo>
                    <a:pt x="17537" y="2408"/>
                    <a:pt x="17675" y="2271"/>
                    <a:pt x="17675" y="2103"/>
                  </a:cubicBezTo>
                  <a:cubicBezTo>
                    <a:pt x="17675" y="1935"/>
                    <a:pt x="17537" y="1798"/>
                    <a:pt x="17370" y="1798"/>
                  </a:cubicBezTo>
                  <a:cubicBezTo>
                    <a:pt x="16928" y="1798"/>
                    <a:pt x="16715" y="1509"/>
                    <a:pt x="16395" y="1036"/>
                  </a:cubicBezTo>
                  <a:cubicBezTo>
                    <a:pt x="16090" y="579"/>
                    <a:pt x="15694" y="0"/>
                    <a:pt x="14932" y="0"/>
                  </a:cubicBezTo>
                  <a:cubicBezTo>
                    <a:pt x="14170" y="0"/>
                    <a:pt x="13759" y="579"/>
                    <a:pt x="13469" y="1036"/>
                  </a:cubicBezTo>
                  <a:cubicBezTo>
                    <a:pt x="13134" y="1509"/>
                    <a:pt x="12906" y="1798"/>
                    <a:pt x="12494" y="1798"/>
                  </a:cubicBezTo>
                  <a:cubicBezTo>
                    <a:pt x="12052" y="1798"/>
                    <a:pt x="11839" y="1509"/>
                    <a:pt x="11519" y="1036"/>
                  </a:cubicBezTo>
                  <a:cubicBezTo>
                    <a:pt x="11214" y="579"/>
                    <a:pt x="10818" y="0"/>
                    <a:pt x="10057" y="0"/>
                  </a:cubicBezTo>
                  <a:cubicBezTo>
                    <a:pt x="9295" y="0"/>
                    <a:pt x="8899" y="579"/>
                    <a:pt x="8594" y="1036"/>
                  </a:cubicBezTo>
                  <a:cubicBezTo>
                    <a:pt x="8259" y="1509"/>
                    <a:pt x="8030" y="1798"/>
                    <a:pt x="7619" y="1798"/>
                  </a:cubicBezTo>
                  <a:cubicBezTo>
                    <a:pt x="7177" y="1798"/>
                    <a:pt x="6964" y="1509"/>
                    <a:pt x="6644" y="1036"/>
                  </a:cubicBezTo>
                  <a:cubicBezTo>
                    <a:pt x="6339" y="579"/>
                    <a:pt x="5943" y="0"/>
                    <a:pt x="5181" y="0"/>
                  </a:cubicBezTo>
                  <a:cubicBezTo>
                    <a:pt x="4419" y="0"/>
                    <a:pt x="4023" y="579"/>
                    <a:pt x="3703" y="1036"/>
                  </a:cubicBezTo>
                  <a:cubicBezTo>
                    <a:pt x="3383" y="1509"/>
                    <a:pt x="3155" y="1798"/>
                    <a:pt x="2743" y="1798"/>
                  </a:cubicBezTo>
                  <a:cubicBezTo>
                    <a:pt x="2301" y="1798"/>
                    <a:pt x="2088" y="1509"/>
                    <a:pt x="1768" y="1036"/>
                  </a:cubicBezTo>
                  <a:cubicBezTo>
                    <a:pt x="1463" y="579"/>
                    <a:pt x="1067" y="0"/>
                    <a:pt x="30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37" name="Google Shape;137;p17"/>
          <p:cNvGrpSpPr/>
          <p:nvPr/>
        </p:nvGrpSpPr>
        <p:grpSpPr>
          <a:xfrm>
            <a:off x="8430767" y="2198837"/>
            <a:ext cx="687704" cy="153887"/>
            <a:chOff x="5906767" y="105437"/>
            <a:chExt cx="687704" cy="153887"/>
          </a:xfrm>
        </p:grpSpPr>
        <p:sp>
          <p:nvSpPr>
            <p:cNvPr id="138" name="Google Shape;138;p17"/>
            <p:cNvSpPr/>
            <p:nvPr/>
          </p:nvSpPr>
          <p:spPr>
            <a:xfrm>
              <a:off x="6053647" y="105437"/>
              <a:ext cx="540824" cy="73226"/>
            </a:xfrm>
            <a:custGeom>
              <a:rect b="b" l="l" r="r" t="t"/>
              <a:pathLst>
                <a:path extrusionOk="0" h="2393" w="17674">
                  <a:moveTo>
                    <a:pt x="305" y="1"/>
                  </a:moveTo>
                  <a:cubicBezTo>
                    <a:pt x="137" y="1"/>
                    <a:pt x="0" y="138"/>
                    <a:pt x="0" y="306"/>
                  </a:cubicBezTo>
                  <a:cubicBezTo>
                    <a:pt x="0" y="473"/>
                    <a:pt x="137" y="610"/>
                    <a:pt x="305" y="610"/>
                  </a:cubicBezTo>
                  <a:cubicBezTo>
                    <a:pt x="747" y="610"/>
                    <a:pt x="945" y="900"/>
                    <a:pt x="1280" y="1372"/>
                  </a:cubicBezTo>
                  <a:cubicBezTo>
                    <a:pt x="1585" y="1829"/>
                    <a:pt x="1981" y="2393"/>
                    <a:pt x="2743" y="2393"/>
                  </a:cubicBezTo>
                  <a:cubicBezTo>
                    <a:pt x="3504" y="2393"/>
                    <a:pt x="3901" y="1829"/>
                    <a:pt x="4205" y="1372"/>
                  </a:cubicBezTo>
                  <a:cubicBezTo>
                    <a:pt x="4525" y="900"/>
                    <a:pt x="4754" y="610"/>
                    <a:pt x="5180" y="610"/>
                  </a:cubicBezTo>
                  <a:cubicBezTo>
                    <a:pt x="5622" y="610"/>
                    <a:pt x="5820" y="900"/>
                    <a:pt x="6155" y="1372"/>
                  </a:cubicBezTo>
                  <a:cubicBezTo>
                    <a:pt x="6460" y="1829"/>
                    <a:pt x="6856" y="2393"/>
                    <a:pt x="7618" y="2393"/>
                  </a:cubicBezTo>
                  <a:cubicBezTo>
                    <a:pt x="8380" y="2393"/>
                    <a:pt x="8776" y="1829"/>
                    <a:pt x="9081" y="1372"/>
                  </a:cubicBezTo>
                  <a:cubicBezTo>
                    <a:pt x="9401" y="900"/>
                    <a:pt x="9629" y="610"/>
                    <a:pt x="10056" y="610"/>
                  </a:cubicBezTo>
                  <a:cubicBezTo>
                    <a:pt x="10498" y="610"/>
                    <a:pt x="10696" y="900"/>
                    <a:pt x="11031" y="1372"/>
                  </a:cubicBezTo>
                  <a:cubicBezTo>
                    <a:pt x="11336" y="1829"/>
                    <a:pt x="11732" y="2393"/>
                    <a:pt x="12494" y="2393"/>
                  </a:cubicBezTo>
                  <a:cubicBezTo>
                    <a:pt x="13255" y="2393"/>
                    <a:pt x="13652" y="1829"/>
                    <a:pt x="13956" y="1372"/>
                  </a:cubicBezTo>
                  <a:cubicBezTo>
                    <a:pt x="14276" y="900"/>
                    <a:pt x="14505" y="610"/>
                    <a:pt x="14931" y="610"/>
                  </a:cubicBezTo>
                  <a:cubicBezTo>
                    <a:pt x="15373" y="610"/>
                    <a:pt x="15571" y="900"/>
                    <a:pt x="15906" y="1372"/>
                  </a:cubicBezTo>
                  <a:cubicBezTo>
                    <a:pt x="16211" y="1829"/>
                    <a:pt x="16607" y="2393"/>
                    <a:pt x="17369" y="2393"/>
                  </a:cubicBezTo>
                  <a:cubicBezTo>
                    <a:pt x="17537" y="2393"/>
                    <a:pt x="17674" y="2271"/>
                    <a:pt x="17674" y="2088"/>
                  </a:cubicBezTo>
                  <a:cubicBezTo>
                    <a:pt x="17674" y="1921"/>
                    <a:pt x="17537" y="1783"/>
                    <a:pt x="17369" y="1783"/>
                  </a:cubicBezTo>
                  <a:cubicBezTo>
                    <a:pt x="16927" y="1783"/>
                    <a:pt x="16714" y="1494"/>
                    <a:pt x="16394" y="1022"/>
                  </a:cubicBezTo>
                  <a:cubicBezTo>
                    <a:pt x="16089" y="565"/>
                    <a:pt x="15693" y="1"/>
                    <a:pt x="14931" y="1"/>
                  </a:cubicBezTo>
                  <a:cubicBezTo>
                    <a:pt x="14170" y="1"/>
                    <a:pt x="13758" y="565"/>
                    <a:pt x="13469" y="1022"/>
                  </a:cubicBezTo>
                  <a:cubicBezTo>
                    <a:pt x="13134" y="1494"/>
                    <a:pt x="12905" y="1783"/>
                    <a:pt x="12494" y="1783"/>
                  </a:cubicBezTo>
                  <a:cubicBezTo>
                    <a:pt x="12052" y="1783"/>
                    <a:pt x="11838" y="1494"/>
                    <a:pt x="11519" y="1022"/>
                  </a:cubicBezTo>
                  <a:cubicBezTo>
                    <a:pt x="11214" y="565"/>
                    <a:pt x="10818" y="1"/>
                    <a:pt x="10056" y="1"/>
                  </a:cubicBezTo>
                  <a:cubicBezTo>
                    <a:pt x="9294" y="1"/>
                    <a:pt x="8898" y="565"/>
                    <a:pt x="8593" y="1022"/>
                  </a:cubicBezTo>
                  <a:cubicBezTo>
                    <a:pt x="8258" y="1494"/>
                    <a:pt x="8030" y="1783"/>
                    <a:pt x="7618" y="1783"/>
                  </a:cubicBezTo>
                  <a:cubicBezTo>
                    <a:pt x="7176" y="1783"/>
                    <a:pt x="6963" y="1494"/>
                    <a:pt x="6643" y="1022"/>
                  </a:cubicBezTo>
                  <a:cubicBezTo>
                    <a:pt x="6338" y="565"/>
                    <a:pt x="5942" y="1"/>
                    <a:pt x="5180" y="1"/>
                  </a:cubicBezTo>
                  <a:cubicBezTo>
                    <a:pt x="4419" y="1"/>
                    <a:pt x="4022" y="565"/>
                    <a:pt x="3718" y="1022"/>
                  </a:cubicBezTo>
                  <a:cubicBezTo>
                    <a:pt x="3383" y="1494"/>
                    <a:pt x="3154" y="1783"/>
                    <a:pt x="2743" y="1783"/>
                  </a:cubicBezTo>
                  <a:cubicBezTo>
                    <a:pt x="2301" y="1783"/>
                    <a:pt x="2087" y="1494"/>
                    <a:pt x="1768" y="1022"/>
                  </a:cubicBezTo>
                  <a:cubicBezTo>
                    <a:pt x="1463" y="565"/>
                    <a:pt x="1067" y="1"/>
                    <a:pt x="3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9" name="Google Shape;139;p17"/>
            <p:cNvSpPr/>
            <p:nvPr/>
          </p:nvSpPr>
          <p:spPr>
            <a:xfrm>
              <a:off x="5906767" y="185639"/>
              <a:ext cx="540855" cy="73685"/>
            </a:xfrm>
            <a:custGeom>
              <a:rect b="b" l="l" r="r" t="t"/>
              <a:pathLst>
                <a:path extrusionOk="0" h="2408" w="17675">
                  <a:moveTo>
                    <a:pt x="306" y="0"/>
                  </a:moveTo>
                  <a:cubicBezTo>
                    <a:pt x="123" y="0"/>
                    <a:pt x="1" y="138"/>
                    <a:pt x="1" y="305"/>
                  </a:cubicBezTo>
                  <a:cubicBezTo>
                    <a:pt x="1" y="488"/>
                    <a:pt x="123" y="610"/>
                    <a:pt x="306" y="610"/>
                  </a:cubicBezTo>
                  <a:cubicBezTo>
                    <a:pt x="732" y="610"/>
                    <a:pt x="945" y="899"/>
                    <a:pt x="1265" y="1372"/>
                  </a:cubicBezTo>
                  <a:cubicBezTo>
                    <a:pt x="1570" y="1829"/>
                    <a:pt x="1982" y="2408"/>
                    <a:pt x="2743" y="2408"/>
                  </a:cubicBezTo>
                  <a:cubicBezTo>
                    <a:pt x="3505" y="2408"/>
                    <a:pt x="3901" y="1829"/>
                    <a:pt x="4206" y="1372"/>
                  </a:cubicBezTo>
                  <a:cubicBezTo>
                    <a:pt x="4526" y="899"/>
                    <a:pt x="4754" y="610"/>
                    <a:pt x="5181" y="610"/>
                  </a:cubicBezTo>
                  <a:cubicBezTo>
                    <a:pt x="5623" y="610"/>
                    <a:pt x="5821" y="899"/>
                    <a:pt x="6156" y="1372"/>
                  </a:cubicBezTo>
                  <a:cubicBezTo>
                    <a:pt x="6461" y="1829"/>
                    <a:pt x="6857" y="2408"/>
                    <a:pt x="7619" y="2408"/>
                  </a:cubicBezTo>
                  <a:cubicBezTo>
                    <a:pt x="8381" y="2408"/>
                    <a:pt x="8777" y="1829"/>
                    <a:pt x="9081" y="1372"/>
                  </a:cubicBezTo>
                  <a:cubicBezTo>
                    <a:pt x="9401" y="899"/>
                    <a:pt x="9630" y="610"/>
                    <a:pt x="10057" y="610"/>
                  </a:cubicBezTo>
                  <a:cubicBezTo>
                    <a:pt x="10498" y="610"/>
                    <a:pt x="10696" y="899"/>
                    <a:pt x="11032" y="1372"/>
                  </a:cubicBezTo>
                  <a:cubicBezTo>
                    <a:pt x="11336" y="1829"/>
                    <a:pt x="11733" y="2408"/>
                    <a:pt x="12494" y="2408"/>
                  </a:cubicBezTo>
                  <a:cubicBezTo>
                    <a:pt x="13256" y="2408"/>
                    <a:pt x="13652" y="1829"/>
                    <a:pt x="13957" y="1372"/>
                  </a:cubicBezTo>
                  <a:cubicBezTo>
                    <a:pt x="14277" y="899"/>
                    <a:pt x="14505" y="610"/>
                    <a:pt x="14932" y="610"/>
                  </a:cubicBezTo>
                  <a:cubicBezTo>
                    <a:pt x="15374" y="610"/>
                    <a:pt x="15572" y="899"/>
                    <a:pt x="15892" y="1372"/>
                  </a:cubicBezTo>
                  <a:cubicBezTo>
                    <a:pt x="16212" y="1829"/>
                    <a:pt x="16608" y="2408"/>
                    <a:pt x="17370" y="2408"/>
                  </a:cubicBezTo>
                  <a:cubicBezTo>
                    <a:pt x="17537" y="2408"/>
                    <a:pt x="17675" y="2271"/>
                    <a:pt x="17675" y="2103"/>
                  </a:cubicBezTo>
                  <a:cubicBezTo>
                    <a:pt x="17675" y="1935"/>
                    <a:pt x="17537" y="1798"/>
                    <a:pt x="17370" y="1798"/>
                  </a:cubicBezTo>
                  <a:cubicBezTo>
                    <a:pt x="16928" y="1798"/>
                    <a:pt x="16715" y="1509"/>
                    <a:pt x="16395" y="1036"/>
                  </a:cubicBezTo>
                  <a:cubicBezTo>
                    <a:pt x="16090" y="579"/>
                    <a:pt x="15694" y="0"/>
                    <a:pt x="14932" y="0"/>
                  </a:cubicBezTo>
                  <a:cubicBezTo>
                    <a:pt x="14170" y="0"/>
                    <a:pt x="13759" y="579"/>
                    <a:pt x="13469" y="1036"/>
                  </a:cubicBezTo>
                  <a:cubicBezTo>
                    <a:pt x="13134" y="1509"/>
                    <a:pt x="12906" y="1798"/>
                    <a:pt x="12494" y="1798"/>
                  </a:cubicBezTo>
                  <a:cubicBezTo>
                    <a:pt x="12052" y="1798"/>
                    <a:pt x="11839" y="1509"/>
                    <a:pt x="11519" y="1036"/>
                  </a:cubicBezTo>
                  <a:cubicBezTo>
                    <a:pt x="11214" y="579"/>
                    <a:pt x="10818" y="0"/>
                    <a:pt x="10057" y="0"/>
                  </a:cubicBezTo>
                  <a:cubicBezTo>
                    <a:pt x="9295" y="0"/>
                    <a:pt x="8899" y="579"/>
                    <a:pt x="8594" y="1036"/>
                  </a:cubicBezTo>
                  <a:cubicBezTo>
                    <a:pt x="8259" y="1509"/>
                    <a:pt x="8030" y="1798"/>
                    <a:pt x="7619" y="1798"/>
                  </a:cubicBezTo>
                  <a:cubicBezTo>
                    <a:pt x="7177" y="1798"/>
                    <a:pt x="6964" y="1509"/>
                    <a:pt x="6644" y="1036"/>
                  </a:cubicBezTo>
                  <a:cubicBezTo>
                    <a:pt x="6339" y="579"/>
                    <a:pt x="5943" y="0"/>
                    <a:pt x="5181" y="0"/>
                  </a:cubicBezTo>
                  <a:cubicBezTo>
                    <a:pt x="4419" y="0"/>
                    <a:pt x="4023" y="579"/>
                    <a:pt x="3703" y="1036"/>
                  </a:cubicBezTo>
                  <a:cubicBezTo>
                    <a:pt x="3383" y="1509"/>
                    <a:pt x="3155" y="1798"/>
                    <a:pt x="2743" y="1798"/>
                  </a:cubicBezTo>
                  <a:cubicBezTo>
                    <a:pt x="2301" y="1798"/>
                    <a:pt x="2088" y="1509"/>
                    <a:pt x="1768" y="1036"/>
                  </a:cubicBezTo>
                  <a:cubicBezTo>
                    <a:pt x="1463" y="579"/>
                    <a:pt x="1067" y="0"/>
                    <a:pt x="30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ext">
  <p:cSld name="CUSTOM_4"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8"/>
          <p:cNvSpPr/>
          <p:nvPr/>
        </p:nvSpPr>
        <p:spPr>
          <a:xfrm>
            <a:off x="183300" y="142800"/>
            <a:ext cx="8777400" cy="4857900"/>
          </a:xfrm>
          <a:prstGeom prst="roundRect">
            <a:avLst>
              <a:gd fmla="val 381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" name="Google Shape;142;p18"/>
          <p:cNvSpPr txBox="1"/>
          <p:nvPr>
            <p:ph type="title"/>
          </p:nvPr>
        </p:nvSpPr>
        <p:spPr>
          <a:xfrm>
            <a:off x="713225" y="3913875"/>
            <a:ext cx="4106400" cy="690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143" name="Google Shape;143;p18"/>
          <p:cNvSpPr txBox="1"/>
          <p:nvPr>
            <p:ph idx="1" type="subTitle"/>
          </p:nvPr>
        </p:nvSpPr>
        <p:spPr>
          <a:xfrm>
            <a:off x="4896775" y="3914000"/>
            <a:ext cx="3534000" cy="690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2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ext 1">
  <p:cSld name="CUSTOM_11"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19"/>
          <p:cNvSpPr/>
          <p:nvPr/>
        </p:nvSpPr>
        <p:spPr>
          <a:xfrm>
            <a:off x="183300" y="142800"/>
            <a:ext cx="8777400" cy="4857900"/>
          </a:xfrm>
          <a:prstGeom prst="roundRect">
            <a:avLst>
              <a:gd fmla="val 381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" name="Google Shape;146;p19"/>
          <p:cNvSpPr txBox="1"/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147" name="Google Shape;147;p19"/>
          <p:cNvSpPr txBox="1"/>
          <p:nvPr>
            <p:ph idx="1" type="body"/>
          </p:nvPr>
        </p:nvSpPr>
        <p:spPr>
          <a:xfrm>
            <a:off x="720000" y="1139552"/>
            <a:ext cx="7704000" cy="1670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rtl="0"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●"/>
              <a:defRPr/>
            </a:lvl1pPr>
            <a:lvl2pPr indent="-3048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○"/>
              <a:defRPr/>
            </a:lvl2pPr>
            <a:lvl3pPr indent="-304800" lvl="2" marL="1371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■"/>
              <a:defRPr/>
            </a:lvl3pPr>
            <a:lvl4pPr indent="-304800" lvl="3" marL="1828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●"/>
              <a:defRPr/>
            </a:lvl4pPr>
            <a:lvl5pPr indent="-304800" lvl="4" marL="22860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○"/>
              <a:defRPr/>
            </a:lvl5pPr>
            <a:lvl6pPr indent="-304800" lvl="5" marL="2743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■"/>
              <a:defRPr/>
            </a:lvl6pPr>
            <a:lvl7pPr indent="-304800" lvl="6" marL="3200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●"/>
              <a:defRPr/>
            </a:lvl7pPr>
            <a:lvl8pPr indent="-304800" lvl="7" marL="3657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○"/>
              <a:defRPr/>
            </a:lvl8pPr>
            <a:lvl9pPr indent="-304800" lvl="8" marL="411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■"/>
              <a:defRPr/>
            </a:lvl9pPr>
          </a:lstStyle>
          <a:p/>
        </p:txBody>
      </p:sp>
      <p:grpSp>
        <p:nvGrpSpPr>
          <p:cNvPr id="148" name="Google Shape;148;p19"/>
          <p:cNvGrpSpPr/>
          <p:nvPr/>
        </p:nvGrpSpPr>
        <p:grpSpPr>
          <a:xfrm>
            <a:off x="6680842" y="252237"/>
            <a:ext cx="687704" cy="153887"/>
            <a:chOff x="5906767" y="105437"/>
            <a:chExt cx="687704" cy="153887"/>
          </a:xfrm>
        </p:grpSpPr>
        <p:sp>
          <p:nvSpPr>
            <p:cNvPr id="149" name="Google Shape;149;p19"/>
            <p:cNvSpPr/>
            <p:nvPr/>
          </p:nvSpPr>
          <p:spPr>
            <a:xfrm>
              <a:off x="6053647" y="105437"/>
              <a:ext cx="540824" cy="73226"/>
            </a:xfrm>
            <a:custGeom>
              <a:rect b="b" l="l" r="r" t="t"/>
              <a:pathLst>
                <a:path extrusionOk="0" h="2393" w="17674">
                  <a:moveTo>
                    <a:pt x="305" y="1"/>
                  </a:moveTo>
                  <a:cubicBezTo>
                    <a:pt x="137" y="1"/>
                    <a:pt x="0" y="138"/>
                    <a:pt x="0" y="306"/>
                  </a:cubicBezTo>
                  <a:cubicBezTo>
                    <a:pt x="0" y="473"/>
                    <a:pt x="137" y="610"/>
                    <a:pt x="305" y="610"/>
                  </a:cubicBezTo>
                  <a:cubicBezTo>
                    <a:pt x="747" y="610"/>
                    <a:pt x="945" y="900"/>
                    <a:pt x="1280" y="1372"/>
                  </a:cubicBezTo>
                  <a:cubicBezTo>
                    <a:pt x="1585" y="1829"/>
                    <a:pt x="1981" y="2393"/>
                    <a:pt x="2743" y="2393"/>
                  </a:cubicBezTo>
                  <a:cubicBezTo>
                    <a:pt x="3504" y="2393"/>
                    <a:pt x="3901" y="1829"/>
                    <a:pt x="4205" y="1372"/>
                  </a:cubicBezTo>
                  <a:cubicBezTo>
                    <a:pt x="4525" y="900"/>
                    <a:pt x="4754" y="610"/>
                    <a:pt x="5180" y="610"/>
                  </a:cubicBezTo>
                  <a:cubicBezTo>
                    <a:pt x="5622" y="610"/>
                    <a:pt x="5820" y="900"/>
                    <a:pt x="6155" y="1372"/>
                  </a:cubicBezTo>
                  <a:cubicBezTo>
                    <a:pt x="6460" y="1829"/>
                    <a:pt x="6856" y="2393"/>
                    <a:pt x="7618" y="2393"/>
                  </a:cubicBezTo>
                  <a:cubicBezTo>
                    <a:pt x="8380" y="2393"/>
                    <a:pt x="8776" y="1829"/>
                    <a:pt x="9081" y="1372"/>
                  </a:cubicBezTo>
                  <a:cubicBezTo>
                    <a:pt x="9401" y="900"/>
                    <a:pt x="9629" y="610"/>
                    <a:pt x="10056" y="610"/>
                  </a:cubicBezTo>
                  <a:cubicBezTo>
                    <a:pt x="10498" y="610"/>
                    <a:pt x="10696" y="900"/>
                    <a:pt x="11031" y="1372"/>
                  </a:cubicBezTo>
                  <a:cubicBezTo>
                    <a:pt x="11336" y="1829"/>
                    <a:pt x="11732" y="2393"/>
                    <a:pt x="12494" y="2393"/>
                  </a:cubicBezTo>
                  <a:cubicBezTo>
                    <a:pt x="13255" y="2393"/>
                    <a:pt x="13652" y="1829"/>
                    <a:pt x="13956" y="1372"/>
                  </a:cubicBezTo>
                  <a:cubicBezTo>
                    <a:pt x="14276" y="900"/>
                    <a:pt x="14505" y="610"/>
                    <a:pt x="14931" y="610"/>
                  </a:cubicBezTo>
                  <a:cubicBezTo>
                    <a:pt x="15373" y="610"/>
                    <a:pt x="15571" y="900"/>
                    <a:pt x="15906" y="1372"/>
                  </a:cubicBezTo>
                  <a:cubicBezTo>
                    <a:pt x="16211" y="1829"/>
                    <a:pt x="16607" y="2393"/>
                    <a:pt x="17369" y="2393"/>
                  </a:cubicBezTo>
                  <a:cubicBezTo>
                    <a:pt x="17537" y="2393"/>
                    <a:pt x="17674" y="2271"/>
                    <a:pt x="17674" y="2088"/>
                  </a:cubicBezTo>
                  <a:cubicBezTo>
                    <a:pt x="17674" y="1921"/>
                    <a:pt x="17537" y="1783"/>
                    <a:pt x="17369" y="1783"/>
                  </a:cubicBezTo>
                  <a:cubicBezTo>
                    <a:pt x="16927" y="1783"/>
                    <a:pt x="16714" y="1494"/>
                    <a:pt x="16394" y="1022"/>
                  </a:cubicBezTo>
                  <a:cubicBezTo>
                    <a:pt x="16089" y="565"/>
                    <a:pt x="15693" y="1"/>
                    <a:pt x="14931" y="1"/>
                  </a:cubicBezTo>
                  <a:cubicBezTo>
                    <a:pt x="14170" y="1"/>
                    <a:pt x="13758" y="565"/>
                    <a:pt x="13469" y="1022"/>
                  </a:cubicBezTo>
                  <a:cubicBezTo>
                    <a:pt x="13134" y="1494"/>
                    <a:pt x="12905" y="1783"/>
                    <a:pt x="12494" y="1783"/>
                  </a:cubicBezTo>
                  <a:cubicBezTo>
                    <a:pt x="12052" y="1783"/>
                    <a:pt x="11838" y="1494"/>
                    <a:pt x="11519" y="1022"/>
                  </a:cubicBezTo>
                  <a:cubicBezTo>
                    <a:pt x="11214" y="565"/>
                    <a:pt x="10818" y="1"/>
                    <a:pt x="10056" y="1"/>
                  </a:cubicBezTo>
                  <a:cubicBezTo>
                    <a:pt x="9294" y="1"/>
                    <a:pt x="8898" y="565"/>
                    <a:pt x="8593" y="1022"/>
                  </a:cubicBezTo>
                  <a:cubicBezTo>
                    <a:pt x="8258" y="1494"/>
                    <a:pt x="8030" y="1783"/>
                    <a:pt x="7618" y="1783"/>
                  </a:cubicBezTo>
                  <a:cubicBezTo>
                    <a:pt x="7176" y="1783"/>
                    <a:pt x="6963" y="1494"/>
                    <a:pt x="6643" y="1022"/>
                  </a:cubicBezTo>
                  <a:cubicBezTo>
                    <a:pt x="6338" y="565"/>
                    <a:pt x="5942" y="1"/>
                    <a:pt x="5180" y="1"/>
                  </a:cubicBezTo>
                  <a:cubicBezTo>
                    <a:pt x="4419" y="1"/>
                    <a:pt x="4022" y="565"/>
                    <a:pt x="3718" y="1022"/>
                  </a:cubicBezTo>
                  <a:cubicBezTo>
                    <a:pt x="3383" y="1494"/>
                    <a:pt x="3154" y="1783"/>
                    <a:pt x="2743" y="1783"/>
                  </a:cubicBezTo>
                  <a:cubicBezTo>
                    <a:pt x="2301" y="1783"/>
                    <a:pt x="2087" y="1494"/>
                    <a:pt x="1768" y="1022"/>
                  </a:cubicBezTo>
                  <a:cubicBezTo>
                    <a:pt x="1463" y="565"/>
                    <a:pt x="1067" y="1"/>
                    <a:pt x="3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0" name="Google Shape;150;p19"/>
            <p:cNvSpPr/>
            <p:nvPr/>
          </p:nvSpPr>
          <p:spPr>
            <a:xfrm>
              <a:off x="5906767" y="185639"/>
              <a:ext cx="540855" cy="73685"/>
            </a:xfrm>
            <a:custGeom>
              <a:rect b="b" l="l" r="r" t="t"/>
              <a:pathLst>
                <a:path extrusionOk="0" h="2408" w="17675">
                  <a:moveTo>
                    <a:pt x="306" y="0"/>
                  </a:moveTo>
                  <a:cubicBezTo>
                    <a:pt x="123" y="0"/>
                    <a:pt x="1" y="138"/>
                    <a:pt x="1" y="305"/>
                  </a:cubicBezTo>
                  <a:cubicBezTo>
                    <a:pt x="1" y="488"/>
                    <a:pt x="123" y="610"/>
                    <a:pt x="306" y="610"/>
                  </a:cubicBezTo>
                  <a:cubicBezTo>
                    <a:pt x="732" y="610"/>
                    <a:pt x="945" y="899"/>
                    <a:pt x="1265" y="1372"/>
                  </a:cubicBezTo>
                  <a:cubicBezTo>
                    <a:pt x="1570" y="1829"/>
                    <a:pt x="1982" y="2408"/>
                    <a:pt x="2743" y="2408"/>
                  </a:cubicBezTo>
                  <a:cubicBezTo>
                    <a:pt x="3505" y="2408"/>
                    <a:pt x="3901" y="1829"/>
                    <a:pt x="4206" y="1372"/>
                  </a:cubicBezTo>
                  <a:cubicBezTo>
                    <a:pt x="4526" y="899"/>
                    <a:pt x="4754" y="610"/>
                    <a:pt x="5181" y="610"/>
                  </a:cubicBezTo>
                  <a:cubicBezTo>
                    <a:pt x="5623" y="610"/>
                    <a:pt x="5821" y="899"/>
                    <a:pt x="6156" y="1372"/>
                  </a:cubicBezTo>
                  <a:cubicBezTo>
                    <a:pt x="6461" y="1829"/>
                    <a:pt x="6857" y="2408"/>
                    <a:pt x="7619" y="2408"/>
                  </a:cubicBezTo>
                  <a:cubicBezTo>
                    <a:pt x="8381" y="2408"/>
                    <a:pt x="8777" y="1829"/>
                    <a:pt x="9081" y="1372"/>
                  </a:cubicBezTo>
                  <a:cubicBezTo>
                    <a:pt x="9401" y="899"/>
                    <a:pt x="9630" y="610"/>
                    <a:pt x="10057" y="610"/>
                  </a:cubicBezTo>
                  <a:cubicBezTo>
                    <a:pt x="10498" y="610"/>
                    <a:pt x="10696" y="899"/>
                    <a:pt x="11032" y="1372"/>
                  </a:cubicBezTo>
                  <a:cubicBezTo>
                    <a:pt x="11336" y="1829"/>
                    <a:pt x="11733" y="2408"/>
                    <a:pt x="12494" y="2408"/>
                  </a:cubicBezTo>
                  <a:cubicBezTo>
                    <a:pt x="13256" y="2408"/>
                    <a:pt x="13652" y="1829"/>
                    <a:pt x="13957" y="1372"/>
                  </a:cubicBezTo>
                  <a:cubicBezTo>
                    <a:pt x="14277" y="899"/>
                    <a:pt x="14505" y="610"/>
                    <a:pt x="14932" y="610"/>
                  </a:cubicBezTo>
                  <a:cubicBezTo>
                    <a:pt x="15374" y="610"/>
                    <a:pt x="15572" y="899"/>
                    <a:pt x="15892" y="1372"/>
                  </a:cubicBezTo>
                  <a:cubicBezTo>
                    <a:pt x="16212" y="1829"/>
                    <a:pt x="16608" y="2408"/>
                    <a:pt x="17370" y="2408"/>
                  </a:cubicBezTo>
                  <a:cubicBezTo>
                    <a:pt x="17537" y="2408"/>
                    <a:pt x="17675" y="2271"/>
                    <a:pt x="17675" y="2103"/>
                  </a:cubicBezTo>
                  <a:cubicBezTo>
                    <a:pt x="17675" y="1935"/>
                    <a:pt x="17537" y="1798"/>
                    <a:pt x="17370" y="1798"/>
                  </a:cubicBezTo>
                  <a:cubicBezTo>
                    <a:pt x="16928" y="1798"/>
                    <a:pt x="16715" y="1509"/>
                    <a:pt x="16395" y="1036"/>
                  </a:cubicBezTo>
                  <a:cubicBezTo>
                    <a:pt x="16090" y="579"/>
                    <a:pt x="15694" y="0"/>
                    <a:pt x="14932" y="0"/>
                  </a:cubicBezTo>
                  <a:cubicBezTo>
                    <a:pt x="14170" y="0"/>
                    <a:pt x="13759" y="579"/>
                    <a:pt x="13469" y="1036"/>
                  </a:cubicBezTo>
                  <a:cubicBezTo>
                    <a:pt x="13134" y="1509"/>
                    <a:pt x="12906" y="1798"/>
                    <a:pt x="12494" y="1798"/>
                  </a:cubicBezTo>
                  <a:cubicBezTo>
                    <a:pt x="12052" y="1798"/>
                    <a:pt x="11839" y="1509"/>
                    <a:pt x="11519" y="1036"/>
                  </a:cubicBezTo>
                  <a:cubicBezTo>
                    <a:pt x="11214" y="579"/>
                    <a:pt x="10818" y="0"/>
                    <a:pt x="10057" y="0"/>
                  </a:cubicBezTo>
                  <a:cubicBezTo>
                    <a:pt x="9295" y="0"/>
                    <a:pt x="8899" y="579"/>
                    <a:pt x="8594" y="1036"/>
                  </a:cubicBezTo>
                  <a:cubicBezTo>
                    <a:pt x="8259" y="1509"/>
                    <a:pt x="8030" y="1798"/>
                    <a:pt x="7619" y="1798"/>
                  </a:cubicBezTo>
                  <a:cubicBezTo>
                    <a:pt x="7177" y="1798"/>
                    <a:pt x="6964" y="1509"/>
                    <a:pt x="6644" y="1036"/>
                  </a:cubicBezTo>
                  <a:cubicBezTo>
                    <a:pt x="6339" y="579"/>
                    <a:pt x="5943" y="0"/>
                    <a:pt x="5181" y="0"/>
                  </a:cubicBezTo>
                  <a:cubicBezTo>
                    <a:pt x="4419" y="0"/>
                    <a:pt x="4023" y="579"/>
                    <a:pt x="3703" y="1036"/>
                  </a:cubicBezTo>
                  <a:cubicBezTo>
                    <a:pt x="3383" y="1509"/>
                    <a:pt x="3155" y="1798"/>
                    <a:pt x="2743" y="1798"/>
                  </a:cubicBezTo>
                  <a:cubicBezTo>
                    <a:pt x="2301" y="1798"/>
                    <a:pt x="2088" y="1509"/>
                    <a:pt x="1768" y="1036"/>
                  </a:cubicBezTo>
                  <a:cubicBezTo>
                    <a:pt x="1463" y="579"/>
                    <a:pt x="1067" y="0"/>
                    <a:pt x="30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51" name="Google Shape;151;p19"/>
          <p:cNvSpPr/>
          <p:nvPr/>
        </p:nvSpPr>
        <p:spPr>
          <a:xfrm>
            <a:off x="8500022" y="1017732"/>
            <a:ext cx="338038" cy="337243"/>
          </a:xfrm>
          <a:custGeom>
            <a:rect b="b" l="l" r="r" t="t"/>
            <a:pathLst>
              <a:path extrusionOk="0" h="11021" w="11047">
                <a:moveTo>
                  <a:pt x="4973" y="1"/>
                </a:moveTo>
                <a:cubicBezTo>
                  <a:pt x="4956" y="1"/>
                  <a:pt x="4939" y="2"/>
                  <a:pt x="4922" y="5"/>
                </a:cubicBezTo>
                <a:cubicBezTo>
                  <a:pt x="4724" y="20"/>
                  <a:pt x="4587" y="188"/>
                  <a:pt x="4617" y="386"/>
                </a:cubicBezTo>
                <a:lnTo>
                  <a:pt x="4755" y="1529"/>
                </a:lnTo>
                <a:cubicBezTo>
                  <a:pt x="4770" y="1696"/>
                  <a:pt x="4922" y="1833"/>
                  <a:pt x="5090" y="1833"/>
                </a:cubicBezTo>
                <a:lnTo>
                  <a:pt x="5135" y="1833"/>
                </a:lnTo>
                <a:cubicBezTo>
                  <a:pt x="5318" y="1803"/>
                  <a:pt x="5455" y="1635"/>
                  <a:pt x="5440" y="1452"/>
                </a:cubicBezTo>
                <a:lnTo>
                  <a:pt x="5303" y="310"/>
                </a:lnTo>
                <a:cubicBezTo>
                  <a:pt x="5289" y="130"/>
                  <a:pt x="5138" y="1"/>
                  <a:pt x="4973" y="1"/>
                </a:cubicBezTo>
                <a:close/>
                <a:moveTo>
                  <a:pt x="7598" y="402"/>
                </a:moveTo>
                <a:cubicBezTo>
                  <a:pt x="7464" y="402"/>
                  <a:pt x="7344" y="479"/>
                  <a:pt x="7299" y="614"/>
                </a:cubicBezTo>
                <a:lnTo>
                  <a:pt x="6842" y="1650"/>
                </a:lnTo>
                <a:cubicBezTo>
                  <a:pt x="6766" y="1833"/>
                  <a:pt x="6842" y="2031"/>
                  <a:pt x="7009" y="2107"/>
                </a:cubicBezTo>
                <a:cubicBezTo>
                  <a:pt x="7055" y="2138"/>
                  <a:pt x="7116" y="2138"/>
                  <a:pt x="7147" y="2138"/>
                </a:cubicBezTo>
                <a:cubicBezTo>
                  <a:pt x="7284" y="2138"/>
                  <a:pt x="7390" y="2062"/>
                  <a:pt x="7451" y="1925"/>
                </a:cubicBezTo>
                <a:lnTo>
                  <a:pt x="7908" y="873"/>
                </a:lnTo>
                <a:cubicBezTo>
                  <a:pt x="7985" y="706"/>
                  <a:pt x="7908" y="492"/>
                  <a:pt x="7741" y="432"/>
                </a:cubicBezTo>
                <a:cubicBezTo>
                  <a:pt x="7693" y="412"/>
                  <a:pt x="7645" y="402"/>
                  <a:pt x="7598" y="402"/>
                </a:cubicBezTo>
                <a:close/>
                <a:moveTo>
                  <a:pt x="2446" y="996"/>
                </a:moveTo>
                <a:cubicBezTo>
                  <a:pt x="2376" y="996"/>
                  <a:pt x="2304" y="1021"/>
                  <a:pt x="2241" y="1071"/>
                </a:cubicBezTo>
                <a:cubicBezTo>
                  <a:pt x="2088" y="1178"/>
                  <a:pt x="2043" y="1391"/>
                  <a:pt x="2164" y="1544"/>
                </a:cubicBezTo>
                <a:lnTo>
                  <a:pt x="2850" y="2458"/>
                </a:lnTo>
                <a:cubicBezTo>
                  <a:pt x="2896" y="2549"/>
                  <a:pt x="3018" y="2595"/>
                  <a:pt x="3109" y="2595"/>
                </a:cubicBezTo>
                <a:cubicBezTo>
                  <a:pt x="3185" y="2595"/>
                  <a:pt x="3246" y="2565"/>
                  <a:pt x="3322" y="2534"/>
                </a:cubicBezTo>
                <a:cubicBezTo>
                  <a:pt x="3475" y="2412"/>
                  <a:pt x="3505" y="2214"/>
                  <a:pt x="3399" y="2047"/>
                </a:cubicBezTo>
                <a:lnTo>
                  <a:pt x="2713" y="1132"/>
                </a:lnTo>
                <a:cubicBezTo>
                  <a:pt x="2642" y="1044"/>
                  <a:pt x="2545" y="996"/>
                  <a:pt x="2446" y="996"/>
                </a:cubicBezTo>
                <a:close/>
                <a:moveTo>
                  <a:pt x="9705" y="2083"/>
                </a:moveTo>
                <a:cubicBezTo>
                  <a:pt x="9637" y="2083"/>
                  <a:pt x="9568" y="2105"/>
                  <a:pt x="9508" y="2153"/>
                </a:cubicBezTo>
                <a:lnTo>
                  <a:pt x="8594" y="2839"/>
                </a:lnTo>
                <a:cubicBezTo>
                  <a:pt x="8442" y="2945"/>
                  <a:pt x="8411" y="3159"/>
                  <a:pt x="8518" y="3311"/>
                </a:cubicBezTo>
                <a:cubicBezTo>
                  <a:pt x="8594" y="3387"/>
                  <a:pt x="8685" y="3448"/>
                  <a:pt x="8792" y="3448"/>
                </a:cubicBezTo>
                <a:cubicBezTo>
                  <a:pt x="8868" y="3448"/>
                  <a:pt x="8914" y="3433"/>
                  <a:pt x="8990" y="3387"/>
                </a:cubicBezTo>
                <a:lnTo>
                  <a:pt x="9904" y="2702"/>
                </a:lnTo>
                <a:cubicBezTo>
                  <a:pt x="10057" y="2595"/>
                  <a:pt x="10102" y="2382"/>
                  <a:pt x="9980" y="2229"/>
                </a:cubicBezTo>
                <a:cubicBezTo>
                  <a:pt x="9916" y="2137"/>
                  <a:pt x="9811" y="2083"/>
                  <a:pt x="9705" y="2083"/>
                </a:cubicBezTo>
                <a:close/>
                <a:moveTo>
                  <a:pt x="761" y="3099"/>
                </a:moveTo>
                <a:cubicBezTo>
                  <a:pt x="630" y="3099"/>
                  <a:pt x="503" y="3173"/>
                  <a:pt x="458" y="3296"/>
                </a:cubicBezTo>
                <a:cubicBezTo>
                  <a:pt x="382" y="3463"/>
                  <a:pt x="458" y="3677"/>
                  <a:pt x="641" y="3753"/>
                </a:cubicBezTo>
                <a:lnTo>
                  <a:pt x="1677" y="4210"/>
                </a:lnTo>
                <a:cubicBezTo>
                  <a:pt x="1723" y="4225"/>
                  <a:pt x="1784" y="4225"/>
                  <a:pt x="1814" y="4225"/>
                </a:cubicBezTo>
                <a:cubicBezTo>
                  <a:pt x="1951" y="4225"/>
                  <a:pt x="2058" y="4149"/>
                  <a:pt x="2119" y="4012"/>
                </a:cubicBezTo>
                <a:cubicBezTo>
                  <a:pt x="2195" y="3844"/>
                  <a:pt x="2119" y="3631"/>
                  <a:pt x="1951" y="3570"/>
                </a:cubicBezTo>
                <a:lnTo>
                  <a:pt x="900" y="3128"/>
                </a:lnTo>
                <a:cubicBezTo>
                  <a:pt x="856" y="3108"/>
                  <a:pt x="808" y="3099"/>
                  <a:pt x="761" y="3099"/>
                </a:cubicBezTo>
                <a:close/>
                <a:moveTo>
                  <a:pt x="10684" y="4590"/>
                </a:moveTo>
                <a:cubicBezTo>
                  <a:pt x="10673" y="4590"/>
                  <a:pt x="10662" y="4590"/>
                  <a:pt x="10651" y="4591"/>
                </a:cubicBezTo>
                <a:lnTo>
                  <a:pt x="9508" y="4713"/>
                </a:lnTo>
                <a:cubicBezTo>
                  <a:pt x="9325" y="4743"/>
                  <a:pt x="9188" y="4911"/>
                  <a:pt x="9203" y="5094"/>
                </a:cubicBezTo>
                <a:cubicBezTo>
                  <a:pt x="9219" y="5277"/>
                  <a:pt x="9371" y="5414"/>
                  <a:pt x="9554" y="5414"/>
                </a:cubicBezTo>
                <a:lnTo>
                  <a:pt x="9584" y="5414"/>
                </a:lnTo>
                <a:lnTo>
                  <a:pt x="10727" y="5277"/>
                </a:lnTo>
                <a:cubicBezTo>
                  <a:pt x="10925" y="5231"/>
                  <a:pt x="11047" y="5063"/>
                  <a:pt x="11032" y="4896"/>
                </a:cubicBezTo>
                <a:cubicBezTo>
                  <a:pt x="11017" y="4709"/>
                  <a:pt x="10867" y="4590"/>
                  <a:pt x="10684" y="4590"/>
                </a:cubicBezTo>
                <a:close/>
                <a:moveTo>
                  <a:pt x="1507" y="5611"/>
                </a:moveTo>
                <a:cubicBezTo>
                  <a:pt x="1497" y="5611"/>
                  <a:pt x="1488" y="5611"/>
                  <a:pt x="1479" y="5612"/>
                </a:cubicBezTo>
                <a:lnTo>
                  <a:pt x="336" y="5749"/>
                </a:lnTo>
                <a:cubicBezTo>
                  <a:pt x="138" y="5764"/>
                  <a:pt x="1" y="5947"/>
                  <a:pt x="31" y="6130"/>
                </a:cubicBezTo>
                <a:cubicBezTo>
                  <a:pt x="47" y="6297"/>
                  <a:pt x="199" y="6434"/>
                  <a:pt x="367" y="6434"/>
                </a:cubicBezTo>
                <a:lnTo>
                  <a:pt x="412" y="6434"/>
                </a:lnTo>
                <a:lnTo>
                  <a:pt x="1555" y="6297"/>
                </a:lnTo>
                <a:cubicBezTo>
                  <a:pt x="1738" y="6282"/>
                  <a:pt x="1875" y="6115"/>
                  <a:pt x="1860" y="5916"/>
                </a:cubicBezTo>
                <a:cubicBezTo>
                  <a:pt x="1831" y="5743"/>
                  <a:pt x="1678" y="5611"/>
                  <a:pt x="1507" y="5611"/>
                </a:cubicBezTo>
                <a:close/>
                <a:moveTo>
                  <a:pt x="5532" y="3220"/>
                </a:moveTo>
                <a:cubicBezTo>
                  <a:pt x="6050" y="3220"/>
                  <a:pt x="6537" y="3387"/>
                  <a:pt x="6964" y="3707"/>
                </a:cubicBezTo>
                <a:cubicBezTo>
                  <a:pt x="7436" y="4088"/>
                  <a:pt x="7741" y="4637"/>
                  <a:pt x="7817" y="5261"/>
                </a:cubicBezTo>
                <a:cubicBezTo>
                  <a:pt x="7954" y="6511"/>
                  <a:pt x="7055" y="7653"/>
                  <a:pt x="5791" y="7790"/>
                </a:cubicBezTo>
                <a:cubicBezTo>
                  <a:pt x="5694" y="7802"/>
                  <a:pt x="5598" y="7808"/>
                  <a:pt x="5503" y="7808"/>
                </a:cubicBezTo>
                <a:cubicBezTo>
                  <a:pt x="4992" y="7808"/>
                  <a:pt x="4497" y="7639"/>
                  <a:pt x="4099" y="7318"/>
                </a:cubicBezTo>
                <a:cubicBezTo>
                  <a:pt x="3627" y="6937"/>
                  <a:pt x="3322" y="6374"/>
                  <a:pt x="3246" y="5764"/>
                </a:cubicBezTo>
                <a:cubicBezTo>
                  <a:pt x="3109" y="4515"/>
                  <a:pt x="4008" y="3372"/>
                  <a:pt x="5257" y="3235"/>
                </a:cubicBezTo>
                <a:cubicBezTo>
                  <a:pt x="5349" y="3220"/>
                  <a:pt x="5440" y="3220"/>
                  <a:pt x="5532" y="3220"/>
                </a:cubicBezTo>
                <a:close/>
                <a:moveTo>
                  <a:pt x="9233" y="6786"/>
                </a:moveTo>
                <a:cubicBezTo>
                  <a:pt x="9103" y="6786"/>
                  <a:pt x="8978" y="6860"/>
                  <a:pt x="8944" y="6983"/>
                </a:cubicBezTo>
                <a:cubicBezTo>
                  <a:pt x="8868" y="7166"/>
                  <a:pt x="8944" y="7364"/>
                  <a:pt x="9112" y="7425"/>
                </a:cubicBezTo>
                <a:lnTo>
                  <a:pt x="10163" y="7882"/>
                </a:lnTo>
                <a:cubicBezTo>
                  <a:pt x="10194" y="7897"/>
                  <a:pt x="10255" y="7897"/>
                  <a:pt x="10285" y="7897"/>
                </a:cubicBezTo>
                <a:cubicBezTo>
                  <a:pt x="10422" y="7897"/>
                  <a:pt x="10544" y="7821"/>
                  <a:pt x="10590" y="7699"/>
                </a:cubicBezTo>
                <a:cubicBezTo>
                  <a:pt x="10697" y="7547"/>
                  <a:pt x="10590" y="7349"/>
                  <a:pt x="10422" y="7272"/>
                </a:cubicBezTo>
                <a:lnTo>
                  <a:pt x="9371" y="6815"/>
                </a:lnTo>
                <a:cubicBezTo>
                  <a:pt x="9327" y="6795"/>
                  <a:pt x="9279" y="6786"/>
                  <a:pt x="9233" y="6786"/>
                </a:cubicBezTo>
                <a:close/>
                <a:moveTo>
                  <a:pt x="5554" y="2530"/>
                </a:moveTo>
                <a:cubicBezTo>
                  <a:pt x="5441" y="2530"/>
                  <a:pt x="5326" y="2536"/>
                  <a:pt x="5212" y="2549"/>
                </a:cubicBezTo>
                <a:cubicBezTo>
                  <a:pt x="3566" y="2747"/>
                  <a:pt x="2408" y="4210"/>
                  <a:pt x="2576" y="5840"/>
                </a:cubicBezTo>
                <a:cubicBezTo>
                  <a:pt x="2667" y="6633"/>
                  <a:pt x="3048" y="7349"/>
                  <a:pt x="3688" y="7851"/>
                </a:cubicBezTo>
                <a:cubicBezTo>
                  <a:pt x="4206" y="8263"/>
                  <a:pt x="4861" y="8491"/>
                  <a:pt x="5532" y="8491"/>
                </a:cubicBezTo>
                <a:cubicBezTo>
                  <a:pt x="5638" y="8491"/>
                  <a:pt x="5760" y="8491"/>
                  <a:pt x="5867" y="8476"/>
                </a:cubicBezTo>
                <a:cubicBezTo>
                  <a:pt x="6659" y="8385"/>
                  <a:pt x="7375" y="7973"/>
                  <a:pt x="7878" y="7364"/>
                </a:cubicBezTo>
                <a:cubicBezTo>
                  <a:pt x="8365" y="6739"/>
                  <a:pt x="8594" y="5977"/>
                  <a:pt x="8503" y="5185"/>
                </a:cubicBezTo>
                <a:cubicBezTo>
                  <a:pt x="8411" y="4393"/>
                  <a:pt x="8030" y="3677"/>
                  <a:pt x="7390" y="3174"/>
                </a:cubicBezTo>
                <a:cubicBezTo>
                  <a:pt x="6856" y="2757"/>
                  <a:pt x="6222" y="2530"/>
                  <a:pt x="5554" y="2530"/>
                </a:cubicBezTo>
                <a:close/>
                <a:moveTo>
                  <a:pt x="2275" y="7582"/>
                </a:moveTo>
                <a:cubicBezTo>
                  <a:pt x="2205" y="7582"/>
                  <a:pt x="2138" y="7601"/>
                  <a:pt x="2088" y="7638"/>
                </a:cubicBezTo>
                <a:lnTo>
                  <a:pt x="1174" y="8324"/>
                </a:lnTo>
                <a:cubicBezTo>
                  <a:pt x="1022" y="8430"/>
                  <a:pt x="976" y="8644"/>
                  <a:pt x="1098" y="8796"/>
                </a:cubicBezTo>
                <a:cubicBezTo>
                  <a:pt x="1144" y="8887"/>
                  <a:pt x="1266" y="8933"/>
                  <a:pt x="1357" y="8933"/>
                </a:cubicBezTo>
                <a:cubicBezTo>
                  <a:pt x="1433" y="8933"/>
                  <a:pt x="1494" y="8918"/>
                  <a:pt x="1570" y="8872"/>
                </a:cubicBezTo>
                <a:lnTo>
                  <a:pt x="2484" y="8187"/>
                </a:lnTo>
                <a:cubicBezTo>
                  <a:pt x="2637" y="8080"/>
                  <a:pt x="2667" y="7867"/>
                  <a:pt x="2561" y="7714"/>
                </a:cubicBezTo>
                <a:cubicBezTo>
                  <a:pt x="2488" y="7624"/>
                  <a:pt x="2378" y="7582"/>
                  <a:pt x="2275" y="7582"/>
                </a:cubicBezTo>
                <a:close/>
                <a:moveTo>
                  <a:pt x="7941" y="8428"/>
                </a:moveTo>
                <a:cubicBezTo>
                  <a:pt x="7872" y="8428"/>
                  <a:pt x="7801" y="8449"/>
                  <a:pt x="7741" y="8491"/>
                </a:cubicBezTo>
                <a:cubicBezTo>
                  <a:pt x="7588" y="8613"/>
                  <a:pt x="7543" y="8811"/>
                  <a:pt x="7665" y="8964"/>
                </a:cubicBezTo>
                <a:lnTo>
                  <a:pt x="8350" y="9878"/>
                </a:lnTo>
                <a:cubicBezTo>
                  <a:pt x="8396" y="9984"/>
                  <a:pt x="8518" y="10015"/>
                  <a:pt x="8609" y="10015"/>
                </a:cubicBezTo>
                <a:cubicBezTo>
                  <a:pt x="8685" y="10015"/>
                  <a:pt x="8746" y="10000"/>
                  <a:pt x="8823" y="9954"/>
                </a:cubicBezTo>
                <a:cubicBezTo>
                  <a:pt x="8975" y="9847"/>
                  <a:pt x="9005" y="9634"/>
                  <a:pt x="8899" y="9482"/>
                </a:cubicBezTo>
                <a:lnTo>
                  <a:pt x="8213" y="8567"/>
                </a:lnTo>
                <a:cubicBezTo>
                  <a:pt x="8149" y="8476"/>
                  <a:pt x="8046" y="8428"/>
                  <a:pt x="7941" y="8428"/>
                </a:cubicBezTo>
                <a:close/>
                <a:moveTo>
                  <a:pt x="3900" y="8888"/>
                </a:moveTo>
                <a:cubicBezTo>
                  <a:pt x="3770" y="8888"/>
                  <a:pt x="3645" y="8962"/>
                  <a:pt x="3612" y="9086"/>
                </a:cubicBezTo>
                <a:lnTo>
                  <a:pt x="3155" y="10137"/>
                </a:lnTo>
                <a:cubicBezTo>
                  <a:pt x="3063" y="10304"/>
                  <a:pt x="3155" y="10518"/>
                  <a:pt x="3322" y="10563"/>
                </a:cubicBezTo>
                <a:cubicBezTo>
                  <a:pt x="3353" y="10594"/>
                  <a:pt x="3414" y="10594"/>
                  <a:pt x="3459" y="10594"/>
                </a:cubicBezTo>
                <a:cubicBezTo>
                  <a:pt x="3581" y="10594"/>
                  <a:pt x="3703" y="10518"/>
                  <a:pt x="3764" y="10381"/>
                </a:cubicBezTo>
                <a:lnTo>
                  <a:pt x="4221" y="9329"/>
                </a:lnTo>
                <a:cubicBezTo>
                  <a:pt x="4313" y="9177"/>
                  <a:pt x="4206" y="8994"/>
                  <a:pt x="4038" y="8918"/>
                </a:cubicBezTo>
                <a:cubicBezTo>
                  <a:pt x="3994" y="8898"/>
                  <a:pt x="3947" y="8888"/>
                  <a:pt x="3900" y="8888"/>
                </a:cubicBezTo>
                <a:close/>
                <a:moveTo>
                  <a:pt x="5973" y="9191"/>
                </a:moveTo>
                <a:cubicBezTo>
                  <a:pt x="5963" y="9191"/>
                  <a:pt x="5953" y="9191"/>
                  <a:pt x="5943" y="9192"/>
                </a:cubicBezTo>
                <a:cubicBezTo>
                  <a:pt x="5760" y="9223"/>
                  <a:pt x="5623" y="9390"/>
                  <a:pt x="5638" y="9573"/>
                </a:cubicBezTo>
                <a:lnTo>
                  <a:pt x="5775" y="10716"/>
                </a:lnTo>
                <a:cubicBezTo>
                  <a:pt x="5791" y="10883"/>
                  <a:pt x="5943" y="11020"/>
                  <a:pt x="6126" y="11020"/>
                </a:cubicBezTo>
                <a:lnTo>
                  <a:pt x="6156" y="11020"/>
                </a:lnTo>
                <a:cubicBezTo>
                  <a:pt x="6354" y="11005"/>
                  <a:pt x="6476" y="10838"/>
                  <a:pt x="6461" y="10640"/>
                </a:cubicBezTo>
                <a:lnTo>
                  <a:pt x="6324" y="9497"/>
                </a:lnTo>
                <a:cubicBezTo>
                  <a:pt x="6309" y="9323"/>
                  <a:pt x="6158" y="9191"/>
                  <a:pt x="5973" y="919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2" name="Google Shape;152;p19"/>
          <p:cNvSpPr/>
          <p:nvPr/>
        </p:nvSpPr>
        <p:spPr>
          <a:xfrm>
            <a:off x="354883" y="4434980"/>
            <a:ext cx="157131" cy="338038"/>
          </a:xfrm>
          <a:custGeom>
            <a:rect b="b" l="l" r="r" t="t"/>
            <a:pathLst>
              <a:path extrusionOk="0" h="11047" w="5135">
                <a:moveTo>
                  <a:pt x="2575" y="0"/>
                </a:moveTo>
                <a:lnTo>
                  <a:pt x="0" y="6598"/>
                </a:lnTo>
                <a:lnTo>
                  <a:pt x="2575" y="6598"/>
                </a:lnTo>
                <a:lnTo>
                  <a:pt x="2575" y="11046"/>
                </a:lnTo>
                <a:lnTo>
                  <a:pt x="5135" y="4434"/>
                </a:lnTo>
                <a:lnTo>
                  <a:pt x="2575" y="4434"/>
                </a:lnTo>
                <a:lnTo>
                  <a:pt x="2575" y="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ext 2">
  <p:cSld name="CUSTOM_11_1"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0"/>
          <p:cNvSpPr/>
          <p:nvPr/>
        </p:nvSpPr>
        <p:spPr>
          <a:xfrm>
            <a:off x="183300" y="142800"/>
            <a:ext cx="8777400" cy="4857900"/>
          </a:xfrm>
          <a:prstGeom prst="roundRect">
            <a:avLst>
              <a:gd fmla="val 381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20"/>
          <p:cNvSpPr txBox="1"/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156" name="Google Shape;156;p20"/>
          <p:cNvSpPr txBox="1"/>
          <p:nvPr>
            <p:ph idx="1" type="body"/>
          </p:nvPr>
        </p:nvSpPr>
        <p:spPr>
          <a:xfrm>
            <a:off x="720000" y="1139550"/>
            <a:ext cx="7704000" cy="300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rtl="0"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●"/>
              <a:defRPr/>
            </a:lvl1pPr>
            <a:lvl2pPr indent="-3048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○"/>
              <a:defRPr/>
            </a:lvl2pPr>
            <a:lvl3pPr indent="-304800" lvl="2" marL="1371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■"/>
              <a:defRPr/>
            </a:lvl3pPr>
            <a:lvl4pPr indent="-304800" lvl="3" marL="1828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●"/>
              <a:defRPr/>
            </a:lvl4pPr>
            <a:lvl5pPr indent="-304800" lvl="4" marL="22860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○"/>
              <a:defRPr/>
            </a:lvl5pPr>
            <a:lvl6pPr indent="-304800" lvl="5" marL="2743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■"/>
              <a:defRPr/>
            </a:lvl6pPr>
            <a:lvl7pPr indent="-304800" lvl="6" marL="3200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●"/>
              <a:defRPr/>
            </a:lvl7pPr>
            <a:lvl8pPr indent="-304800" lvl="7" marL="3657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○"/>
              <a:defRPr/>
            </a:lvl8pPr>
            <a:lvl9pPr indent="-304800" lvl="8" marL="411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Nunito Light"/>
              <a:buChar char="■"/>
              <a:defRPr/>
            </a:lvl9pPr>
          </a:lstStyle>
          <a:p/>
        </p:txBody>
      </p:sp>
      <p:grpSp>
        <p:nvGrpSpPr>
          <p:cNvPr id="157" name="Google Shape;157;p20"/>
          <p:cNvGrpSpPr/>
          <p:nvPr/>
        </p:nvGrpSpPr>
        <p:grpSpPr>
          <a:xfrm>
            <a:off x="3585217" y="4738512"/>
            <a:ext cx="687704" cy="153887"/>
            <a:chOff x="5906767" y="105437"/>
            <a:chExt cx="687704" cy="153887"/>
          </a:xfrm>
        </p:grpSpPr>
        <p:sp>
          <p:nvSpPr>
            <p:cNvPr id="158" name="Google Shape;158;p20"/>
            <p:cNvSpPr/>
            <p:nvPr/>
          </p:nvSpPr>
          <p:spPr>
            <a:xfrm>
              <a:off x="6053647" y="105437"/>
              <a:ext cx="540824" cy="73226"/>
            </a:xfrm>
            <a:custGeom>
              <a:rect b="b" l="l" r="r" t="t"/>
              <a:pathLst>
                <a:path extrusionOk="0" h="2393" w="17674">
                  <a:moveTo>
                    <a:pt x="305" y="1"/>
                  </a:moveTo>
                  <a:cubicBezTo>
                    <a:pt x="137" y="1"/>
                    <a:pt x="0" y="138"/>
                    <a:pt x="0" y="306"/>
                  </a:cubicBezTo>
                  <a:cubicBezTo>
                    <a:pt x="0" y="473"/>
                    <a:pt x="137" y="610"/>
                    <a:pt x="305" y="610"/>
                  </a:cubicBezTo>
                  <a:cubicBezTo>
                    <a:pt x="747" y="610"/>
                    <a:pt x="945" y="900"/>
                    <a:pt x="1280" y="1372"/>
                  </a:cubicBezTo>
                  <a:cubicBezTo>
                    <a:pt x="1585" y="1829"/>
                    <a:pt x="1981" y="2393"/>
                    <a:pt x="2743" y="2393"/>
                  </a:cubicBezTo>
                  <a:cubicBezTo>
                    <a:pt x="3504" y="2393"/>
                    <a:pt x="3901" y="1829"/>
                    <a:pt x="4205" y="1372"/>
                  </a:cubicBezTo>
                  <a:cubicBezTo>
                    <a:pt x="4525" y="900"/>
                    <a:pt x="4754" y="610"/>
                    <a:pt x="5180" y="610"/>
                  </a:cubicBezTo>
                  <a:cubicBezTo>
                    <a:pt x="5622" y="610"/>
                    <a:pt x="5820" y="900"/>
                    <a:pt x="6155" y="1372"/>
                  </a:cubicBezTo>
                  <a:cubicBezTo>
                    <a:pt x="6460" y="1829"/>
                    <a:pt x="6856" y="2393"/>
                    <a:pt x="7618" y="2393"/>
                  </a:cubicBezTo>
                  <a:cubicBezTo>
                    <a:pt x="8380" y="2393"/>
                    <a:pt x="8776" y="1829"/>
                    <a:pt x="9081" y="1372"/>
                  </a:cubicBezTo>
                  <a:cubicBezTo>
                    <a:pt x="9401" y="900"/>
                    <a:pt x="9629" y="610"/>
                    <a:pt x="10056" y="610"/>
                  </a:cubicBezTo>
                  <a:cubicBezTo>
                    <a:pt x="10498" y="610"/>
                    <a:pt x="10696" y="900"/>
                    <a:pt x="11031" y="1372"/>
                  </a:cubicBezTo>
                  <a:cubicBezTo>
                    <a:pt x="11336" y="1829"/>
                    <a:pt x="11732" y="2393"/>
                    <a:pt x="12494" y="2393"/>
                  </a:cubicBezTo>
                  <a:cubicBezTo>
                    <a:pt x="13255" y="2393"/>
                    <a:pt x="13652" y="1829"/>
                    <a:pt x="13956" y="1372"/>
                  </a:cubicBezTo>
                  <a:cubicBezTo>
                    <a:pt x="14276" y="900"/>
                    <a:pt x="14505" y="610"/>
                    <a:pt x="14931" y="610"/>
                  </a:cubicBezTo>
                  <a:cubicBezTo>
                    <a:pt x="15373" y="610"/>
                    <a:pt x="15571" y="900"/>
                    <a:pt x="15906" y="1372"/>
                  </a:cubicBezTo>
                  <a:cubicBezTo>
                    <a:pt x="16211" y="1829"/>
                    <a:pt x="16607" y="2393"/>
                    <a:pt x="17369" y="2393"/>
                  </a:cubicBezTo>
                  <a:cubicBezTo>
                    <a:pt x="17537" y="2393"/>
                    <a:pt x="17674" y="2271"/>
                    <a:pt x="17674" y="2088"/>
                  </a:cubicBezTo>
                  <a:cubicBezTo>
                    <a:pt x="17674" y="1921"/>
                    <a:pt x="17537" y="1783"/>
                    <a:pt x="17369" y="1783"/>
                  </a:cubicBezTo>
                  <a:cubicBezTo>
                    <a:pt x="16927" y="1783"/>
                    <a:pt x="16714" y="1494"/>
                    <a:pt x="16394" y="1022"/>
                  </a:cubicBezTo>
                  <a:cubicBezTo>
                    <a:pt x="16089" y="565"/>
                    <a:pt x="15693" y="1"/>
                    <a:pt x="14931" y="1"/>
                  </a:cubicBezTo>
                  <a:cubicBezTo>
                    <a:pt x="14170" y="1"/>
                    <a:pt x="13758" y="565"/>
                    <a:pt x="13469" y="1022"/>
                  </a:cubicBezTo>
                  <a:cubicBezTo>
                    <a:pt x="13134" y="1494"/>
                    <a:pt x="12905" y="1783"/>
                    <a:pt x="12494" y="1783"/>
                  </a:cubicBezTo>
                  <a:cubicBezTo>
                    <a:pt x="12052" y="1783"/>
                    <a:pt x="11838" y="1494"/>
                    <a:pt x="11519" y="1022"/>
                  </a:cubicBezTo>
                  <a:cubicBezTo>
                    <a:pt x="11214" y="565"/>
                    <a:pt x="10818" y="1"/>
                    <a:pt x="10056" y="1"/>
                  </a:cubicBezTo>
                  <a:cubicBezTo>
                    <a:pt x="9294" y="1"/>
                    <a:pt x="8898" y="565"/>
                    <a:pt x="8593" y="1022"/>
                  </a:cubicBezTo>
                  <a:cubicBezTo>
                    <a:pt x="8258" y="1494"/>
                    <a:pt x="8030" y="1783"/>
                    <a:pt x="7618" y="1783"/>
                  </a:cubicBezTo>
                  <a:cubicBezTo>
                    <a:pt x="7176" y="1783"/>
                    <a:pt x="6963" y="1494"/>
                    <a:pt x="6643" y="1022"/>
                  </a:cubicBezTo>
                  <a:cubicBezTo>
                    <a:pt x="6338" y="565"/>
                    <a:pt x="5942" y="1"/>
                    <a:pt x="5180" y="1"/>
                  </a:cubicBezTo>
                  <a:cubicBezTo>
                    <a:pt x="4419" y="1"/>
                    <a:pt x="4022" y="565"/>
                    <a:pt x="3718" y="1022"/>
                  </a:cubicBezTo>
                  <a:cubicBezTo>
                    <a:pt x="3383" y="1494"/>
                    <a:pt x="3154" y="1783"/>
                    <a:pt x="2743" y="1783"/>
                  </a:cubicBezTo>
                  <a:cubicBezTo>
                    <a:pt x="2301" y="1783"/>
                    <a:pt x="2087" y="1494"/>
                    <a:pt x="1768" y="1022"/>
                  </a:cubicBezTo>
                  <a:cubicBezTo>
                    <a:pt x="1463" y="565"/>
                    <a:pt x="1067" y="1"/>
                    <a:pt x="3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9" name="Google Shape;159;p20"/>
            <p:cNvSpPr/>
            <p:nvPr/>
          </p:nvSpPr>
          <p:spPr>
            <a:xfrm>
              <a:off x="5906767" y="185639"/>
              <a:ext cx="540855" cy="73685"/>
            </a:xfrm>
            <a:custGeom>
              <a:rect b="b" l="l" r="r" t="t"/>
              <a:pathLst>
                <a:path extrusionOk="0" h="2408" w="17675">
                  <a:moveTo>
                    <a:pt x="306" y="0"/>
                  </a:moveTo>
                  <a:cubicBezTo>
                    <a:pt x="123" y="0"/>
                    <a:pt x="1" y="138"/>
                    <a:pt x="1" y="305"/>
                  </a:cubicBezTo>
                  <a:cubicBezTo>
                    <a:pt x="1" y="488"/>
                    <a:pt x="123" y="610"/>
                    <a:pt x="306" y="610"/>
                  </a:cubicBezTo>
                  <a:cubicBezTo>
                    <a:pt x="732" y="610"/>
                    <a:pt x="945" y="899"/>
                    <a:pt x="1265" y="1372"/>
                  </a:cubicBezTo>
                  <a:cubicBezTo>
                    <a:pt x="1570" y="1829"/>
                    <a:pt x="1982" y="2408"/>
                    <a:pt x="2743" y="2408"/>
                  </a:cubicBezTo>
                  <a:cubicBezTo>
                    <a:pt x="3505" y="2408"/>
                    <a:pt x="3901" y="1829"/>
                    <a:pt x="4206" y="1372"/>
                  </a:cubicBezTo>
                  <a:cubicBezTo>
                    <a:pt x="4526" y="899"/>
                    <a:pt x="4754" y="610"/>
                    <a:pt x="5181" y="610"/>
                  </a:cubicBezTo>
                  <a:cubicBezTo>
                    <a:pt x="5623" y="610"/>
                    <a:pt x="5821" y="899"/>
                    <a:pt x="6156" y="1372"/>
                  </a:cubicBezTo>
                  <a:cubicBezTo>
                    <a:pt x="6461" y="1829"/>
                    <a:pt x="6857" y="2408"/>
                    <a:pt x="7619" y="2408"/>
                  </a:cubicBezTo>
                  <a:cubicBezTo>
                    <a:pt x="8381" y="2408"/>
                    <a:pt x="8777" y="1829"/>
                    <a:pt x="9081" y="1372"/>
                  </a:cubicBezTo>
                  <a:cubicBezTo>
                    <a:pt x="9401" y="899"/>
                    <a:pt x="9630" y="610"/>
                    <a:pt x="10057" y="610"/>
                  </a:cubicBezTo>
                  <a:cubicBezTo>
                    <a:pt x="10498" y="610"/>
                    <a:pt x="10696" y="899"/>
                    <a:pt x="11032" y="1372"/>
                  </a:cubicBezTo>
                  <a:cubicBezTo>
                    <a:pt x="11336" y="1829"/>
                    <a:pt x="11733" y="2408"/>
                    <a:pt x="12494" y="2408"/>
                  </a:cubicBezTo>
                  <a:cubicBezTo>
                    <a:pt x="13256" y="2408"/>
                    <a:pt x="13652" y="1829"/>
                    <a:pt x="13957" y="1372"/>
                  </a:cubicBezTo>
                  <a:cubicBezTo>
                    <a:pt x="14277" y="899"/>
                    <a:pt x="14505" y="610"/>
                    <a:pt x="14932" y="610"/>
                  </a:cubicBezTo>
                  <a:cubicBezTo>
                    <a:pt x="15374" y="610"/>
                    <a:pt x="15572" y="899"/>
                    <a:pt x="15892" y="1372"/>
                  </a:cubicBezTo>
                  <a:cubicBezTo>
                    <a:pt x="16212" y="1829"/>
                    <a:pt x="16608" y="2408"/>
                    <a:pt x="17370" y="2408"/>
                  </a:cubicBezTo>
                  <a:cubicBezTo>
                    <a:pt x="17537" y="2408"/>
                    <a:pt x="17675" y="2271"/>
                    <a:pt x="17675" y="2103"/>
                  </a:cubicBezTo>
                  <a:cubicBezTo>
                    <a:pt x="17675" y="1935"/>
                    <a:pt x="17537" y="1798"/>
                    <a:pt x="17370" y="1798"/>
                  </a:cubicBezTo>
                  <a:cubicBezTo>
                    <a:pt x="16928" y="1798"/>
                    <a:pt x="16715" y="1509"/>
                    <a:pt x="16395" y="1036"/>
                  </a:cubicBezTo>
                  <a:cubicBezTo>
                    <a:pt x="16090" y="579"/>
                    <a:pt x="15694" y="0"/>
                    <a:pt x="14932" y="0"/>
                  </a:cubicBezTo>
                  <a:cubicBezTo>
                    <a:pt x="14170" y="0"/>
                    <a:pt x="13759" y="579"/>
                    <a:pt x="13469" y="1036"/>
                  </a:cubicBezTo>
                  <a:cubicBezTo>
                    <a:pt x="13134" y="1509"/>
                    <a:pt x="12906" y="1798"/>
                    <a:pt x="12494" y="1798"/>
                  </a:cubicBezTo>
                  <a:cubicBezTo>
                    <a:pt x="12052" y="1798"/>
                    <a:pt x="11839" y="1509"/>
                    <a:pt x="11519" y="1036"/>
                  </a:cubicBezTo>
                  <a:cubicBezTo>
                    <a:pt x="11214" y="579"/>
                    <a:pt x="10818" y="0"/>
                    <a:pt x="10057" y="0"/>
                  </a:cubicBezTo>
                  <a:cubicBezTo>
                    <a:pt x="9295" y="0"/>
                    <a:pt x="8899" y="579"/>
                    <a:pt x="8594" y="1036"/>
                  </a:cubicBezTo>
                  <a:cubicBezTo>
                    <a:pt x="8259" y="1509"/>
                    <a:pt x="8030" y="1798"/>
                    <a:pt x="7619" y="1798"/>
                  </a:cubicBezTo>
                  <a:cubicBezTo>
                    <a:pt x="7177" y="1798"/>
                    <a:pt x="6964" y="1509"/>
                    <a:pt x="6644" y="1036"/>
                  </a:cubicBezTo>
                  <a:cubicBezTo>
                    <a:pt x="6339" y="579"/>
                    <a:pt x="5943" y="0"/>
                    <a:pt x="5181" y="0"/>
                  </a:cubicBezTo>
                  <a:cubicBezTo>
                    <a:pt x="4419" y="0"/>
                    <a:pt x="4023" y="579"/>
                    <a:pt x="3703" y="1036"/>
                  </a:cubicBezTo>
                  <a:cubicBezTo>
                    <a:pt x="3383" y="1509"/>
                    <a:pt x="3155" y="1798"/>
                    <a:pt x="2743" y="1798"/>
                  </a:cubicBezTo>
                  <a:cubicBezTo>
                    <a:pt x="2301" y="1798"/>
                    <a:pt x="2088" y="1509"/>
                    <a:pt x="1768" y="1036"/>
                  </a:cubicBezTo>
                  <a:cubicBezTo>
                    <a:pt x="1463" y="579"/>
                    <a:pt x="1067" y="0"/>
                    <a:pt x="30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60" name="Google Shape;160;p20"/>
          <p:cNvSpPr/>
          <p:nvPr/>
        </p:nvSpPr>
        <p:spPr>
          <a:xfrm>
            <a:off x="232322" y="3198957"/>
            <a:ext cx="338038" cy="337243"/>
          </a:xfrm>
          <a:custGeom>
            <a:rect b="b" l="l" r="r" t="t"/>
            <a:pathLst>
              <a:path extrusionOk="0" h="11021" w="11047">
                <a:moveTo>
                  <a:pt x="4973" y="1"/>
                </a:moveTo>
                <a:cubicBezTo>
                  <a:pt x="4956" y="1"/>
                  <a:pt x="4939" y="2"/>
                  <a:pt x="4922" y="5"/>
                </a:cubicBezTo>
                <a:cubicBezTo>
                  <a:pt x="4724" y="20"/>
                  <a:pt x="4587" y="188"/>
                  <a:pt x="4617" y="386"/>
                </a:cubicBezTo>
                <a:lnTo>
                  <a:pt x="4755" y="1529"/>
                </a:lnTo>
                <a:cubicBezTo>
                  <a:pt x="4770" y="1696"/>
                  <a:pt x="4922" y="1833"/>
                  <a:pt x="5090" y="1833"/>
                </a:cubicBezTo>
                <a:lnTo>
                  <a:pt x="5135" y="1833"/>
                </a:lnTo>
                <a:cubicBezTo>
                  <a:pt x="5318" y="1803"/>
                  <a:pt x="5455" y="1635"/>
                  <a:pt x="5440" y="1452"/>
                </a:cubicBezTo>
                <a:lnTo>
                  <a:pt x="5303" y="310"/>
                </a:lnTo>
                <a:cubicBezTo>
                  <a:pt x="5289" y="130"/>
                  <a:pt x="5138" y="1"/>
                  <a:pt x="4973" y="1"/>
                </a:cubicBezTo>
                <a:close/>
                <a:moveTo>
                  <a:pt x="7598" y="402"/>
                </a:moveTo>
                <a:cubicBezTo>
                  <a:pt x="7464" y="402"/>
                  <a:pt x="7344" y="479"/>
                  <a:pt x="7299" y="614"/>
                </a:cubicBezTo>
                <a:lnTo>
                  <a:pt x="6842" y="1650"/>
                </a:lnTo>
                <a:cubicBezTo>
                  <a:pt x="6766" y="1833"/>
                  <a:pt x="6842" y="2031"/>
                  <a:pt x="7009" y="2107"/>
                </a:cubicBezTo>
                <a:cubicBezTo>
                  <a:pt x="7055" y="2138"/>
                  <a:pt x="7116" y="2138"/>
                  <a:pt x="7147" y="2138"/>
                </a:cubicBezTo>
                <a:cubicBezTo>
                  <a:pt x="7284" y="2138"/>
                  <a:pt x="7390" y="2062"/>
                  <a:pt x="7451" y="1925"/>
                </a:cubicBezTo>
                <a:lnTo>
                  <a:pt x="7908" y="873"/>
                </a:lnTo>
                <a:cubicBezTo>
                  <a:pt x="7985" y="706"/>
                  <a:pt x="7908" y="492"/>
                  <a:pt x="7741" y="432"/>
                </a:cubicBezTo>
                <a:cubicBezTo>
                  <a:pt x="7693" y="412"/>
                  <a:pt x="7645" y="402"/>
                  <a:pt x="7598" y="402"/>
                </a:cubicBezTo>
                <a:close/>
                <a:moveTo>
                  <a:pt x="2446" y="996"/>
                </a:moveTo>
                <a:cubicBezTo>
                  <a:pt x="2376" y="996"/>
                  <a:pt x="2304" y="1021"/>
                  <a:pt x="2241" y="1071"/>
                </a:cubicBezTo>
                <a:cubicBezTo>
                  <a:pt x="2088" y="1178"/>
                  <a:pt x="2043" y="1391"/>
                  <a:pt x="2164" y="1544"/>
                </a:cubicBezTo>
                <a:lnTo>
                  <a:pt x="2850" y="2458"/>
                </a:lnTo>
                <a:cubicBezTo>
                  <a:pt x="2896" y="2549"/>
                  <a:pt x="3018" y="2595"/>
                  <a:pt x="3109" y="2595"/>
                </a:cubicBezTo>
                <a:cubicBezTo>
                  <a:pt x="3185" y="2595"/>
                  <a:pt x="3246" y="2565"/>
                  <a:pt x="3322" y="2534"/>
                </a:cubicBezTo>
                <a:cubicBezTo>
                  <a:pt x="3475" y="2412"/>
                  <a:pt x="3505" y="2214"/>
                  <a:pt x="3399" y="2047"/>
                </a:cubicBezTo>
                <a:lnTo>
                  <a:pt x="2713" y="1132"/>
                </a:lnTo>
                <a:cubicBezTo>
                  <a:pt x="2642" y="1044"/>
                  <a:pt x="2545" y="996"/>
                  <a:pt x="2446" y="996"/>
                </a:cubicBezTo>
                <a:close/>
                <a:moveTo>
                  <a:pt x="9705" y="2083"/>
                </a:moveTo>
                <a:cubicBezTo>
                  <a:pt x="9637" y="2083"/>
                  <a:pt x="9568" y="2105"/>
                  <a:pt x="9508" y="2153"/>
                </a:cubicBezTo>
                <a:lnTo>
                  <a:pt x="8594" y="2839"/>
                </a:lnTo>
                <a:cubicBezTo>
                  <a:pt x="8442" y="2945"/>
                  <a:pt x="8411" y="3159"/>
                  <a:pt x="8518" y="3311"/>
                </a:cubicBezTo>
                <a:cubicBezTo>
                  <a:pt x="8594" y="3387"/>
                  <a:pt x="8685" y="3448"/>
                  <a:pt x="8792" y="3448"/>
                </a:cubicBezTo>
                <a:cubicBezTo>
                  <a:pt x="8868" y="3448"/>
                  <a:pt x="8914" y="3433"/>
                  <a:pt x="8990" y="3387"/>
                </a:cubicBezTo>
                <a:lnTo>
                  <a:pt x="9904" y="2702"/>
                </a:lnTo>
                <a:cubicBezTo>
                  <a:pt x="10057" y="2595"/>
                  <a:pt x="10102" y="2382"/>
                  <a:pt x="9980" y="2229"/>
                </a:cubicBezTo>
                <a:cubicBezTo>
                  <a:pt x="9916" y="2137"/>
                  <a:pt x="9811" y="2083"/>
                  <a:pt x="9705" y="2083"/>
                </a:cubicBezTo>
                <a:close/>
                <a:moveTo>
                  <a:pt x="761" y="3099"/>
                </a:moveTo>
                <a:cubicBezTo>
                  <a:pt x="630" y="3099"/>
                  <a:pt x="503" y="3173"/>
                  <a:pt x="458" y="3296"/>
                </a:cubicBezTo>
                <a:cubicBezTo>
                  <a:pt x="382" y="3463"/>
                  <a:pt x="458" y="3677"/>
                  <a:pt x="641" y="3753"/>
                </a:cubicBezTo>
                <a:lnTo>
                  <a:pt x="1677" y="4210"/>
                </a:lnTo>
                <a:cubicBezTo>
                  <a:pt x="1723" y="4225"/>
                  <a:pt x="1784" y="4225"/>
                  <a:pt x="1814" y="4225"/>
                </a:cubicBezTo>
                <a:cubicBezTo>
                  <a:pt x="1951" y="4225"/>
                  <a:pt x="2058" y="4149"/>
                  <a:pt x="2119" y="4012"/>
                </a:cubicBezTo>
                <a:cubicBezTo>
                  <a:pt x="2195" y="3844"/>
                  <a:pt x="2119" y="3631"/>
                  <a:pt x="1951" y="3570"/>
                </a:cubicBezTo>
                <a:lnTo>
                  <a:pt x="900" y="3128"/>
                </a:lnTo>
                <a:cubicBezTo>
                  <a:pt x="856" y="3108"/>
                  <a:pt x="808" y="3099"/>
                  <a:pt x="761" y="3099"/>
                </a:cubicBezTo>
                <a:close/>
                <a:moveTo>
                  <a:pt x="10684" y="4590"/>
                </a:moveTo>
                <a:cubicBezTo>
                  <a:pt x="10673" y="4590"/>
                  <a:pt x="10662" y="4590"/>
                  <a:pt x="10651" y="4591"/>
                </a:cubicBezTo>
                <a:lnTo>
                  <a:pt x="9508" y="4713"/>
                </a:lnTo>
                <a:cubicBezTo>
                  <a:pt x="9325" y="4743"/>
                  <a:pt x="9188" y="4911"/>
                  <a:pt x="9203" y="5094"/>
                </a:cubicBezTo>
                <a:cubicBezTo>
                  <a:pt x="9219" y="5277"/>
                  <a:pt x="9371" y="5414"/>
                  <a:pt x="9554" y="5414"/>
                </a:cubicBezTo>
                <a:lnTo>
                  <a:pt x="9584" y="5414"/>
                </a:lnTo>
                <a:lnTo>
                  <a:pt x="10727" y="5277"/>
                </a:lnTo>
                <a:cubicBezTo>
                  <a:pt x="10925" y="5231"/>
                  <a:pt x="11047" y="5063"/>
                  <a:pt x="11032" y="4896"/>
                </a:cubicBezTo>
                <a:cubicBezTo>
                  <a:pt x="11017" y="4709"/>
                  <a:pt x="10867" y="4590"/>
                  <a:pt x="10684" y="4590"/>
                </a:cubicBezTo>
                <a:close/>
                <a:moveTo>
                  <a:pt x="1507" y="5611"/>
                </a:moveTo>
                <a:cubicBezTo>
                  <a:pt x="1497" y="5611"/>
                  <a:pt x="1488" y="5611"/>
                  <a:pt x="1479" y="5612"/>
                </a:cubicBezTo>
                <a:lnTo>
                  <a:pt x="336" y="5749"/>
                </a:lnTo>
                <a:cubicBezTo>
                  <a:pt x="138" y="5764"/>
                  <a:pt x="1" y="5947"/>
                  <a:pt x="31" y="6130"/>
                </a:cubicBezTo>
                <a:cubicBezTo>
                  <a:pt x="47" y="6297"/>
                  <a:pt x="199" y="6434"/>
                  <a:pt x="367" y="6434"/>
                </a:cubicBezTo>
                <a:lnTo>
                  <a:pt x="412" y="6434"/>
                </a:lnTo>
                <a:lnTo>
                  <a:pt x="1555" y="6297"/>
                </a:lnTo>
                <a:cubicBezTo>
                  <a:pt x="1738" y="6282"/>
                  <a:pt x="1875" y="6115"/>
                  <a:pt x="1860" y="5916"/>
                </a:cubicBezTo>
                <a:cubicBezTo>
                  <a:pt x="1831" y="5743"/>
                  <a:pt x="1678" y="5611"/>
                  <a:pt x="1507" y="5611"/>
                </a:cubicBezTo>
                <a:close/>
                <a:moveTo>
                  <a:pt x="5532" y="3220"/>
                </a:moveTo>
                <a:cubicBezTo>
                  <a:pt x="6050" y="3220"/>
                  <a:pt x="6537" y="3387"/>
                  <a:pt x="6964" y="3707"/>
                </a:cubicBezTo>
                <a:cubicBezTo>
                  <a:pt x="7436" y="4088"/>
                  <a:pt x="7741" y="4637"/>
                  <a:pt x="7817" y="5261"/>
                </a:cubicBezTo>
                <a:cubicBezTo>
                  <a:pt x="7954" y="6511"/>
                  <a:pt x="7055" y="7653"/>
                  <a:pt x="5791" y="7790"/>
                </a:cubicBezTo>
                <a:cubicBezTo>
                  <a:pt x="5694" y="7802"/>
                  <a:pt x="5598" y="7808"/>
                  <a:pt x="5503" y="7808"/>
                </a:cubicBezTo>
                <a:cubicBezTo>
                  <a:pt x="4992" y="7808"/>
                  <a:pt x="4497" y="7639"/>
                  <a:pt x="4099" y="7318"/>
                </a:cubicBezTo>
                <a:cubicBezTo>
                  <a:pt x="3627" y="6937"/>
                  <a:pt x="3322" y="6374"/>
                  <a:pt x="3246" y="5764"/>
                </a:cubicBezTo>
                <a:cubicBezTo>
                  <a:pt x="3109" y="4515"/>
                  <a:pt x="4008" y="3372"/>
                  <a:pt x="5257" y="3235"/>
                </a:cubicBezTo>
                <a:cubicBezTo>
                  <a:pt x="5349" y="3220"/>
                  <a:pt x="5440" y="3220"/>
                  <a:pt x="5532" y="3220"/>
                </a:cubicBezTo>
                <a:close/>
                <a:moveTo>
                  <a:pt x="9233" y="6786"/>
                </a:moveTo>
                <a:cubicBezTo>
                  <a:pt x="9103" y="6786"/>
                  <a:pt x="8978" y="6860"/>
                  <a:pt x="8944" y="6983"/>
                </a:cubicBezTo>
                <a:cubicBezTo>
                  <a:pt x="8868" y="7166"/>
                  <a:pt x="8944" y="7364"/>
                  <a:pt x="9112" y="7425"/>
                </a:cubicBezTo>
                <a:lnTo>
                  <a:pt x="10163" y="7882"/>
                </a:lnTo>
                <a:cubicBezTo>
                  <a:pt x="10194" y="7897"/>
                  <a:pt x="10255" y="7897"/>
                  <a:pt x="10285" y="7897"/>
                </a:cubicBezTo>
                <a:cubicBezTo>
                  <a:pt x="10422" y="7897"/>
                  <a:pt x="10544" y="7821"/>
                  <a:pt x="10590" y="7699"/>
                </a:cubicBezTo>
                <a:cubicBezTo>
                  <a:pt x="10697" y="7547"/>
                  <a:pt x="10590" y="7349"/>
                  <a:pt x="10422" y="7272"/>
                </a:cubicBezTo>
                <a:lnTo>
                  <a:pt x="9371" y="6815"/>
                </a:lnTo>
                <a:cubicBezTo>
                  <a:pt x="9327" y="6795"/>
                  <a:pt x="9279" y="6786"/>
                  <a:pt x="9233" y="6786"/>
                </a:cubicBezTo>
                <a:close/>
                <a:moveTo>
                  <a:pt x="5554" y="2530"/>
                </a:moveTo>
                <a:cubicBezTo>
                  <a:pt x="5441" y="2530"/>
                  <a:pt x="5326" y="2536"/>
                  <a:pt x="5212" y="2549"/>
                </a:cubicBezTo>
                <a:cubicBezTo>
                  <a:pt x="3566" y="2747"/>
                  <a:pt x="2408" y="4210"/>
                  <a:pt x="2576" y="5840"/>
                </a:cubicBezTo>
                <a:cubicBezTo>
                  <a:pt x="2667" y="6633"/>
                  <a:pt x="3048" y="7349"/>
                  <a:pt x="3688" y="7851"/>
                </a:cubicBezTo>
                <a:cubicBezTo>
                  <a:pt x="4206" y="8263"/>
                  <a:pt x="4861" y="8491"/>
                  <a:pt x="5532" y="8491"/>
                </a:cubicBezTo>
                <a:cubicBezTo>
                  <a:pt x="5638" y="8491"/>
                  <a:pt x="5760" y="8491"/>
                  <a:pt x="5867" y="8476"/>
                </a:cubicBezTo>
                <a:cubicBezTo>
                  <a:pt x="6659" y="8385"/>
                  <a:pt x="7375" y="7973"/>
                  <a:pt x="7878" y="7364"/>
                </a:cubicBezTo>
                <a:cubicBezTo>
                  <a:pt x="8365" y="6739"/>
                  <a:pt x="8594" y="5977"/>
                  <a:pt x="8503" y="5185"/>
                </a:cubicBezTo>
                <a:cubicBezTo>
                  <a:pt x="8411" y="4393"/>
                  <a:pt x="8030" y="3677"/>
                  <a:pt x="7390" y="3174"/>
                </a:cubicBezTo>
                <a:cubicBezTo>
                  <a:pt x="6856" y="2757"/>
                  <a:pt x="6222" y="2530"/>
                  <a:pt x="5554" y="2530"/>
                </a:cubicBezTo>
                <a:close/>
                <a:moveTo>
                  <a:pt x="2275" y="7582"/>
                </a:moveTo>
                <a:cubicBezTo>
                  <a:pt x="2205" y="7582"/>
                  <a:pt x="2138" y="7601"/>
                  <a:pt x="2088" y="7638"/>
                </a:cubicBezTo>
                <a:lnTo>
                  <a:pt x="1174" y="8324"/>
                </a:lnTo>
                <a:cubicBezTo>
                  <a:pt x="1022" y="8430"/>
                  <a:pt x="976" y="8644"/>
                  <a:pt x="1098" y="8796"/>
                </a:cubicBezTo>
                <a:cubicBezTo>
                  <a:pt x="1144" y="8887"/>
                  <a:pt x="1266" y="8933"/>
                  <a:pt x="1357" y="8933"/>
                </a:cubicBezTo>
                <a:cubicBezTo>
                  <a:pt x="1433" y="8933"/>
                  <a:pt x="1494" y="8918"/>
                  <a:pt x="1570" y="8872"/>
                </a:cubicBezTo>
                <a:lnTo>
                  <a:pt x="2484" y="8187"/>
                </a:lnTo>
                <a:cubicBezTo>
                  <a:pt x="2637" y="8080"/>
                  <a:pt x="2667" y="7867"/>
                  <a:pt x="2561" y="7714"/>
                </a:cubicBezTo>
                <a:cubicBezTo>
                  <a:pt x="2488" y="7624"/>
                  <a:pt x="2378" y="7582"/>
                  <a:pt x="2275" y="7582"/>
                </a:cubicBezTo>
                <a:close/>
                <a:moveTo>
                  <a:pt x="7941" y="8428"/>
                </a:moveTo>
                <a:cubicBezTo>
                  <a:pt x="7872" y="8428"/>
                  <a:pt x="7801" y="8449"/>
                  <a:pt x="7741" y="8491"/>
                </a:cubicBezTo>
                <a:cubicBezTo>
                  <a:pt x="7588" y="8613"/>
                  <a:pt x="7543" y="8811"/>
                  <a:pt x="7665" y="8964"/>
                </a:cubicBezTo>
                <a:lnTo>
                  <a:pt x="8350" y="9878"/>
                </a:lnTo>
                <a:cubicBezTo>
                  <a:pt x="8396" y="9984"/>
                  <a:pt x="8518" y="10015"/>
                  <a:pt x="8609" y="10015"/>
                </a:cubicBezTo>
                <a:cubicBezTo>
                  <a:pt x="8685" y="10015"/>
                  <a:pt x="8746" y="10000"/>
                  <a:pt x="8823" y="9954"/>
                </a:cubicBezTo>
                <a:cubicBezTo>
                  <a:pt x="8975" y="9847"/>
                  <a:pt x="9005" y="9634"/>
                  <a:pt x="8899" y="9482"/>
                </a:cubicBezTo>
                <a:lnTo>
                  <a:pt x="8213" y="8567"/>
                </a:lnTo>
                <a:cubicBezTo>
                  <a:pt x="8149" y="8476"/>
                  <a:pt x="8046" y="8428"/>
                  <a:pt x="7941" y="8428"/>
                </a:cubicBezTo>
                <a:close/>
                <a:moveTo>
                  <a:pt x="3900" y="8888"/>
                </a:moveTo>
                <a:cubicBezTo>
                  <a:pt x="3770" y="8888"/>
                  <a:pt x="3645" y="8962"/>
                  <a:pt x="3612" y="9086"/>
                </a:cubicBezTo>
                <a:lnTo>
                  <a:pt x="3155" y="10137"/>
                </a:lnTo>
                <a:cubicBezTo>
                  <a:pt x="3063" y="10304"/>
                  <a:pt x="3155" y="10518"/>
                  <a:pt x="3322" y="10563"/>
                </a:cubicBezTo>
                <a:cubicBezTo>
                  <a:pt x="3353" y="10594"/>
                  <a:pt x="3414" y="10594"/>
                  <a:pt x="3459" y="10594"/>
                </a:cubicBezTo>
                <a:cubicBezTo>
                  <a:pt x="3581" y="10594"/>
                  <a:pt x="3703" y="10518"/>
                  <a:pt x="3764" y="10381"/>
                </a:cubicBezTo>
                <a:lnTo>
                  <a:pt x="4221" y="9329"/>
                </a:lnTo>
                <a:cubicBezTo>
                  <a:pt x="4313" y="9177"/>
                  <a:pt x="4206" y="8994"/>
                  <a:pt x="4038" y="8918"/>
                </a:cubicBezTo>
                <a:cubicBezTo>
                  <a:pt x="3994" y="8898"/>
                  <a:pt x="3947" y="8888"/>
                  <a:pt x="3900" y="8888"/>
                </a:cubicBezTo>
                <a:close/>
                <a:moveTo>
                  <a:pt x="5973" y="9191"/>
                </a:moveTo>
                <a:cubicBezTo>
                  <a:pt x="5963" y="9191"/>
                  <a:pt x="5953" y="9191"/>
                  <a:pt x="5943" y="9192"/>
                </a:cubicBezTo>
                <a:cubicBezTo>
                  <a:pt x="5760" y="9223"/>
                  <a:pt x="5623" y="9390"/>
                  <a:pt x="5638" y="9573"/>
                </a:cubicBezTo>
                <a:lnTo>
                  <a:pt x="5775" y="10716"/>
                </a:lnTo>
                <a:cubicBezTo>
                  <a:pt x="5791" y="10883"/>
                  <a:pt x="5943" y="11020"/>
                  <a:pt x="6126" y="11020"/>
                </a:cubicBezTo>
                <a:lnTo>
                  <a:pt x="6156" y="11020"/>
                </a:lnTo>
                <a:cubicBezTo>
                  <a:pt x="6354" y="11005"/>
                  <a:pt x="6476" y="10838"/>
                  <a:pt x="6461" y="10640"/>
                </a:cubicBezTo>
                <a:lnTo>
                  <a:pt x="6324" y="9497"/>
                </a:lnTo>
                <a:cubicBezTo>
                  <a:pt x="6309" y="9323"/>
                  <a:pt x="6158" y="9191"/>
                  <a:pt x="5973" y="919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61" name="Google Shape;161;p20"/>
          <p:cNvGrpSpPr/>
          <p:nvPr/>
        </p:nvGrpSpPr>
        <p:grpSpPr>
          <a:xfrm>
            <a:off x="7815642" y="291137"/>
            <a:ext cx="687704" cy="153887"/>
            <a:chOff x="5906767" y="105437"/>
            <a:chExt cx="687704" cy="153887"/>
          </a:xfrm>
        </p:grpSpPr>
        <p:sp>
          <p:nvSpPr>
            <p:cNvPr id="162" name="Google Shape;162;p20"/>
            <p:cNvSpPr/>
            <p:nvPr/>
          </p:nvSpPr>
          <p:spPr>
            <a:xfrm>
              <a:off x="6053647" y="105437"/>
              <a:ext cx="540824" cy="73226"/>
            </a:xfrm>
            <a:custGeom>
              <a:rect b="b" l="l" r="r" t="t"/>
              <a:pathLst>
                <a:path extrusionOk="0" h="2393" w="17674">
                  <a:moveTo>
                    <a:pt x="305" y="1"/>
                  </a:moveTo>
                  <a:cubicBezTo>
                    <a:pt x="137" y="1"/>
                    <a:pt x="0" y="138"/>
                    <a:pt x="0" y="306"/>
                  </a:cubicBezTo>
                  <a:cubicBezTo>
                    <a:pt x="0" y="473"/>
                    <a:pt x="137" y="610"/>
                    <a:pt x="305" y="610"/>
                  </a:cubicBezTo>
                  <a:cubicBezTo>
                    <a:pt x="747" y="610"/>
                    <a:pt x="945" y="900"/>
                    <a:pt x="1280" y="1372"/>
                  </a:cubicBezTo>
                  <a:cubicBezTo>
                    <a:pt x="1585" y="1829"/>
                    <a:pt x="1981" y="2393"/>
                    <a:pt x="2743" y="2393"/>
                  </a:cubicBezTo>
                  <a:cubicBezTo>
                    <a:pt x="3504" y="2393"/>
                    <a:pt x="3901" y="1829"/>
                    <a:pt x="4205" y="1372"/>
                  </a:cubicBezTo>
                  <a:cubicBezTo>
                    <a:pt x="4525" y="900"/>
                    <a:pt x="4754" y="610"/>
                    <a:pt x="5180" y="610"/>
                  </a:cubicBezTo>
                  <a:cubicBezTo>
                    <a:pt x="5622" y="610"/>
                    <a:pt x="5820" y="900"/>
                    <a:pt x="6155" y="1372"/>
                  </a:cubicBezTo>
                  <a:cubicBezTo>
                    <a:pt x="6460" y="1829"/>
                    <a:pt x="6856" y="2393"/>
                    <a:pt x="7618" y="2393"/>
                  </a:cubicBezTo>
                  <a:cubicBezTo>
                    <a:pt x="8380" y="2393"/>
                    <a:pt x="8776" y="1829"/>
                    <a:pt x="9081" y="1372"/>
                  </a:cubicBezTo>
                  <a:cubicBezTo>
                    <a:pt x="9401" y="900"/>
                    <a:pt x="9629" y="610"/>
                    <a:pt x="10056" y="610"/>
                  </a:cubicBezTo>
                  <a:cubicBezTo>
                    <a:pt x="10498" y="610"/>
                    <a:pt x="10696" y="900"/>
                    <a:pt x="11031" y="1372"/>
                  </a:cubicBezTo>
                  <a:cubicBezTo>
                    <a:pt x="11336" y="1829"/>
                    <a:pt x="11732" y="2393"/>
                    <a:pt x="12494" y="2393"/>
                  </a:cubicBezTo>
                  <a:cubicBezTo>
                    <a:pt x="13255" y="2393"/>
                    <a:pt x="13652" y="1829"/>
                    <a:pt x="13956" y="1372"/>
                  </a:cubicBezTo>
                  <a:cubicBezTo>
                    <a:pt x="14276" y="900"/>
                    <a:pt x="14505" y="610"/>
                    <a:pt x="14931" y="610"/>
                  </a:cubicBezTo>
                  <a:cubicBezTo>
                    <a:pt x="15373" y="610"/>
                    <a:pt x="15571" y="900"/>
                    <a:pt x="15906" y="1372"/>
                  </a:cubicBezTo>
                  <a:cubicBezTo>
                    <a:pt x="16211" y="1829"/>
                    <a:pt x="16607" y="2393"/>
                    <a:pt x="17369" y="2393"/>
                  </a:cubicBezTo>
                  <a:cubicBezTo>
                    <a:pt x="17537" y="2393"/>
                    <a:pt x="17674" y="2271"/>
                    <a:pt x="17674" y="2088"/>
                  </a:cubicBezTo>
                  <a:cubicBezTo>
                    <a:pt x="17674" y="1921"/>
                    <a:pt x="17537" y="1783"/>
                    <a:pt x="17369" y="1783"/>
                  </a:cubicBezTo>
                  <a:cubicBezTo>
                    <a:pt x="16927" y="1783"/>
                    <a:pt x="16714" y="1494"/>
                    <a:pt x="16394" y="1022"/>
                  </a:cubicBezTo>
                  <a:cubicBezTo>
                    <a:pt x="16089" y="565"/>
                    <a:pt x="15693" y="1"/>
                    <a:pt x="14931" y="1"/>
                  </a:cubicBezTo>
                  <a:cubicBezTo>
                    <a:pt x="14170" y="1"/>
                    <a:pt x="13758" y="565"/>
                    <a:pt x="13469" y="1022"/>
                  </a:cubicBezTo>
                  <a:cubicBezTo>
                    <a:pt x="13134" y="1494"/>
                    <a:pt x="12905" y="1783"/>
                    <a:pt x="12494" y="1783"/>
                  </a:cubicBezTo>
                  <a:cubicBezTo>
                    <a:pt x="12052" y="1783"/>
                    <a:pt x="11838" y="1494"/>
                    <a:pt x="11519" y="1022"/>
                  </a:cubicBezTo>
                  <a:cubicBezTo>
                    <a:pt x="11214" y="565"/>
                    <a:pt x="10818" y="1"/>
                    <a:pt x="10056" y="1"/>
                  </a:cubicBezTo>
                  <a:cubicBezTo>
                    <a:pt x="9294" y="1"/>
                    <a:pt x="8898" y="565"/>
                    <a:pt x="8593" y="1022"/>
                  </a:cubicBezTo>
                  <a:cubicBezTo>
                    <a:pt x="8258" y="1494"/>
                    <a:pt x="8030" y="1783"/>
                    <a:pt x="7618" y="1783"/>
                  </a:cubicBezTo>
                  <a:cubicBezTo>
                    <a:pt x="7176" y="1783"/>
                    <a:pt x="6963" y="1494"/>
                    <a:pt x="6643" y="1022"/>
                  </a:cubicBezTo>
                  <a:cubicBezTo>
                    <a:pt x="6338" y="565"/>
                    <a:pt x="5942" y="1"/>
                    <a:pt x="5180" y="1"/>
                  </a:cubicBezTo>
                  <a:cubicBezTo>
                    <a:pt x="4419" y="1"/>
                    <a:pt x="4022" y="565"/>
                    <a:pt x="3718" y="1022"/>
                  </a:cubicBezTo>
                  <a:cubicBezTo>
                    <a:pt x="3383" y="1494"/>
                    <a:pt x="3154" y="1783"/>
                    <a:pt x="2743" y="1783"/>
                  </a:cubicBezTo>
                  <a:cubicBezTo>
                    <a:pt x="2301" y="1783"/>
                    <a:pt x="2087" y="1494"/>
                    <a:pt x="1768" y="1022"/>
                  </a:cubicBezTo>
                  <a:cubicBezTo>
                    <a:pt x="1463" y="565"/>
                    <a:pt x="1067" y="1"/>
                    <a:pt x="3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3" name="Google Shape;163;p20"/>
            <p:cNvSpPr/>
            <p:nvPr/>
          </p:nvSpPr>
          <p:spPr>
            <a:xfrm>
              <a:off x="5906767" y="185639"/>
              <a:ext cx="540855" cy="73685"/>
            </a:xfrm>
            <a:custGeom>
              <a:rect b="b" l="l" r="r" t="t"/>
              <a:pathLst>
                <a:path extrusionOk="0" h="2408" w="17675">
                  <a:moveTo>
                    <a:pt x="306" y="0"/>
                  </a:moveTo>
                  <a:cubicBezTo>
                    <a:pt x="123" y="0"/>
                    <a:pt x="1" y="138"/>
                    <a:pt x="1" y="305"/>
                  </a:cubicBezTo>
                  <a:cubicBezTo>
                    <a:pt x="1" y="488"/>
                    <a:pt x="123" y="610"/>
                    <a:pt x="306" y="610"/>
                  </a:cubicBezTo>
                  <a:cubicBezTo>
                    <a:pt x="732" y="610"/>
                    <a:pt x="945" y="899"/>
                    <a:pt x="1265" y="1372"/>
                  </a:cubicBezTo>
                  <a:cubicBezTo>
                    <a:pt x="1570" y="1829"/>
                    <a:pt x="1982" y="2408"/>
                    <a:pt x="2743" y="2408"/>
                  </a:cubicBezTo>
                  <a:cubicBezTo>
                    <a:pt x="3505" y="2408"/>
                    <a:pt x="3901" y="1829"/>
                    <a:pt x="4206" y="1372"/>
                  </a:cubicBezTo>
                  <a:cubicBezTo>
                    <a:pt x="4526" y="899"/>
                    <a:pt x="4754" y="610"/>
                    <a:pt x="5181" y="610"/>
                  </a:cubicBezTo>
                  <a:cubicBezTo>
                    <a:pt x="5623" y="610"/>
                    <a:pt x="5821" y="899"/>
                    <a:pt x="6156" y="1372"/>
                  </a:cubicBezTo>
                  <a:cubicBezTo>
                    <a:pt x="6461" y="1829"/>
                    <a:pt x="6857" y="2408"/>
                    <a:pt x="7619" y="2408"/>
                  </a:cubicBezTo>
                  <a:cubicBezTo>
                    <a:pt x="8381" y="2408"/>
                    <a:pt x="8777" y="1829"/>
                    <a:pt x="9081" y="1372"/>
                  </a:cubicBezTo>
                  <a:cubicBezTo>
                    <a:pt x="9401" y="899"/>
                    <a:pt x="9630" y="610"/>
                    <a:pt x="10057" y="610"/>
                  </a:cubicBezTo>
                  <a:cubicBezTo>
                    <a:pt x="10498" y="610"/>
                    <a:pt x="10696" y="899"/>
                    <a:pt x="11032" y="1372"/>
                  </a:cubicBezTo>
                  <a:cubicBezTo>
                    <a:pt x="11336" y="1829"/>
                    <a:pt x="11733" y="2408"/>
                    <a:pt x="12494" y="2408"/>
                  </a:cubicBezTo>
                  <a:cubicBezTo>
                    <a:pt x="13256" y="2408"/>
                    <a:pt x="13652" y="1829"/>
                    <a:pt x="13957" y="1372"/>
                  </a:cubicBezTo>
                  <a:cubicBezTo>
                    <a:pt x="14277" y="899"/>
                    <a:pt x="14505" y="610"/>
                    <a:pt x="14932" y="610"/>
                  </a:cubicBezTo>
                  <a:cubicBezTo>
                    <a:pt x="15374" y="610"/>
                    <a:pt x="15572" y="899"/>
                    <a:pt x="15892" y="1372"/>
                  </a:cubicBezTo>
                  <a:cubicBezTo>
                    <a:pt x="16212" y="1829"/>
                    <a:pt x="16608" y="2408"/>
                    <a:pt x="17370" y="2408"/>
                  </a:cubicBezTo>
                  <a:cubicBezTo>
                    <a:pt x="17537" y="2408"/>
                    <a:pt x="17675" y="2271"/>
                    <a:pt x="17675" y="2103"/>
                  </a:cubicBezTo>
                  <a:cubicBezTo>
                    <a:pt x="17675" y="1935"/>
                    <a:pt x="17537" y="1798"/>
                    <a:pt x="17370" y="1798"/>
                  </a:cubicBezTo>
                  <a:cubicBezTo>
                    <a:pt x="16928" y="1798"/>
                    <a:pt x="16715" y="1509"/>
                    <a:pt x="16395" y="1036"/>
                  </a:cubicBezTo>
                  <a:cubicBezTo>
                    <a:pt x="16090" y="579"/>
                    <a:pt x="15694" y="0"/>
                    <a:pt x="14932" y="0"/>
                  </a:cubicBezTo>
                  <a:cubicBezTo>
                    <a:pt x="14170" y="0"/>
                    <a:pt x="13759" y="579"/>
                    <a:pt x="13469" y="1036"/>
                  </a:cubicBezTo>
                  <a:cubicBezTo>
                    <a:pt x="13134" y="1509"/>
                    <a:pt x="12906" y="1798"/>
                    <a:pt x="12494" y="1798"/>
                  </a:cubicBezTo>
                  <a:cubicBezTo>
                    <a:pt x="12052" y="1798"/>
                    <a:pt x="11839" y="1509"/>
                    <a:pt x="11519" y="1036"/>
                  </a:cubicBezTo>
                  <a:cubicBezTo>
                    <a:pt x="11214" y="579"/>
                    <a:pt x="10818" y="0"/>
                    <a:pt x="10057" y="0"/>
                  </a:cubicBezTo>
                  <a:cubicBezTo>
                    <a:pt x="9295" y="0"/>
                    <a:pt x="8899" y="579"/>
                    <a:pt x="8594" y="1036"/>
                  </a:cubicBezTo>
                  <a:cubicBezTo>
                    <a:pt x="8259" y="1509"/>
                    <a:pt x="8030" y="1798"/>
                    <a:pt x="7619" y="1798"/>
                  </a:cubicBezTo>
                  <a:cubicBezTo>
                    <a:pt x="7177" y="1798"/>
                    <a:pt x="6964" y="1509"/>
                    <a:pt x="6644" y="1036"/>
                  </a:cubicBezTo>
                  <a:cubicBezTo>
                    <a:pt x="6339" y="579"/>
                    <a:pt x="5943" y="0"/>
                    <a:pt x="5181" y="0"/>
                  </a:cubicBezTo>
                  <a:cubicBezTo>
                    <a:pt x="4419" y="0"/>
                    <a:pt x="4023" y="579"/>
                    <a:pt x="3703" y="1036"/>
                  </a:cubicBezTo>
                  <a:cubicBezTo>
                    <a:pt x="3383" y="1509"/>
                    <a:pt x="3155" y="1798"/>
                    <a:pt x="2743" y="1798"/>
                  </a:cubicBezTo>
                  <a:cubicBezTo>
                    <a:pt x="2301" y="1798"/>
                    <a:pt x="2088" y="1509"/>
                    <a:pt x="1768" y="1036"/>
                  </a:cubicBezTo>
                  <a:cubicBezTo>
                    <a:pt x="1463" y="579"/>
                    <a:pt x="1067" y="0"/>
                    <a:pt x="30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64" name="Google Shape;164;p20"/>
          <p:cNvSpPr/>
          <p:nvPr/>
        </p:nvSpPr>
        <p:spPr>
          <a:xfrm>
            <a:off x="8592283" y="1961155"/>
            <a:ext cx="157131" cy="338038"/>
          </a:xfrm>
          <a:custGeom>
            <a:rect b="b" l="l" r="r" t="t"/>
            <a:pathLst>
              <a:path extrusionOk="0" h="11047" w="5135">
                <a:moveTo>
                  <a:pt x="2575" y="0"/>
                </a:moveTo>
                <a:lnTo>
                  <a:pt x="0" y="6598"/>
                </a:lnTo>
                <a:lnTo>
                  <a:pt x="2575" y="6598"/>
                </a:lnTo>
                <a:lnTo>
                  <a:pt x="2575" y="11046"/>
                </a:lnTo>
                <a:lnTo>
                  <a:pt x="5135" y="4434"/>
                </a:lnTo>
                <a:lnTo>
                  <a:pt x="2575" y="4434"/>
                </a:lnTo>
                <a:lnTo>
                  <a:pt x="2575" y="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hree columns">
  <p:cSld name="CUSTOM_6"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1"/>
          <p:cNvSpPr/>
          <p:nvPr/>
        </p:nvSpPr>
        <p:spPr>
          <a:xfrm>
            <a:off x="183300" y="142800"/>
            <a:ext cx="8777400" cy="4857900"/>
          </a:xfrm>
          <a:prstGeom prst="roundRect">
            <a:avLst>
              <a:gd fmla="val 381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21"/>
          <p:cNvSpPr txBox="1"/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168" name="Google Shape;168;p21"/>
          <p:cNvSpPr txBox="1"/>
          <p:nvPr>
            <p:ph idx="1" type="subTitle"/>
          </p:nvPr>
        </p:nvSpPr>
        <p:spPr>
          <a:xfrm>
            <a:off x="720000" y="2171599"/>
            <a:ext cx="2262000" cy="1501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200"/>
              <a:buNone/>
              <a:defRPr/>
            </a:lvl9pPr>
          </a:lstStyle>
          <a:p/>
        </p:txBody>
      </p:sp>
      <p:sp>
        <p:nvSpPr>
          <p:cNvPr id="169" name="Google Shape;169;p21"/>
          <p:cNvSpPr txBox="1"/>
          <p:nvPr>
            <p:ph idx="2" type="subTitle"/>
          </p:nvPr>
        </p:nvSpPr>
        <p:spPr>
          <a:xfrm>
            <a:off x="3440998" y="2171599"/>
            <a:ext cx="2262000" cy="1501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200"/>
              <a:buNone/>
              <a:defRPr/>
            </a:lvl9pPr>
          </a:lstStyle>
          <a:p/>
        </p:txBody>
      </p:sp>
      <p:sp>
        <p:nvSpPr>
          <p:cNvPr id="170" name="Google Shape;170;p21"/>
          <p:cNvSpPr txBox="1"/>
          <p:nvPr>
            <p:ph idx="3" type="subTitle"/>
          </p:nvPr>
        </p:nvSpPr>
        <p:spPr>
          <a:xfrm>
            <a:off x="6162002" y="2171599"/>
            <a:ext cx="2262000" cy="1501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200"/>
              <a:buNone/>
              <a:defRPr/>
            </a:lvl9pPr>
          </a:lstStyle>
          <a:p/>
        </p:txBody>
      </p:sp>
      <p:sp>
        <p:nvSpPr>
          <p:cNvPr id="171" name="Google Shape;171;p21"/>
          <p:cNvSpPr txBox="1"/>
          <p:nvPr>
            <p:ph idx="4" type="subTitle"/>
          </p:nvPr>
        </p:nvSpPr>
        <p:spPr>
          <a:xfrm>
            <a:off x="720000" y="1788525"/>
            <a:ext cx="2262000" cy="375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000">
                <a:solidFill>
                  <a:schemeClr val="dk1"/>
                </a:solidFill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4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4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4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4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4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4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4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400"/>
            </a:lvl9pPr>
          </a:lstStyle>
          <a:p/>
        </p:txBody>
      </p:sp>
      <p:sp>
        <p:nvSpPr>
          <p:cNvPr id="172" name="Google Shape;172;p21"/>
          <p:cNvSpPr txBox="1"/>
          <p:nvPr>
            <p:ph idx="5" type="subTitle"/>
          </p:nvPr>
        </p:nvSpPr>
        <p:spPr>
          <a:xfrm>
            <a:off x="3441001" y="1788525"/>
            <a:ext cx="2262000" cy="375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000">
                <a:solidFill>
                  <a:schemeClr val="dk1"/>
                </a:solidFill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4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4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4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4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4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4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4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400"/>
            </a:lvl9pPr>
          </a:lstStyle>
          <a:p/>
        </p:txBody>
      </p:sp>
      <p:sp>
        <p:nvSpPr>
          <p:cNvPr id="173" name="Google Shape;173;p21"/>
          <p:cNvSpPr txBox="1"/>
          <p:nvPr>
            <p:ph idx="6" type="subTitle"/>
          </p:nvPr>
        </p:nvSpPr>
        <p:spPr>
          <a:xfrm>
            <a:off x="6162003" y="1788525"/>
            <a:ext cx="2262000" cy="375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000">
                <a:solidFill>
                  <a:schemeClr val="dk1"/>
                </a:solidFill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4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4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4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4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4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4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4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 sz="2400"/>
            </a:lvl9pPr>
          </a:lstStyle>
          <a:p/>
        </p:txBody>
      </p:sp>
      <p:sp>
        <p:nvSpPr>
          <p:cNvPr id="174" name="Google Shape;174;p21"/>
          <p:cNvSpPr/>
          <p:nvPr/>
        </p:nvSpPr>
        <p:spPr>
          <a:xfrm>
            <a:off x="5432983" y="201455"/>
            <a:ext cx="157131" cy="338038"/>
          </a:xfrm>
          <a:custGeom>
            <a:rect b="b" l="l" r="r" t="t"/>
            <a:pathLst>
              <a:path extrusionOk="0" h="11047" w="5135">
                <a:moveTo>
                  <a:pt x="2575" y="0"/>
                </a:moveTo>
                <a:lnTo>
                  <a:pt x="0" y="6598"/>
                </a:lnTo>
                <a:lnTo>
                  <a:pt x="2575" y="6598"/>
                </a:lnTo>
                <a:lnTo>
                  <a:pt x="2575" y="11046"/>
                </a:lnTo>
                <a:lnTo>
                  <a:pt x="5135" y="4434"/>
                </a:lnTo>
                <a:lnTo>
                  <a:pt x="2575" y="4434"/>
                </a:lnTo>
                <a:lnTo>
                  <a:pt x="2575" y="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75" name="Google Shape;175;p21"/>
          <p:cNvGrpSpPr/>
          <p:nvPr/>
        </p:nvGrpSpPr>
        <p:grpSpPr>
          <a:xfrm>
            <a:off x="-8" y="4268037"/>
            <a:ext cx="687704" cy="153887"/>
            <a:chOff x="5906767" y="105437"/>
            <a:chExt cx="687704" cy="153887"/>
          </a:xfrm>
        </p:grpSpPr>
        <p:sp>
          <p:nvSpPr>
            <p:cNvPr id="176" name="Google Shape;176;p21"/>
            <p:cNvSpPr/>
            <p:nvPr/>
          </p:nvSpPr>
          <p:spPr>
            <a:xfrm>
              <a:off x="6053647" y="105437"/>
              <a:ext cx="540824" cy="73226"/>
            </a:xfrm>
            <a:custGeom>
              <a:rect b="b" l="l" r="r" t="t"/>
              <a:pathLst>
                <a:path extrusionOk="0" h="2393" w="17674">
                  <a:moveTo>
                    <a:pt x="305" y="1"/>
                  </a:moveTo>
                  <a:cubicBezTo>
                    <a:pt x="137" y="1"/>
                    <a:pt x="0" y="138"/>
                    <a:pt x="0" y="306"/>
                  </a:cubicBezTo>
                  <a:cubicBezTo>
                    <a:pt x="0" y="473"/>
                    <a:pt x="137" y="610"/>
                    <a:pt x="305" y="610"/>
                  </a:cubicBezTo>
                  <a:cubicBezTo>
                    <a:pt x="747" y="610"/>
                    <a:pt x="945" y="900"/>
                    <a:pt x="1280" y="1372"/>
                  </a:cubicBezTo>
                  <a:cubicBezTo>
                    <a:pt x="1585" y="1829"/>
                    <a:pt x="1981" y="2393"/>
                    <a:pt x="2743" y="2393"/>
                  </a:cubicBezTo>
                  <a:cubicBezTo>
                    <a:pt x="3504" y="2393"/>
                    <a:pt x="3901" y="1829"/>
                    <a:pt x="4205" y="1372"/>
                  </a:cubicBezTo>
                  <a:cubicBezTo>
                    <a:pt x="4525" y="900"/>
                    <a:pt x="4754" y="610"/>
                    <a:pt x="5180" y="610"/>
                  </a:cubicBezTo>
                  <a:cubicBezTo>
                    <a:pt x="5622" y="610"/>
                    <a:pt x="5820" y="900"/>
                    <a:pt x="6155" y="1372"/>
                  </a:cubicBezTo>
                  <a:cubicBezTo>
                    <a:pt x="6460" y="1829"/>
                    <a:pt x="6856" y="2393"/>
                    <a:pt x="7618" y="2393"/>
                  </a:cubicBezTo>
                  <a:cubicBezTo>
                    <a:pt x="8380" y="2393"/>
                    <a:pt x="8776" y="1829"/>
                    <a:pt x="9081" y="1372"/>
                  </a:cubicBezTo>
                  <a:cubicBezTo>
                    <a:pt x="9401" y="900"/>
                    <a:pt x="9629" y="610"/>
                    <a:pt x="10056" y="610"/>
                  </a:cubicBezTo>
                  <a:cubicBezTo>
                    <a:pt x="10498" y="610"/>
                    <a:pt x="10696" y="900"/>
                    <a:pt x="11031" y="1372"/>
                  </a:cubicBezTo>
                  <a:cubicBezTo>
                    <a:pt x="11336" y="1829"/>
                    <a:pt x="11732" y="2393"/>
                    <a:pt x="12494" y="2393"/>
                  </a:cubicBezTo>
                  <a:cubicBezTo>
                    <a:pt x="13255" y="2393"/>
                    <a:pt x="13652" y="1829"/>
                    <a:pt x="13956" y="1372"/>
                  </a:cubicBezTo>
                  <a:cubicBezTo>
                    <a:pt x="14276" y="900"/>
                    <a:pt x="14505" y="610"/>
                    <a:pt x="14931" y="610"/>
                  </a:cubicBezTo>
                  <a:cubicBezTo>
                    <a:pt x="15373" y="610"/>
                    <a:pt x="15571" y="900"/>
                    <a:pt x="15906" y="1372"/>
                  </a:cubicBezTo>
                  <a:cubicBezTo>
                    <a:pt x="16211" y="1829"/>
                    <a:pt x="16607" y="2393"/>
                    <a:pt x="17369" y="2393"/>
                  </a:cubicBezTo>
                  <a:cubicBezTo>
                    <a:pt x="17537" y="2393"/>
                    <a:pt x="17674" y="2271"/>
                    <a:pt x="17674" y="2088"/>
                  </a:cubicBezTo>
                  <a:cubicBezTo>
                    <a:pt x="17674" y="1921"/>
                    <a:pt x="17537" y="1783"/>
                    <a:pt x="17369" y="1783"/>
                  </a:cubicBezTo>
                  <a:cubicBezTo>
                    <a:pt x="16927" y="1783"/>
                    <a:pt x="16714" y="1494"/>
                    <a:pt x="16394" y="1022"/>
                  </a:cubicBezTo>
                  <a:cubicBezTo>
                    <a:pt x="16089" y="565"/>
                    <a:pt x="15693" y="1"/>
                    <a:pt x="14931" y="1"/>
                  </a:cubicBezTo>
                  <a:cubicBezTo>
                    <a:pt x="14170" y="1"/>
                    <a:pt x="13758" y="565"/>
                    <a:pt x="13469" y="1022"/>
                  </a:cubicBezTo>
                  <a:cubicBezTo>
                    <a:pt x="13134" y="1494"/>
                    <a:pt x="12905" y="1783"/>
                    <a:pt x="12494" y="1783"/>
                  </a:cubicBezTo>
                  <a:cubicBezTo>
                    <a:pt x="12052" y="1783"/>
                    <a:pt x="11838" y="1494"/>
                    <a:pt x="11519" y="1022"/>
                  </a:cubicBezTo>
                  <a:cubicBezTo>
                    <a:pt x="11214" y="565"/>
                    <a:pt x="10818" y="1"/>
                    <a:pt x="10056" y="1"/>
                  </a:cubicBezTo>
                  <a:cubicBezTo>
                    <a:pt x="9294" y="1"/>
                    <a:pt x="8898" y="565"/>
                    <a:pt x="8593" y="1022"/>
                  </a:cubicBezTo>
                  <a:cubicBezTo>
                    <a:pt x="8258" y="1494"/>
                    <a:pt x="8030" y="1783"/>
                    <a:pt x="7618" y="1783"/>
                  </a:cubicBezTo>
                  <a:cubicBezTo>
                    <a:pt x="7176" y="1783"/>
                    <a:pt x="6963" y="1494"/>
                    <a:pt x="6643" y="1022"/>
                  </a:cubicBezTo>
                  <a:cubicBezTo>
                    <a:pt x="6338" y="565"/>
                    <a:pt x="5942" y="1"/>
                    <a:pt x="5180" y="1"/>
                  </a:cubicBezTo>
                  <a:cubicBezTo>
                    <a:pt x="4419" y="1"/>
                    <a:pt x="4022" y="565"/>
                    <a:pt x="3718" y="1022"/>
                  </a:cubicBezTo>
                  <a:cubicBezTo>
                    <a:pt x="3383" y="1494"/>
                    <a:pt x="3154" y="1783"/>
                    <a:pt x="2743" y="1783"/>
                  </a:cubicBezTo>
                  <a:cubicBezTo>
                    <a:pt x="2301" y="1783"/>
                    <a:pt x="2087" y="1494"/>
                    <a:pt x="1768" y="1022"/>
                  </a:cubicBezTo>
                  <a:cubicBezTo>
                    <a:pt x="1463" y="565"/>
                    <a:pt x="1067" y="1"/>
                    <a:pt x="3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7" name="Google Shape;177;p21"/>
            <p:cNvSpPr/>
            <p:nvPr/>
          </p:nvSpPr>
          <p:spPr>
            <a:xfrm>
              <a:off x="5906767" y="185639"/>
              <a:ext cx="540855" cy="73685"/>
            </a:xfrm>
            <a:custGeom>
              <a:rect b="b" l="l" r="r" t="t"/>
              <a:pathLst>
                <a:path extrusionOk="0" h="2408" w="17675">
                  <a:moveTo>
                    <a:pt x="306" y="0"/>
                  </a:moveTo>
                  <a:cubicBezTo>
                    <a:pt x="123" y="0"/>
                    <a:pt x="1" y="138"/>
                    <a:pt x="1" y="305"/>
                  </a:cubicBezTo>
                  <a:cubicBezTo>
                    <a:pt x="1" y="488"/>
                    <a:pt x="123" y="610"/>
                    <a:pt x="306" y="610"/>
                  </a:cubicBezTo>
                  <a:cubicBezTo>
                    <a:pt x="732" y="610"/>
                    <a:pt x="945" y="899"/>
                    <a:pt x="1265" y="1372"/>
                  </a:cubicBezTo>
                  <a:cubicBezTo>
                    <a:pt x="1570" y="1829"/>
                    <a:pt x="1982" y="2408"/>
                    <a:pt x="2743" y="2408"/>
                  </a:cubicBezTo>
                  <a:cubicBezTo>
                    <a:pt x="3505" y="2408"/>
                    <a:pt x="3901" y="1829"/>
                    <a:pt x="4206" y="1372"/>
                  </a:cubicBezTo>
                  <a:cubicBezTo>
                    <a:pt x="4526" y="899"/>
                    <a:pt x="4754" y="610"/>
                    <a:pt x="5181" y="610"/>
                  </a:cubicBezTo>
                  <a:cubicBezTo>
                    <a:pt x="5623" y="610"/>
                    <a:pt x="5821" y="899"/>
                    <a:pt x="6156" y="1372"/>
                  </a:cubicBezTo>
                  <a:cubicBezTo>
                    <a:pt x="6461" y="1829"/>
                    <a:pt x="6857" y="2408"/>
                    <a:pt x="7619" y="2408"/>
                  </a:cubicBezTo>
                  <a:cubicBezTo>
                    <a:pt x="8381" y="2408"/>
                    <a:pt x="8777" y="1829"/>
                    <a:pt x="9081" y="1372"/>
                  </a:cubicBezTo>
                  <a:cubicBezTo>
                    <a:pt x="9401" y="899"/>
                    <a:pt x="9630" y="610"/>
                    <a:pt x="10057" y="610"/>
                  </a:cubicBezTo>
                  <a:cubicBezTo>
                    <a:pt x="10498" y="610"/>
                    <a:pt x="10696" y="899"/>
                    <a:pt x="11032" y="1372"/>
                  </a:cubicBezTo>
                  <a:cubicBezTo>
                    <a:pt x="11336" y="1829"/>
                    <a:pt x="11733" y="2408"/>
                    <a:pt x="12494" y="2408"/>
                  </a:cubicBezTo>
                  <a:cubicBezTo>
                    <a:pt x="13256" y="2408"/>
                    <a:pt x="13652" y="1829"/>
                    <a:pt x="13957" y="1372"/>
                  </a:cubicBezTo>
                  <a:cubicBezTo>
                    <a:pt x="14277" y="899"/>
                    <a:pt x="14505" y="610"/>
                    <a:pt x="14932" y="610"/>
                  </a:cubicBezTo>
                  <a:cubicBezTo>
                    <a:pt x="15374" y="610"/>
                    <a:pt x="15572" y="899"/>
                    <a:pt x="15892" y="1372"/>
                  </a:cubicBezTo>
                  <a:cubicBezTo>
                    <a:pt x="16212" y="1829"/>
                    <a:pt x="16608" y="2408"/>
                    <a:pt x="17370" y="2408"/>
                  </a:cubicBezTo>
                  <a:cubicBezTo>
                    <a:pt x="17537" y="2408"/>
                    <a:pt x="17675" y="2271"/>
                    <a:pt x="17675" y="2103"/>
                  </a:cubicBezTo>
                  <a:cubicBezTo>
                    <a:pt x="17675" y="1935"/>
                    <a:pt x="17537" y="1798"/>
                    <a:pt x="17370" y="1798"/>
                  </a:cubicBezTo>
                  <a:cubicBezTo>
                    <a:pt x="16928" y="1798"/>
                    <a:pt x="16715" y="1509"/>
                    <a:pt x="16395" y="1036"/>
                  </a:cubicBezTo>
                  <a:cubicBezTo>
                    <a:pt x="16090" y="579"/>
                    <a:pt x="15694" y="0"/>
                    <a:pt x="14932" y="0"/>
                  </a:cubicBezTo>
                  <a:cubicBezTo>
                    <a:pt x="14170" y="0"/>
                    <a:pt x="13759" y="579"/>
                    <a:pt x="13469" y="1036"/>
                  </a:cubicBezTo>
                  <a:cubicBezTo>
                    <a:pt x="13134" y="1509"/>
                    <a:pt x="12906" y="1798"/>
                    <a:pt x="12494" y="1798"/>
                  </a:cubicBezTo>
                  <a:cubicBezTo>
                    <a:pt x="12052" y="1798"/>
                    <a:pt x="11839" y="1509"/>
                    <a:pt x="11519" y="1036"/>
                  </a:cubicBezTo>
                  <a:cubicBezTo>
                    <a:pt x="11214" y="579"/>
                    <a:pt x="10818" y="0"/>
                    <a:pt x="10057" y="0"/>
                  </a:cubicBezTo>
                  <a:cubicBezTo>
                    <a:pt x="9295" y="0"/>
                    <a:pt x="8899" y="579"/>
                    <a:pt x="8594" y="1036"/>
                  </a:cubicBezTo>
                  <a:cubicBezTo>
                    <a:pt x="8259" y="1509"/>
                    <a:pt x="8030" y="1798"/>
                    <a:pt x="7619" y="1798"/>
                  </a:cubicBezTo>
                  <a:cubicBezTo>
                    <a:pt x="7177" y="1798"/>
                    <a:pt x="6964" y="1509"/>
                    <a:pt x="6644" y="1036"/>
                  </a:cubicBezTo>
                  <a:cubicBezTo>
                    <a:pt x="6339" y="579"/>
                    <a:pt x="5943" y="0"/>
                    <a:pt x="5181" y="0"/>
                  </a:cubicBezTo>
                  <a:cubicBezTo>
                    <a:pt x="4419" y="0"/>
                    <a:pt x="4023" y="579"/>
                    <a:pt x="3703" y="1036"/>
                  </a:cubicBezTo>
                  <a:cubicBezTo>
                    <a:pt x="3383" y="1509"/>
                    <a:pt x="3155" y="1798"/>
                    <a:pt x="2743" y="1798"/>
                  </a:cubicBezTo>
                  <a:cubicBezTo>
                    <a:pt x="2301" y="1798"/>
                    <a:pt x="2088" y="1509"/>
                    <a:pt x="1768" y="1036"/>
                  </a:cubicBezTo>
                  <a:cubicBezTo>
                    <a:pt x="1463" y="579"/>
                    <a:pt x="1067" y="0"/>
                    <a:pt x="30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four columns">
  <p:cSld name="CUSTOM_5"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22"/>
          <p:cNvSpPr/>
          <p:nvPr/>
        </p:nvSpPr>
        <p:spPr>
          <a:xfrm>
            <a:off x="183300" y="142800"/>
            <a:ext cx="8777400" cy="4857900"/>
          </a:xfrm>
          <a:prstGeom prst="roundRect">
            <a:avLst>
              <a:gd fmla="val 381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0" name="Google Shape;180;p22"/>
          <p:cNvSpPr txBox="1"/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181" name="Google Shape;181;p22"/>
          <p:cNvSpPr txBox="1"/>
          <p:nvPr>
            <p:ph idx="1" type="subTitle"/>
          </p:nvPr>
        </p:nvSpPr>
        <p:spPr>
          <a:xfrm>
            <a:off x="1145913" y="1825100"/>
            <a:ext cx="2901900" cy="95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200"/>
              <a:buNone/>
              <a:defRPr/>
            </a:lvl9pPr>
          </a:lstStyle>
          <a:p/>
        </p:txBody>
      </p:sp>
      <p:sp>
        <p:nvSpPr>
          <p:cNvPr id="182" name="Google Shape;182;p22"/>
          <p:cNvSpPr txBox="1"/>
          <p:nvPr>
            <p:ph idx="2" type="subTitle"/>
          </p:nvPr>
        </p:nvSpPr>
        <p:spPr>
          <a:xfrm>
            <a:off x="5096197" y="1825100"/>
            <a:ext cx="2901900" cy="95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200"/>
              <a:buNone/>
              <a:defRPr/>
            </a:lvl9pPr>
          </a:lstStyle>
          <a:p/>
        </p:txBody>
      </p:sp>
      <p:sp>
        <p:nvSpPr>
          <p:cNvPr id="183" name="Google Shape;183;p22"/>
          <p:cNvSpPr txBox="1"/>
          <p:nvPr>
            <p:ph idx="3" type="subTitle"/>
          </p:nvPr>
        </p:nvSpPr>
        <p:spPr>
          <a:xfrm>
            <a:off x="1145913" y="3485675"/>
            <a:ext cx="2901900" cy="95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200"/>
              <a:buNone/>
              <a:defRPr/>
            </a:lvl9pPr>
          </a:lstStyle>
          <a:p/>
        </p:txBody>
      </p:sp>
      <p:sp>
        <p:nvSpPr>
          <p:cNvPr id="184" name="Google Shape;184;p22"/>
          <p:cNvSpPr txBox="1"/>
          <p:nvPr>
            <p:ph idx="4" type="subTitle"/>
          </p:nvPr>
        </p:nvSpPr>
        <p:spPr>
          <a:xfrm>
            <a:off x="5096197" y="3485675"/>
            <a:ext cx="2901900" cy="95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200"/>
              <a:buNone/>
              <a:defRPr/>
            </a:lvl9pPr>
          </a:lstStyle>
          <a:p/>
        </p:txBody>
      </p:sp>
      <p:sp>
        <p:nvSpPr>
          <p:cNvPr id="185" name="Google Shape;185;p22"/>
          <p:cNvSpPr txBox="1"/>
          <p:nvPr>
            <p:ph idx="5" type="subTitle"/>
          </p:nvPr>
        </p:nvSpPr>
        <p:spPr>
          <a:xfrm>
            <a:off x="1145913" y="1455550"/>
            <a:ext cx="2901900" cy="377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000">
                <a:solidFill>
                  <a:schemeClr val="dk1"/>
                </a:solidFill>
                <a:latin typeface="Epilogue"/>
                <a:ea typeface="Epilogue"/>
                <a:cs typeface="Epilogue"/>
                <a:sym typeface="Epilogu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9pPr>
          </a:lstStyle>
          <a:p/>
        </p:txBody>
      </p:sp>
      <p:sp>
        <p:nvSpPr>
          <p:cNvPr id="186" name="Google Shape;186;p22"/>
          <p:cNvSpPr txBox="1"/>
          <p:nvPr>
            <p:ph idx="6" type="subTitle"/>
          </p:nvPr>
        </p:nvSpPr>
        <p:spPr>
          <a:xfrm>
            <a:off x="1145913" y="3116200"/>
            <a:ext cx="2901900" cy="377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000">
                <a:solidFill>
                  <a:schemeClr val="dk1"/>
                </a:solidFill>
                <a:latin typeface="Epilogue"/>
                <a:ea typeface="Epilogue"/>
                <a:cs typeface="Epilogue"/>
                <a:sym typeface="Epilogu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9pPr>
          </a:lstStyle>
          <a:p/>
        </p:txBody>
      </p:sp>
      <p:sp>
        <p:nvSpPr>
          <p:cNvPr id="187" name="Google Shape;187;p22"/>
          <p:cNvSpPr txBox="1"/>
          <p:nvPr>
            <p:ph idx="7" type="subTitle"/>
          </p:nvPr>
        </p:nvSpPr>
        <p:spPr>
          <a:xfrm>
            <a:off x="5096169" y="1455550"/>
            <a:ext cx="2901900" cy="377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000">
                <a:solidFill>
                  <a:schemeClr val="dk1"/>
                </a:solidFill>
                <a:latin typeface="Epilogue"/>
                <a:ea typeface="Epilogue"/>
                <a:cs typeface="Epilogue"/>
                <a:sym typeface="Epilogu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9pPr>
          </a:lstStyle>
          <a:p/>
        </p:txBody>
      </p:sp>
      <p:sp>
        <p:nvSpPr>
          <p:cNvPr id="188" name="Google Shape;188;p22"/>
          <p:cNvSpPr txBox="1"/>
          <p:nvPr>
            <p:ph idx="8" type="subTitle"/>
          </p:nvPr>
        </p:nvSpPr>
        <p:spPr>
          <a:xfrm>
            <a:off x="5096169" y="3116200"/>
            <a:ext cx="2901900" cy="377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000">
                <a:solidFill>
                  <a:schemeClr val="dk1"/>
                </a:solidFill>
                <a:latin typeface="Epilogue"/>
                <a:ea typeface="Epilogue"/>
                <a:cs typeface="Epilogue"/>
                <a:sym typeface="Epilogu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9pPr>
          </a:lstStyle>
          <a:p/>
        </p:txBody>
      </p:sp>
      <p:sp>
        <p:nvSpPr>
          <p:cNvPr id="189" name="Google Shape;189;p22"/>
          <p:cNvSpPr/>
          <p:nvPr/>
        </p:nvSpPr>
        <p:spPr>
          <a:xfrm>
            <a:off x="8423997" y="1475482"/>
            <a:ext cx="338038" cy="337243"/>
          </a:xfrm>
          <a:custGeom>
            <a:rect b="b" l="l" r="r" t="t"/>
            <a:pathLst>
              <a:path extrusionOk="0" h="11021" w="11047">
                <a:moveTo>
                  <a:pt x="4973" y="1"/>
                </a:moveTo>
                <a:cubicBezTo>
                  <a:pt x="4956" y="1"/>
                  <a:pt x="4939" y="2"/>
                  <a:pt x="4922" y="5"/>
                </a:cubicBezTo>
                <a:cubicBezTo>
                  <a:pt x="4724" y="20"/>
                  <a:pt x="4587" y="188"/>
                  <a:pt x="4617" y="386"/>
                </a:cubicBezTo>
                <a:lnTo>
                  <a:pt x="4755" y="1529"/>
                </a:lnTo>
                <a:cubicBezTo>
                  <a:pt x="4770" y="1696"/>
                  <a:pt x="4922" y="1833"/>
                  <a:pt x="5090" y="1833"/>
                </a:cubicBezTo>
                <a:lnTo>
                  <a:pt x="5135" y="1833"/>
                </a:lnTo>
                <a:cubicBezTo>
                  <a:pt x="5318" y="1803"/>
                  <a:pt x="5455" y="1635"/>
                  <a:pt x="5440" y="1452"/>
                </a:cubicBezTo>
                <a:lnTo>
                  <a:pt x="5303" y="310"/>
                </a:lnTo>
                <a:cubicBezTo>
                  <a:pt x="5289" y="130"/>
                  <a:pt x="5138" y="1"/>
                  <a:pt x="4973" y="1"/>
                </a:cubicBezTo>
                <a:close/>
                <a:moveTo>
                  <a:pt x="7598" y="402"/>
                </a:moveTo>
                <a:cubicBezTo>
                  <a:pt x="7464" y="402"/>
                  <a:pt x="7344" y="479"/>
                  <a:pt x="7299" y="614"/>
                </a:cubicBezTo>
                <a:lnTo>
                  <a:pt x="6842" y="1650"/>
                </a:lnTo>
                <a:cubicBezTo>
                  <a:pt x="6766" y="1833"/>
                  <a:pt x="6842" y="2031"/>
                  <a:pt x="7009" y="2107"/>
                </a:cubicBezTo>
                <a:cubicBezTo>
                  <a:pt x="7055" y="2138"/>
                  <a:pt x="7116" y="2138"/>
                  <a:pt x="7147" y="2138"/>
                </a:cubicBezTo>
                <a:cubicBezTo>
                  <a:pt x="7284" y="2138"/>
                  <a:pt x="7390" y="2062"/>
                  <a:pt x="7451" y="1925"/>
                </a:cubicBezTo>
                <a:lnTo>
                  <a:pt x="7908" y="873"/>
                </a:lnTo>
                <a:cubicBezTo>
                  <a:pt x="7985" y="706"/>
                  <a:pt x="7908" y="492"/>
                  <a:pt x="7741" y="432"/>
                </a:cubicBezTo>
                <a:cubicBezTo>
                  <a:pt x="7693" y="412"/>
                  <a:pt x="7645" y="402"/>
                  <a:pt x="7598" y="402"/>
                </a:cubicBezTo>
                <a:close/>
                <a:moveTo>
                  <a:pt x="2446" y="996"/>
                </a:moveTo>
                <a:cubicBezTo>
                  <a:pt x="2376" y="996"/>
                  <a:pt x="2304" y="1021"/>
                  <a:pt x="2241" y="1071"/>
                </a:cubicBezTo>
                <a:cubicBezTo>
                  <a:pt x="2088" y="1178"/>
                  <a:pt x="2043" y="1391"/>
                  <a:pt x="2164" y="1544"/>
                </a:cubicBezTo>
                <a:lnTo>
                  <a:pt x="2850" y="2458"/>
                </a:lnTo>
                <a:cubicBezTo>
                  <a:pt x="2896" y="2549"/>
                  <a:pt x="3018" y="2595"/>
                  <a:pt x="3109" y="2595"/>
                </a:cubicBezTo>
                <a:cubicBezTo>
                  <a:pt x="3185" y="2595"/>
                  <a:pt x="3246" y="2565"/>
                  <a:pt x="3322" y="2534"/>
                </a:cubicBezTo>
                <a:cubicBezTo>
                  <a:pt x="3475" y="2412"/>
                  <a:pt x="3505" y="2214"/>
                  <a:pt x="3399" y="2047"/>
                </a:cubicBezTo>
                <a:lnTo>
                  <a:pt x="2713" y="1132"/>
                </a:lnTo>
                <a:cubicBezTo>
                  <a:pt x="2642" y="1044"/>
                  <a:pt x="2545" y="996"/>
                  <a:pt x="2446" y="996"/>
                </a:cubicBezTo>
                <a:close/>
                <a:moveTo>
                  <a:pt x="9705" y="2083"/>
                </a:moveTo>
                <a:cubicBezTo>
                  <a:pt x="9637" y="2083"/>
                  <a:pt x="9568" y="2105"/>
                  <a:pt x="9508" y="2153"/>
                </a:cubicBezTo>
                <a:lnTo>
                  <a:pt x="8594" y="2839"/>
                </a:lnTo>
                <a:cubicBezTo>
                  <a:pt x="8442" y="2945"/>
                  <a:pt x="8411" y="3159"/>
                  <a:pt x="8518" y="3311"/>
                </a:cubicBezTo>
                <a:cubicBezTo>
                  <a:pt x="8594" y="3387"/>
                  <a:pt x="8685" y="3448"/>
                  <a:pt x="8792" y="3448"/>
                </a:cubicBezTo>
                <a:cubicBezTo>
                  <a:pt x="8868" y="3448"/>
                  <a:pt x="8914" y="3433"/>
                  <a:pt x="8990" y="3387"/>
                </a:cubicBezTo>
                <a:lnTo>
                  <a:pt x="9904" y="2702"/>
                </a:lnTo>
                <a:cubicBezTo>
                  <a:pt x="10057" y="2595"/>
                  <a:pt x="10102" y="2382"/>
                  <a:pt x="9980" y="2229"/>
                </a:cubicBezTo>
                <a:cubicBezTo>
                  <a:pt x="9916" y="2137"/>
                  <a:pt x="9811" y="2083"/>
                  <a:pt x="9705" y="2083"/>
                </a:cubicBezTo>
                <a:close/>
                <a:moveTo>
                  <a:pt x="761" y="3099"/>
                </a:moveTo>
                <a:cubicBezTo>
                  <a:pt x="630" y="3099"/>
                  <a:pt x="503" y="3173"/>
                  <a:pt x="458" y="3296"/>
                </a:cubicBezTo>
                <a:cubicBezTo>
                  <a:pt x="382" y="3463"/>
                  <a:pt x="458" y="3677"/>
                  <a:pt x="641" y="3753"/>
                </a:cubicBezTo>
                <a:lnTo>
                  <a:pt x="1677" y="4210"/>
                </a:lnTo>
                <a:cubicBezTo>
                  <a:pt x="1723" y="4225"/>
                  <a:pt x="1784" y="4225"/>
                  <a:pt x="1814" y="4225"/>
                </a:cubicBezTo>
                <a:cubicBezTo>
                  <a:pt x="1951" y="4225"/>
                  <a:pt x="2058" y="4149"/>
                  <a:pt x="2119" y="4012"/>
                </a:cubicBezTo>
                <a:cubicBezTo>
                  <a:pt x="2195" y="3844"/>
                  <a:pt x="2119" y="3631"/>
                  <a:pt x="1951" y="3570"/>
                </a:cubicBezTo>
                <a:lnTo>
                  <a:pt x="900" y="3128"/>
                </a:lnTo>
                <a:cubicBezTo>
                  <a:pt x="856" y="3108"/>
                  <a:pt x="808" y="3099"/>
                  <a:pt x="761" y="3099"/>
                </a:cubicBezTo>
                <a:close/>
                <a:moveTo>
                  <a:pt x="10684" y="4590"/>
                </a:moveTo>
                <a:cubicBezTo>
                  <a:pt x="10673" y="4590"/>
                  <a:pt x="10662" y="4590"/>
                  <a:pt x="10651" y="4591"/>
                </a:cubicBezTo>
                <a:lnTo>
                  <a:pt x="9508" y="4713"/>
                </a:lnTo>
                <a:cubicBezTo>
                  <a:pt x="9325" y="4743"/>
                  <a:pt x="9188" y="4911"/>
                  <a:pt x="9203" y="5094"/>
                </a:cubicBezTo>
                <a:cubicBezTo>
                  <a:pt x="9219" y="5277"/>
                  <a:pt x="9371" y="5414"/>
                  <a:pt x="9554" y="5414"/>
                </a:cubicBezTo>
                <a:lnTo>
                  <a:pt x="9584" y="5414"/>
                </a:lnTo>
                <a:lnTo>
                  <a:pt x="10727" y="5277"/>
                </a:lnTo>
                <a:cubicBezTo>
                  <a:pt x="10925" y="5231"/>
                  <a:pt x="11047" y="5063"/>
                  <a:pt x="11032" y="4896"/>
                </a:cubicBezTo>
                <a:cubicBezTo>
                  <a:pt x="11017" y="4709"/>
                  <a:pt x="10867" y="4590"/>
                  <a:pt x="10684" y="4590"/>
                </a:cubicBezTo>
                <a:close/>
                <a:moveTo>
                  <a:pt x="1507" y="5611"/>
                </a:moveTo>
                <a:cubicBezTo>
                  <a:pt x="1497" y="5611"/>
                  <a:pt x="1488" y="5611"/>
                  <a:pt x="1479" y="5612"/>
                </a:cubicBezTo>
                <a:lnTo>
                  <a:pt x="336" y="5749"/>
                </a:lnTo>
                <a:cubicBezTo>
                  <a:pt x="138" y="5764"/>
                  <a:pt x="1" y="5947"/>
                  <a:pt x="31" y="6130"/>
                </a:cubicBezTo>
                <a:cubicBezTo>
                  <a:pt x="47" y="6297"/>
                  <a:pt x="199" y="6434"/>
                  <a:pt x="367" y="6434"/>
                </a:cubicBezTo>
                <a:lnTo>
                  <a:pt x="412" y="6434"/>
                </a:lnTo>
                <a:lnTo>
                  <a:pt x="1555" y="6297"/>
                </a:lnTo>
                <a:cubicBezTo>
                  <a:pt x="1738" y="6282"/>
                  <a:pt x="1875" y="6115"/>
                  <a:pt x="1860" y="5916"/>
                </a:cubicBezTo>
                <a:cubicBezTo>
                  <a:pt x="1831" y="5743"/>
                  <a:pt x="1678" y="5611"/>
                  <a:pt x="1507" y="5611"/>
                </a:cubicBezTo>
                <a:close/>
                <a:moveTo>
                  <a:pt x="5532" y="3220"/>
                </a:moveTo>
                <a:cubicBezTo>
                  <a:pt x="6050" y="3220"/>
                  <a:pt x="6537" y="3387"/>
                  <a:pt x="6964" y="3707"/>
                </a:cubicBezTo>
                <a:cubicBezTo>
                  <a:pt x="7436" y="4088"/>
                  <a:pt x="7741" y="4637"/>
                  <a:pt x="7817" y="5261"/>
                </a:cubicBezTo>
                <a:cubicBezTo>
                  <a:pt x="7954" y="6511"/>
                  <a:pt x="7055" y="7653"/>
                  <a:pt x="5791" y="7790"/>
                </a:cubicBezTo>
                <a:cubicBezTo>
                  <a:pt x="5694" y="7802"/>
                  <a:pt x="5598" y="7808"/>
                  <a:pt x="5503" y="7808"/>
                </a:cubicBezTo>
                <a:cubicBezTo>
                  <a:pt x="4992" y="7808"/>
                  <a:pt x="4497" y="7639"/>
                  <a:pt x="4099" y="7318"/>
                </a:cubicBezTo>
                <a:cubicBezTo>
                  <a:pt x="3627" y="6937"/>
                  <a:pt x="3322" y="6374"/>
                  <a:pt x="3246" y="5764"/>
                </a:cubicBezTo>
                <a:cubicBezTo>
                  <a:pt x="3109" y="4515"/>
                  <a:pt x="4008" y="3372"/>
                  <a:pt x="5257" y="3235"/>
                </a:cubicBezTo>
                <a:cubicBezTo>
                  <a:pt x="5349" y="3220"/>
                  <a:pt x="5440" y="3220"/>
                  <a:pt x="5532" y="3220"/>
                </a:cubicBezTo>
                <a:close/>
                <a:moveTo>
                  <a:pt x="9233" y="6786"/>
                </a:moveTo>
                <a:cubicBezTo>
                  <a:pt x="9103" y="6786"/>
                  <a:pt x="8978" y="6860"/>
                  <a:pt x="8944" y="6983"/>
                </a:cubicBezTo>
                <a:cubicBezTo>
                  <a:pt x="8868" y="7166"/>
                  <a:pt x="8944" y="7364"/>
                  <a:pt x="9112" y="7425"/>
                </a:cubicBezTo>
                <a:lnTo>
                  <a:pt x="10163" y="7882"/>
                </a:lnTo>
                <a:cubicBezTo>
                  <a:pt x="10194" y="7897"/>
                  <a:pt x="10255" y="7897"/>
                  <a:pt x="10285" y="7897"/>
                </a:cubicBezTo>
                <a:cubicBezTo>
                  <a:pt x="10422" y="7897"/>
                  <a:pt x="10544" y="7821"/>
                  <a:pt x="10590" y="7699"/>
                </a:cubicBezTo>
                <a:cubicBezTo>
                  <a:pt x="10697" y="7547"/>
                  <a:pt x="10590" y="7349"/>
                  <a:pt x="10422" y="7272"/>
                </a:cubicBezTo>
                <a:lnTo>
                  <a:pt x="9371" y="6815"/>
                </a:lnTo>
                <a:cubicBezTo>
                  <a:pt x="9327" y="6795"/>
                  <a:pt x="9279" y="6786"/>
                  <a:pt x="9233" y="6786"/>
                </a:cubicBezTo>
                <a:close/>
                <a:moveTo>
                  <a:pt x="5554" y="2530"/>
                </a:moveTo>
                <a:cubicBezTo>
                  <a:pt x="5441" y="2530"/>
                  <a:pt x="5326" y="2536"/>
                  <a:pt x="5212" y="2549"/>
                </a:cubicBezTo>
                <a:cubicBezTo>
                  <a:pt x="3566" y="2747"/>
                  <a:pt x="2408" y="4210"/>
                  <a:pt x="2576" y="5840"/>
                </a:cubicBezTo>
                <a:cubicBezTo>
                  <a:pt x="2667" y="6633"/>
                  <a:pt x="3048" y="7349"/>
                  <a:pt x="3688" y="7851"/>
                </a:cubicBezTo>
                <a:cubicBezTo>
                  <a:pt x="4206" y="8263"/>
                  <a:pt x="4861" y="8491"/>
                  <a:pt x="5532" y="8491"/>
                </a:cubicBezTo>
                <a:cubicBezTo>
                  <a:pt x="5638" y="8491"/>
                  <a:pt x="5760" y="8491"/>
                  <a:pt x="5867" y="8476"/>
                </a:cubicBezTo>
                <a:cubicBezTo>
                  <a:pt x="6659" y="8385"/>
                  <a:pt x="7375" y="7973"/>
                  <a:pt x="7878" y="7364"/>
                </a:cubicBezTo>
                <a:cubicBezTo>
                  <a:pt x="8365" y="6739"/>
                  <a:pt x="8594" y="5977"/>
                  <a:pt x="8503" y="5185"/>
                </a:cubicBezTo>
                <a:cubicBezTo>
                  <a:pt x="8411" y="4393"/>
                  <a:pt x="8030" y="3677"/>
                  <a:pt x="7390" y="3174"/>
                </a:cubicBezTo>
                <a:cubicBezTo>
                  <a:pt x="6856" y="2757"/>
                  <a:pt x="6222" y="2530"/>
                  <a:pt x="5554" y="2530"/>
                </a:cubicBezTo>
                <a:close/>
                <a:moveTo>
                  <a:pt x="2275" y="7582"/>
                </a:moveTo>
                <a:cubicBezTo>
                  <a:pt x="2205" y="7582"/>
                  <a:pt x="2138" y="7601"/>
                  <a:pt x="2088" y="7638"/>
                </a:cubicBezTo>
                <a:lnTo>
                  <a:pt x="1174" y="8324"/>
                </a:lnTo>
                <a:cubicBezTo>
                  <a:pt x="1022" y="8430"/>
                  <a:pt x="976" y="8644"/>
                  <a:pt x="1098" y="8796"/>
                </a:cubicBezTo>
                <a:cubicBezTo>
                  <a:pt x="1144" y="8887"/>
                  <a:pt x="1266" y="8933"/>
                  <a:pt x="1357" y="8933"/>
                </a:cubicBezTo>
                <a:cubicBezTo>
                  <a:pt x="1433" y="8933"/>
                  <a:pt x="1494" y="8918"/>
                  <a:pt x="1570" y="8872"/>
                </a:cubicBezTo>
                <a:lnTo>
                  <a:pt x="2484" y="8187"/>
                </a:lnTo>
                <a:cubicBezTo>
                  <a:pt x="2637" y="8080"/>
                  <a:pt x="2667" y="7867"/>
                  <a:pt x="2561" y="7714"/>
                </a:cubicBezTo>
                <a:cubicBezTo>
                  <a:pt x="2488" y="7624"/>
                  <a:pt x="2378" y="7582"/>
                  <a:pt x="2275" y="7582"/>
                </a:cubicBezTo>
                <a:close/>
                <a:moveTo>
                  <a:pt x="7941" y="8428"/>
                </a:moveTo>
                <a:cubicBezTo>
                  <a:pt x="7872" y="8428"/>
                  <a:pt x="7801" y="8449"/>
                  <a:pt x="7741" y="8491"/>
                </a:cubicBezTo>
                <a:cubicBezTo>
                  <a:pt x="7588" y="8613"/>
                  <a:pt x="7543" y="8811"/>
                  <a:pt x="7665" y="8964"/>
                </a:cubicBezTo>
                <a:lnTo>
                  <a:pt x="8350" y="9878"/>
                </a:lnTo>
                <a:cubicBezTo>
                  <a:pt x="8396" y="9984"/>
                  <a:pt x="8518" y="10015"/>
                  <a:pt x="8609" y="10015"/>
                </a:cubicBezTo>
                <a:cubicBezTo>
                  <a:pt x="8685" y="10015"/>
                  <a:pt x="8746" y="10000"/>
                  <a:pt x="8823" y="9954"/>
                </a:cubicBezTo>
                <a:cubicBezTo>
                  <a:pt x="8975" y="9847"/>
                  <a:pt x="9005" y="9634"/>
                  <a:pt x="8899" y="9482"/>
                </a:cubicBezTo>
                <a:lnTo>
                  <a:pt x="8213" y="8567"/>
                </a:lnTo>
                <a:cubicBezTo>
                  <a:pt x="8149" y="8476"/>
                  <a:pt x="8046" y="8428"/>
                  <a:pt x="7941" y="8428"/>
                </a:cubicBezTo>
                <a:close/>
                <a:moveTo>
                  <a:pt x="3900" y="8888"/>
                </a:moveTo>
                <a:cubicBezTo>
                  <a:pt x="3770" y="8888"/>
                  <a:pt x="3645" y="8962"/>
                  <a:pt x="3612" y="9086"/>
                </a:cubicBezTo>
                <a:lnTo>
                  <a:pt x="3155" y="10137"/>
                </a:lnTo>
                <a:cubicBezTo>
                  <a:pt x="3063" y="10304"/>
                  <a:pt x="3155" y="10518"/>
                  <a:pt x="3322" y="10563"/>
                </a:cubicBezTo>
                <a:cubicBezTo>
                  <a:pt x="3353" y="10594"/>
                  <a:pt x="3414" y="10594"/>
                  <a:pt x="3459" y="10594"/>
                </a:cubicBezTo>
                <a:cubicBezTo>
                  <a:pt x="3581" y="10594"/>
                  <a:pt x="3703" y="10518"/>
                  <a:pt x="3764" y="10381"/>
                </a:cubicBezTo>
                <a:lnTo>
                  <a:pt x="4221" y="9329"/>
                </a:lnTo>
                <a:cubicBezTo>
                  <a:pt x="4313" y="9177"/>
                  <a:pt x="4206" y="8994"/>
                  <a:pt x="4038" y="8918"/>
                </a:cubicBezTo>
                <a:cubicBezTo>
                  <a:pt x="3994" y="8898"/>
                  <a:pt x="3947" y="8888"/>
                  <a:pt x="3900" y="8888"/>
                </a:cubicBezTo>
                <a:close/>
                <a:moveTo>
                  <a:pt x="5973" y="9191"/>
                </a:moveTo>
                <a:cubicBezTo>
                  <a:pt x="5963" y="9191"/>
                  <a:pt x="5953" y="9191"/>
                  <a:pt x="5943" y="9192"/>
                </a:cubicBezTo>
                <a:cubicBezTo>
                  <a:pt x="5760" y="9223"/>
                  <a:pt x="5623" y="9390"/>
                  <a:pt x="5638" y="9573"/>
                </a:cubicBezTo>
                <a:lnTo>
                  <a:pt x="5775" y="10716"/>
                </a:lnTo>
                <a:cubicBezTo>
                  <a:pt x="5791" y="10883"/>
                  <a:pt x="5943" y="11020"/>
                  <a:pt x="6126" y="11020"/>
                </a:cubicBezTo>
                <a:lnTo>
                  <a:pt x="6156" y="11020"/>
                </a:lnTo>
                <a:cubicBezTo>
                  <a:pt x="6354" y="11005"/>
                  <a:pt x="6476" y="10838"/>
                  <a:pt x="6461" y="10640"/>
                </a:cubicBezTo>
                <a:lnTo>
                  <a:pt x="6324" y="9497"/>
                </a:lnTo>
                <a:cubicBezTo>
                  <a:pt x="6309" y="9323"/>
                  <a:pt x="6158" y="9191"/>
                  <a:pt x="5973" y="919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0" name="Google Shape;190;p22"/>
          <p:cNvSpPr/>
          <p:nvPr/>
        </p:nvSpPr>
        <p:spPr>
          <a:xfrm>
            <a:off x="3722433" y="4561330"/>
            <a:ext cx="157131" cy="338038"/>
          </a:xfrm>
          <a:custGeom>
            <a:rect b="b" l="l" r="r" t="t"/>
            <a:pathLst>
              <a:path extrusionOk="0" h="11047" w="5135">
                <a:moveTo>
                  <a:pt x="2575" y="0"/>
                </a:moveTo>
                <a:lnTo>
                  <a:pt x="0" y="6598"/>
                </a:lnTo>
                <a:lnTo>
                  <a:pt x="2575" y="6598"/>
                </a:lnTo>
                <a:lnTo>
                  <a:pt x="2575" y="11046"/>
                </a:lnTo>
                <a:lnTo>
                  <a:pt x="5135" y="4434"/>
                </a:lnTo>
                <a:lnTo>
                  <a:pt x="2575" y="4434"/>
                </a:lnTo>
                <a:lnTo>
                  <a:pt x="2575" y="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1" name="Google Shape;191;p22"/>
          <p:cNvSpPr/>
          <p:nvPr/>
        </p:nvSpPr>
        <p:spPr>
          <a:xfrm>
            <a:off x="6277645" y="201455"/>
            <a:ext cx="157131" cy="338038"/>
          </a:xfrm>
          <a:custGeom>
            <a:rect b="b" l="l" r="r" t="t"/>
            <a:pathLst>
              <a:path extrusionOk="0" h="11047" w="5135">
                <a:moveTo>
                  <a:pt x="2575" y="0"/>
                </a:moveTo>
                <a:lnTo>
                  <a:pt x="0" y="6598"/>
                </a:lnTo>
                <a:lnTo>
                  <a:pt x="2575" y="6598"/>
                </a:lnTo>
                <a:lnTo>
                  <a:pt x="2575" y="11046"/>
                </a:lnTo>
                <a:lnTo>
                  <a:pt x="5135" y="4434"/>
                </a:lnTo>
                <a:lnTo>
                  <a:pt x="2575" y="4434"/>
                </a:lnTo>
                <a:lnTo>
                  <a:pt x="2575" y="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92" name="Google Shape;192;p22"/>
          <p:cNvGrpSpPr/>
          <p:nvPr/>
        </p:nvGrpSpPr>
        <p:grpSpPr>
          <a:xfrm>
            <a:off x="32292" y="2097812"/>
            <a:ext cx="687704" cy="153887"/>
            <a:chOff x="5906767" y="105437"/>
            <a:chExt cx="687704" cy="153887"/>
          </a:xfrm>
        </p:grpSpPr>
        <p:sp>
          <p:nvSpPr>
            <p:cNvPr id="193" name="Google Shape;193;p22"/>
            <p:cNvSpPr/>
            <p:nvPr/>
          </p:nvSpPr>
          <p:spPr>
            <a:xfrm>
              <a:off x="6053647" y="105437"/>
              <a:ext cx="540824" cy="73226"/>
            </a:xfrm>
            <a:custGeom>
              <a:rect b="b" l="l" r="r" t="t"/>
              <a:pathLst>
                <a:path extrusionOk="0" h="2393" w="17674">
                  <a:moveTo>
                    <a:pt x="305" y="1"/>
                  </a:moveTo>
                  <a:cubicBezTo>
                    <a:pt x="137" y="1"/>
                    <a:pt x="0" y="138"/>
                    <a:pt x="0" y="306"/>
                  </a:cubicBezTo>
                  <a:cubicBezTo>
                    <a:pt x="0" y="473"/>
                    <a:pt x="137" y="610"/>
                    <a:pt x="305" y="610"/>
                  </a:cubicBezTo>
                  <a:cubicBezTo>
                    <a:pt x="747" y="610"/>
                    <a:pt x="945" y="900"/>
                    <a:pt x="1280" y="1372"/>
                  </a:cubicBezTo>
                  <a:cubicBezTo>
                    <a:pt x="1585" y="1829"/>
                    <a:pt x="1981" y="2393"/>
                    <a:pt x="2743" y="2393"/>
                  </a:cubicBezTo>
                  <a:cubicBezTo>
                    <a:pt x="3504" y="2393"/>
                    <a:pt x="3901" y="1829"/>
                    <a:pt x="4205" y="1372"/>
                  </a:cubicBezTo>
                  <a:cubicBezTo>
                    <a:pt x="4525" y="900"/>
                    <a:pt x="4754" y="610"/>
                    <a:pt x="5180" y="610"/>
                  </a:cubicBezTo>
                  <a:cubicBezTo>
                    <a:pt x="5622" y="610"/>
                    <a:pt x="5820" y="900"/>
                    <a:pt x="6155" y="1372"/>
                  </a:cubicBezTo>
                  <a:cubicBezTo>
                    <a:pt x="6460" y="1829"/>
                    <a:pt x="6856" y="2393"/>
                    <a:pt x="7618" y="2393"/>
                  </a:cubicBezTo>
                  <a:cubicBezTo>
                    <a:pt x="8380" y="2393"/>
                    <a:pt x="8776" y="1829"/>
                    <a:pt x="9081" y="1372"/>
                  </a:cubicBezTo>
                  <a:cubicBezTo>
                    <a:pt x="9401" y="900"/>
                    <a:pt x="9629" y="610"/>
                    <a:pt x="10056" y="610"/>
                  </a:cubicBezTo>
                  <a:cubicBezTo>
                    <a:pt x="10498" y="610"/>
                    <a:pt x="10696" y="900"/>
                    <a:pt x="11031" y="1372"/>
                  </a:cubicBezTo>
                  <a:cubicBezTo>
                    <a:pt x="11336" y="1829"/>
                    <a:pt x="11732" y="2393"/>
                    <a:pt x="12494" y="2393"/>
                  </a:cubicBezTo>
                  <a:cubicBezTo>
                    <a:pt x="13255" y="2393"/>
                    <a:pt x="13652" y="1829"/>
                    <a:pt x="13956" y="1372"/>
                  </a:cubicBezTo>
                  <a:cubicBezTo>
                    <a:pt x="14276" y="900"/>
                    <a:pt x="14505" y="610"/>
                    <a:pt x="14931" y="610"/>
                  </a:cubicBezTo>
                  <a:cubicBezTo>
                    <a:pt x="15373" y="610"/>
                    <a:pt x="15571" y="900"/>
                    <a:pt x="15906" y="1372"/>
                  </a:cubicBezTo>
                  <a:cubicBezTo>
                    <a:pt x="16211" y="1829"/>
                    <a:pt x="16607" y="2393"/>
                    <a:pt x="17369" y="2393"/>
                  </a:cubicBezTo>
                  <a:cubicBezTo>
                    <a:pt x="17537" y="2393"/>
                    <a:pt x="17674" y="2271"/>
                    <a:pt x="17674" y="2088"/>
                  </a:cubicBezTo>
                  <a:cubicBezTo>
                    <a:pt x="17674" y="1921"/>
                    <a:pt x="17537" y="1783"/>
                    <a:pt x="17369" y="1783"/>
                  </a:cubicBezTo>
                  <a:cubicBezTo>
                    <a:pt x="16927" y="1783"/>
                    <a:pt x="16714" y="1494"/>
                    <a:pt x="16394" y="1022"/>
                  </a:cubicBezTo>
                  <a:cubicBezTo>
                    <a:pt x="16089" y="565"/>
                    <a:pt x="15693" y="1"/>
                    <a:pt x="14931" y="1"/>
                  </a:cubicBezTo>
                  <a:cubicBezTo>
                    <a:pt x="14170" y="1"/>
                    <a:pt x="13758" y="565"/>
                    <a:pt x="13469" y="1022"/>
                  </a:cubicBezTo>
                  <a:cubicBezTo>
                    <a:pt x="13134" y="1494"/>
                    <a:pt x="12905" y="1783"/>
                    <a:pt x="12494" y="1783"/>
                  </a:cubicBezTo>
                  <a:cubicBezTo>
                    <a:pt x="12052" y="1783"/>
                    <a:pt x="11838" y="1494"/>
                    <a:pt x="11519" y="1022"/>
                  </a:cubicBezTo>
                  <a:cubicBezTo>
                    <a:pt x="11214" y="565"/>
                    <a:pt x="10818" y="1"/>
                    <a:pt x="10056" y="1"/>
                  </a:cubicBezTo>
                  <a:cubicBezTo>
                    <a:pt x="9294" y="1"/>
                    <a:pt x="8898" y="565"/>
                    <a:pt x="8593" y="1022"/>
                  </a:cubicBezTo>
                  <a:cubicBezTo>
                    <a:pt x="8258" y="1494"/>
                    <a:pt x="8030" y="1783"/>
                    <a:pt x="7618" y="1783"/>
                  </a:cubicBezTo>
                  <a:cubicBezTo>
                    <a:pt x="7176" y="1783"/>
                    <a:pt x="6963" y="1494"/>
                    <a:pt x="6643" y="1022"/>
                  </a:cubicBezTo>
                  <a:cubicBezTo>
                    <a:pt x="6338" y="565"/>
                    <a:pt x="5942" y="1"/>
                    <a:pt x="5180" y="1"/>
                  </a:cubicBezTo>
                  <a:cubicBezTo>
                    <a:pt x="4419" y="1"/>
                    <a:pt x="4022" y="565"/>
                    <a:pt x="3718" y="1022"/>
                  </a:cubicBezTo>
                  <a:cubicBezTo>
                    <a:pt x="3383" y="1494"/>
                    <a:pt x="3154" y="1783"/>
                    <a:pt x="2743" y="1783"/>
                  </a:cubicBezTo>
                  <a:cubicBezTo>
                    <a:pt x="2301" y="1783"/>
                    <a:pt x="2087" y="1494"/>
                    <a:pt x="1768" y="1022"/>
                  </a:cubicBezTo>
                  <a:cubicBezTo>
                    <a:pt x="1463" y="565"/>
                    <a:pt x="1067" y="1"/>
                    <a:pt x="3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4" name="Google Shape;194;p22"/>
            <p:cNvSpPr/>
            <p:nvPr/>
          </p:nvSpPr>
          <p:spPr>
            <a:xfrm>
              <a:off x="5906767" y="185639"/>
              <a:ext cx="540855" cy="73685"/>
            </a:xfrm>
            <a:custGeom>
              <a:rect b="b" l="l" r="r" t="t"/>
              <a:pathLst>
                <a:path extrusionOk="0" h="2408" w="17675">
                  <a:moveTo>
                    <a:pt x="306" y="0"/>
                  </a:moveTo>
                  <a:cubicBezTo>
                    <a:pt x="123" y="0"/>
                    <a:pt x="1" y="138"/>
                    <a:pt x="1" y="305"/>
                  </a:cubicBezTo>
                  <a:cubicBezTo>
                    <a:pt x="1" y="488"/>
                    <a:pt x="123" y="610"/>
                    <a:pt x="306" y="610"/>
                  </a:cubicBezTo>
                  <a:cubicBezTo>
                    <a:pt x="732" y="610"/>
                    <a:pt x="945" y="899"/>
                    <a:pt x="1265" y="1372"/>
                  </a:cubicBezTo>
                  <a:cubicBezTo>
                    <a:pt x="1570" y="1829"/>
                    <a:pt x="1982" y="2408"/>
                    <a:pt x="2743" y="2408"/>
                  </a:cubicBezTo>
                  <a:cubicBezTo>
                    <a:pt x="3505" y="2408"/>
                    <a:pt x="3901" y="1829"/>
                    <a:pt x="4206" y="1372"/>
                  </a:cubicBezTo>
                  <a:cubicBezTo>
                    <a:pt x="4526" y="899"/>
                    <a:pt x="4754" y="610"/>
                    <a:pt x="5181" y="610"/>
                  </a:cubicBezTo>
                  <a:cubicBezTo>
                    <a:pt x="5623" y="610"/>
                    <a:pt x="5821" y="899"/>
                    <a:pt x="6156" y="1372"/>
                  </a:cubicBezTo>
                  <a:cubicBezTo>
                    <a:pt x="6461" y="1829"/>
                    <a:pt x="6857" y="2408"/>
                    <a:pt x="7619" y="2408"/>
                  </a:cubicBezTo>
                  <a:cubicBezTo>
                    <a:pt x="8381" y="2408"/>
                    <a:pt x="8777" y="1829"/>
                    <a:pt x="9081" y="1372"/>
                  </a:cubicBezTo>
                  <a:cubicBezTo>
                    <a:pt x="9401" y="899"/>
                    <a:pt x="9630" y="610"/>
                    <a:pt x="10057" y="610"/>
                  </a:cubicBezTo>
                  <a:cubicBezTo>
                    <a:pt x="10498" y="610"/>
                    <a:pt x="10696" y="899"/>
                    <a:pt x="11032" y="1372"/>
                  </a:cubicBezTo>
                  <a:cubicBezTo>
                    <a:pt x="11336" y="1829"/>
                    <a:pt x="11733" y="2408"/>
                    <a:pt x="12494" y="2408"/>
                  </a:cubicBezTo>
                  <a:cubicBezTo>
                    <a:pt x="13256" y="2408"/>
                    <a:pt x="13652" y="1829"/>
                    <a:pt x="13957" y="1372"/>
                  </a:cubicBezTo>
                  <a:cubicBezTo>
                    <a:pt x="14277" y="899"/>
                    <a:pt x="14505" y="610"/>
                    <a:pt x="14932" y="610"/>
                  </a:cubicBezTo>
                  <a:cubicBezTo>
                    <a:pt x="15374" y="610"/>
                    <a:pt x="15572" y="899"/>
                    <a:pt x="15892" y="1372"/>
                  </a:cubicBezTo>
                  <a:cubicBezTo>
                    <a:pt x="16212" y="1829"/>
                    <a:pt x="16608" y="2408"/>
                    <a:pt x="17370" y="2408"/>
                  </a:cubicBezTo>
                  <a:cubicBezTo>
                    <a:pt x="17537" y="2408"/>
                    <a:pt x="17675" y="2271"/>
                    <a:pt x="17675" y="2103"/>
                  </a:cubicBezTo>
                  <a:cubicBezTo>
                    <a:pt x="17675" y="1935"/>
                    <a:pt x="17537" y="1798"/>
                    <a:pt x="17370" y="1798"/>
                  </a:cubicBezTo>
                  <a:cubicBezTo>
                    <a:pt x="16928" y="1798"/>
                    <a:pt x="16715" y="1509"/>
                    <a:pt x="16395" y="1036"/>
                  </a:cubicBezTo>
                  <a:cubicBezTo>
                    <a:pt x="16090" y="579"/>
                    <a:pt x="15694" y="0"/>
                    <a:pt x="14932" y="0"/>
                  </a:cubicBezTo>
                  <a:cubicBezTo>
                    <a:pt x="14170" y="0"/>
                    <a:pt x="13759" y="579"/>
                    <a:pt x="13469" y="1036"/>
                  </a:cubicBezTo>
                  <a:cubicBezTo>
                    <a:pt x="13134" y="1509"/>
                    <a:pt x="12906" y="1798"/>
                    <a:pt x="12494" y="1798"/>
                  </a:cubicBezTo>
                  <a:cubicBezTo>
                    <a:pt x="12052" y="1798"/>
                    <a:pt x="11839" y="1509"/>
                    <a:pt x="11519" y="1036"/>
                  </a:cubicBezTo>
                  <a:cubicBezTo>
                    <a:pt x="11214" y="579"/>
                    <a:pt x="10818" y="0"/>
                    <a:pt x="10057" y="0"/>
                  </a:cubicBezTo>
                  <a:cubicBezTo>
                    <a:pt x="9295" y="0"/>
                    <a:pt x="8899" y="579"/>
                    <a:pt x="8594" y="1036"/>
                  </a:cubicBezTo>
                  <a:cubicBezTo>
                    <a:pt x="8259" y="1509"/>
                    <a:pt x="8030" y="1798"/>
                    <a:pt x="7619" y="1798"/>
                  </a:cubicBezTo>
                  <a:cubicBezTo>
                    <a:pt x="7177" y="1798"/>
                    <a:pt x="6964" y="1509"/>
                    <a:pt x="6644" y="1036"/>
                  </a:cubicBezTo>
                  <a:cubicBezTo>
                    <a:pt x="6339" y="579"/>
                    <a:pt x="5943" y="0"/>
                    <a:pt x="5181" y="0"/>
                  </a:cubicBezTo>
                  <a:cubicBezTo>
                    <a:pt x="4419" y="0"/>
                    <a:pt x="4023" y="579"/>
                    <a:pt x="3703" y="1036"/>
                  </a:cubicBezTo>
                  <a:cubicBezTo>
                    <a:pt x="3383" y="1509"/>
                    <a:pt x="3155" y="1798"/>
                    <a:pt x="2743" y="1798"/>
                  </a:cubicBezTo>
                  <a:cubicBezTo>
                    <a:pt x="2301" y="1798"/>
                    <a:pt x="2088" y="1509"/>
                    <a:pt x="1768" y="1036"/>
                  </a:cubicBezTo>
                  <a:cubicBezTo>
                    <a:pt x="1463" y="579"/>
                    <a:pt x="1067" y="0"/>
                    <a:pt x="30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six columns">
  <p:cSld name="CUSTOM_7"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3"/>
          <p:cNvSpPr/>
          <p:nvPr/>
        </p:nvSpPr>
        <p:spPr>
          <a:xfrm>
            <a:off x="183300" y="142800"/>
            <a:ext cx="8777400" cy="4857900"/>
          </a:xfrm>
          <a:prstGeom prst="roundRect">
            <a:avLst>
              <a:gd fmla="val 381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7" name="Google Shape;197;p23"/>
          <p:cNvSpPr txBox="1"/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198" name="Google Shape;198;p23"/>
          <p:cNvSpPr txBox="1"/>
          <p:nvPr>
            <p:ph idx="1" type="subTitle"/>
          </p:nvPr>
        </p:nvSpPr>
        <p:spPr>
          <a:xfrm>
            <a:off x="720000" y="1643009"/>
            <a:ext cx="2042400" cy="110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200"/>
              <a:buNone/>
              <a:defRPr/>
            </a:lvl9pPr>
          </a:lstStyle>
          <a:p/>
        </p:txBody>
      </p:sp>
      <p:sp>
        <p:nvSpPr>
          <p:cNvPr id="199" name="Google Shape;199;p23"/>
          <p:cNvSpPr txBox="1"/>
          <p:nvPr>
            <p:ph idx="2" type="subTitle"/>
          </p:nvPr>
        </p:nvSpPr>
        <p:spPr>
          <a:xfrm>
            <a:off x="3551198" y="1643009"/>
            <a:ext cx="2042400" cy="110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200"/>
              <a:buNone/>
              <a:defRPr/>
            </a:lvl9pPr>
          </a:lstStyle>
          <a:p/>
        </p:txBody>
      </p:sp>
      <p:sp>
        <p:nvSpPr>
          <p:cNvPr id="200" name="Google Shape;200;p23"/>
          <p:cNvSpPr txBox="1"/>
          <p:nvPr>
            <p:ph idx="3" type="subTitle"/>
          </p:nvPr>
        </p:nvSpPr>
        <p:spPr>
          <a:xfrm>
            <a:off x="720000" y="3435001"/>
            <a:ext cx="2042400" cy="110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200"/>
              <a:buNone/>
              <a:defRPr/>
            </a:lvl9pPr>
          </a:lstStyle>
          <a:p/>
        </p:txBody>
      </p:sp>
      <p:sp>
        <p:nvSpPr>
          <p:cNvPr id="201" name="Google Shape;201;p23"/>
          <p:cNvSpPr txBox="1"/>
          <p:nvPr>
            <p:ph idx="4" type="subTitle"/>
          </p:nvPr>
        </p:nvSpPr>
        <p:spPr>
          <a:xfrm>
            <a:off x="3551198" y="3435001"/>
            <a:ext cx="2042400" cy="110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200"/>
              <a:buNone/>
              <a:defRPr/>
            </a:lvl9pPr>
          </a:lstStyle>
          <a:p/>
        </p:txBody>
      </p:sp>
      <p:sp>
        <p:nvSpPr>
          <p:cNvPr id="202" name="Google Shape;202;p23"/>
          <p:cNvSpPr txBox="1"/>
          <p:nvPr>
            <p:ph idx="5" type="subTitle"/>
          </p:nvPr>
        </p:nvSpPr>
        <p:spPr>
          <a:xfrm>
            <a:off x="6385368" y="1643009"/>
            <a:ext cx="2042400" cy="110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200"/>
              <a:buNone/>
              <a:defRPr/>
            </a:lvl9pPr>
          </a:lstStyle>
          <a:p/>
        </p:txBody>
      </p:sp>
      <p:sp>
        <p:nvSpPr>
          <p:cNvPr id="203" name="Google Shape;203;p23"/>
          <p:cNvSpPr txBox="1"/>
          <p:nvPr>
            <p:ph idx="6" type="subTitle"/>
          </p:nvPr>
        </p:nvSpPr>
        <p:spPr>
          <a:xfrm>
            <a:off x="6385368" y="3435001"/>
            <a:ext cx="2042400" cy="110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200"/>
              <a:buNone/>
              <a:defRPr/>
            </a:lvl9pPr>
          </a:lstStyle>
          <a:p/>
        </p:txBody>
      </p:sp>
      <p:sp>
        <p:nvSpPr>
          <p:cNvPr id="204" name="Google Shape;204;p23"/>
          <p:cNvSpPr txBox="1"/>
          <p:nvPr>
            <p:ph idx="7" type="subTitle"/>
          </p:nvPr>
        </p:nvSpPr>
        <p:spPr>
          <a:xfrm>
            <a:off x="720000" y="1269113"/>
            <a:ext cx="2045400" cy="377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000">
                <a:solidFill>
                  <a:schemeClr val="dk1"/>
                </a:solidFill>
                <a:latin typeface="Epilogue"/>
                <a:ea typeface="Epilogue"/>
                <a:cs typeface="Epilogue"/>
                <a:sym typeface="Epilogu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9pPr>
          </a:lstStyle>
          <a:p/>
        </p:txBody>
      </p:sp>
      <p:sp>
        <p:nvSpPr>
          <p:cNvPr id="205" name="Google Shape;205;p23"/>
          <p:cNvSpPr txBox="1"/>
          <p:nvPr>
            <p:ph idx="8" type="subTitle"/>
          </p:nvPr>
        </p:nvSpPr>
        <p:spPr>
          <a:xfrm>
            <a:off x="3551198" y="1269113"/>
            <a:ext cx="2045400" cy="377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000">
                <a:solidFill>
                  <a:schemeClr val="dk1"/>
                </a:solidFill>
                <a:latin typeface="Epilogue"/>
                <a:ea typeface="Epilogue"/>
                <a:cs typeface="Epilogue"/>
                <a:sym typeface="Epilogu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9pPr>
          </a:lstStyle>
          <a:p/>
        </p:txBody>
      </p:sp>
      <p:sp>
        <p:nvSpPr>
          <p:cNvPr id="206" name="Google Shape;206;p23"/>
          <p:cNvSpPr txBox="1"/>
          <p:nvPr>
            <p:ph idx="9" type="subTitle"/>
          </p:nvPr>
        </p:nvSpPr>
        <p:spPr>
          <a:xfrm>
            <a:off x="6385368" y="1269113"/>
            <a:ext cx="2045400" cy="377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000">
                <a:solidFill>
                  <a:schemeClr val="dk1"/>
                </a:solidFill>
                <a:latin typeface="Epilogue"/>
                <a:ea typeface="Epilogue"/>
                <a:cs typeface="Epilogue"/>
                <a:sym typeface="Epilogu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9pPr>
          </a:lstStyle>
          <a:p/>
        </p:txBody>
      </p:sp>
      <p:sp>
        <p:nvSpPr>
          <p:cNvPr id="207" name="Google Shape;207;p23"/>
          <p:cNvSpPr txBox="1"/>
          <p:nvPr>
            <p:ph idx="13" type="subTitle"/>
          </p:nvPr>
        </p:nvSpPr>
        <p:spPr>
          <a:xfrm>
            <a:off x="720000" y="3057903"/>
            <a:ext cx="2045400" cy="377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000">
                <a:solidFill>
                  <a:schemeClr val="dk1"/>
                </a:solidFill>
                <a:latin typeface="Epilogue"/>
                <a:ea typeface="Epilogue"/>
                <a:cs typeface="Epilogue"/>
                <a:sym typeface="Epilogu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9pPr>
          </a:lstStyle>
          <a:p/>
        </p:txBody>
      </p:sp>
      <p:sp>
        <p:nvSpPr>
          <p:cNvPr id="208" name="Google Shape;208;p23"/>
          <p:cNvSpPr txBox="1"/>
          <p:nvPr>
            <p:ph idx="14" type="subTitle"/>
          </p:nvPr>
        </p:nvSpPr>
        <p:spPr>
          <a:xfrm>
            <a:off x="3551198" y="3057903"/>
            <a:ext cx="2045400" cy="377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000">
                <a:solidFill>
                  <a:schemeClr val="dk1"/>
                </a:solidFill>
                <a:latin typeface="Epilogue"/>
                <a:ea typeface="Epilogue"/>
                <a:cs typeface="Epilogue"/>
                <a:sym typeface="Epilogu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9pPr>
          </a:lstStyle>
          <a:p/>
        </p:txBody>
      </p:sp>
      <p:sp>
        <p:nvSpPr>
          <p:cNvPr id="209" name="Google Shape;209;p23"/>
          <p:cNvSpPr txBox="1"/>
          <p:nvPr>
            <p:ph idx="15" type="subTitle"/>
          </p:nvPr>
        </p:nvSpPr>
        <p:spPr>
          <a:xfrm>
            <a:off x="6385368" y="3057903"/>
            <a:ext cx="2045400" cy="377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000">
                <a:solidFill>
                  <a:schemeClr val="dk1"/>
                </a:solidFill>
                <a:latin typeface="Epilogue"/>
                <a:ea typeface="Epilogue"/>
                <a:cs typeface="Epilogue"/>
                <a:sym typeface="Epilogu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pilogue"/>
              <a:buNone/>
              <a:defRPr b="1" sz="2400">
                <a:latin typeface="Epilogue"/>
                <a:ea typeface="Epilogue"/>
                <a:cs typeface="Epilogue"/>
                <a:sym typeface="Epilogue"/>
              </a:defRPr>
            </a:lvl9pPr>
          </a:lstStyle>
          <a:p/>
        </p:txBody>
      </p:sp>
      <p:grpSp>
        <p:nvGrpSpPr>
          <p:cNvPr id="210" name="Google Shape;210;p23"/>
          <p:cNvGrpSpPr/>
          <p:nvPr/>
        </p:nvGrpSpPr>
        <p:grpSpPr>
          <a:xfrm>
            <a:off x="-46424" y="4743775"/>
            <a:ext cx="716244" cy="160274"/>
            <a:chOff x="5906767" y="105437"/>
            <a:chExt cx="687704" cy="153887"/>
          </a:xfrm>
        </p:grpSpPr>
        <p:sp>
          <p:nvSpPr>
            <p:cNvPr id="211" name="Google Shape;211;p23"/>
            <p:cNvSpPr/>
            <p:nvPr/>
          </p:nvSpPr>
          <p:spPr>
            <a:xfrm>
              <a:off x="6053647" y="105437"/>
              <a:ext cx="540824" cy="73226"/>
            </a:xfrm>
            <a:custGeom>
              <a:rect b="b" l="l" r="r" t="t"/>
              <a:pathLst>
                <a:path extrusionOk="0" h="2393" w="17674">
                  <a:moveTo>
                    <a:pt x="305" y="1"/>
                  </a:moveTo>
                  <a:cubicBezTo>
                    <a:pt x="137" y="1"/>
                    <a:pt x="0" y="138"/>
                    <a:pt x="0" y="306"/>
                  </a:cubicBezTo>
                  <a:cubicBezTo>
                    <a:pt x="0" y="473"/>
                    <a:pt x="137" y="610"/>
                    <a:pt x="305" y="610"/>
                  </a:cubicBezTo>
                  <a:cubicBezTo>
                    <a:pt x="747" y="610"/>
                    <a:pt x="945" y="900"/>
                    <a:pt x="1280" y="1372"/>
                  </a:cubicBezTo>
                  <a:cubicBezTo>
                    <a:pt x="1585" y="1829"/>
                    <a:pt x="1981" y="2393"/>
                    <a:pt x="2743" y="2393"/>
                  </a:cubicBezTo>
                  <a:cubicBezTo>
                    <a:pt x="3504" y="2393"/>
                    <a:pt x="3901" y="1829"/>
                    <a:pt x="4205" y="1372"/>
                  </a:cubicBezTo>
                  <a:cubicBezTo>
                    <a:pt x="4525" y="900"/>
                    <a:pt x="4754" y="610"/>
                    <a:pt x="5180" y="610"/>
                  </a:cubicBezTo>
                  <a:cubicBezTo>
                    <a:pt x="5622" y="610"/>
                    <a:pt x="5820" y="900"/>
                    <a:pt x="6155" y="1372"/>
                  </a:cubicBezTo>
                  <a:cubicBezTo>
                    <a:pt x="6460" y="1829"/>
                    <a:pt x="6856" y="2393"/>
                    <a:pt x="7618" y="2393"/>
                  </a:cubicBezTo>
                  <a:cubicBezTo>
                    <a:pt x="8380" y="2393"/>
                    <a:pt x="8776" y="1829"/>
                    <a:pt x="9081" y="1372"/>
                  </a:cubicBezTo>
                  <a:cubicBezTo>
                    <a:pt x="9401" y="900"/>
                    <a:pt x="9629" y="610"/>
                    <a:pt x="10056" y="610"/>
                  </a:cubicBezTo>
                  <a:cubicBezTo>
                    <a:pt x="10498" y="610"/>
                    <a:pt x="10696" y="900"/>
                    <a:pt x="11031" y="1372"/>
                  </a:cubicBezTo>
                  <a:cubicBezTo>
                    <a:pt x="11336" y="1829"/>
                    <a:pt x="11732" y="2393"/>
                    <a:pt x="12494" y="2393"/>
                  </a:cubicBezTo>
                  <a:cubicBezTo>
                    <a:pt x="13255" y="2393"/>
                    <a:pt x="13652" y="1829"/>
                    <a:pt x="13956" y="1372"/>
                  </a:cubicBezTo>
                  <a:cubicBezTo>
                    <a:pt x="14276" y="900"/>
                    <a:pt x="14505" y="610"/>
                    <a:pt x="14931" y="610"/>
                  </a:cubicBezTo>
                  <a:cubicBezTo>
                    <a:pt x="15373" y="610"/>
                    <a:pt x="15571" y="900"/>
                    <a:pt x="15906" y="1372"/>
                  </a:cubicBezTo>
                  <a:cubicBezTo>
                    <a:pt x="16211" y="1829"/>
                    <a:pt x="16607" y="2393"/>
                    <a:pt x="17369" y="2393"/>
                  </a:cubicBezTo>
                  <a:cubicBezTo>
                    <a:pt x="17537" y="2393"/>
                    <a:pt x="17674" y="2271"/>
                    <a:pt x="17674" y="2088"/>
                  </a:cubicBezTo>
                  <a:cubicBezTo>
                    <a:pt x="17674" y="1921"/>
                    <a:pt x="17537" y="1783"/>
                    <a:pt x="17369" y="1783"/>
                  </a:cubicBezTo>
                  <a:cubicBezTo>
                    <a:pt x="16927" y="1783"/>
                    <a:pt x="16714" y="1494"/>
                    <a:pt x="16394" y="1022"/>
                  </a:cubicBezTo>
                  <a:cubicBezTo>
                    <a:pt x="16089" y="565"/>
                    <a:pt x="15693" y="1"/>
                    <a:pt x="14931" y="1"/>
                  </a:cubicBezTo>
                  <a:cubicBezTo>
                    <a:pt x="14170" y="1"/>
                    <a:pt x="13758" y="565"/>
                    <a:pt x="13469" y="1022"/>
                  </a:cubicBezTo>
                  <a:cubicBezTo>
                    <a:pt x="13134" y="1494"/>
                    <a:pt x="12905" y="1783"/>
                    <a:pt x="12494" y="1783"/>
                  </a:cubicBezTo>
                  <a:cubicBezTo>
                    <a:pt x="12052" y="1783"/>
                    <a:pt x="11838" y="1494"/>
                    <a:pt x="11519" y="1022"/>
                  </a:cubicBezTo>
                  <a:cubicBezTo>
                    <a:pt x="11214" y="565"/>
                    <a:pt x="10818" y="1"/>
                    <a:pt x="10056" y="1"/>
                  </a:cubicBezTo>
                  <a:cubicBezTo>
                    <a:pt x="9294" y="1"/>
                    <a:pt x="8898" y="565"/>
                    <a:pt x="8593" y="1022"/>
                  </a:cubicBezTo>
                  <a:cubicBezTo>
                    <a:pt x="8258" y="1494"/>
                    <a:pt x="8030" y="1783"/>
                    <a:pt x="7618" y="1783"/>
                  </a:cubicBezTo>
                  <a:cubicBezTo>
                    <a:pt x="7176" y="1783"/>
                    <a:pt x="6963" y="1494"/>
                    <a:pt x="6643" y="1022"/>
                  </a:cubicBezTo>
                  <a:cubicBezTo>
                    <a:pt x="6338" y="565"/>
                    <a:pt x="5942" y="1"/>
                    <a:pt x="5180" y="1"/>
                  </a:cubicBezTo>
                  <a:cubicBezTo>
                    <a:pt x="4419" y="1"/>
                    <a:pt x="4022" y="565"/>
                    <a:pt x="3718" y="1022"/>
                  </a:cubicBezTo>
                  <a:cubicBezTo>
                    <a:pt x="3383" y="1494"/>
                    <a:pt x="3154" y="1783"/>
                    <a:pt x="2743" y="1783"/>
                  </a:cubicBezTo>
                  <a:cubicBezTo>
                    <a:pt x="2301" y="1783"/>
                    <a:pt x="2087" y="1494"/>
                    <a:pt x="1768" y="1022"/>
                  </a:cubicBezTo>
                  <a:cubicBezTo>
                    <a:pt x="1463" y="565"/>
                    <a:pt x="1067" y="1"/>
                    <a:pt x="3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2" name="Google Shape;212;p23"/>
            <p:cNvSpPr/>
            <p:nvPr/>
          </p:nvSpPr>
          <p:spPr>
            <a:xfrm>
              <a:off x="5906767" y="185639"/>
              <a:ext cx="540855" cy="73685"/>
            </a:xfrm>
            <a:custGeom>
              <a:rect b="b" l="l" r="r" t="t"/>
              <a:pathLst>
                <a:path extrusionOk="0" h="2408" w="17675">
                  <a:moveTo>
                    <a:pt x="306" y="0"/>
                  </a:moveTo>
                  <a:cubicBezTo>
                    <a:pt x="123" y="0"/>
                    <a:pt x="1" y="138"/>
                    <a:pt x="1" y="305"/>
                  </a:cubicBezTo>
                  <a:cubicBezTo>
                    <a:pt x="1" y="488"/>
                    <a:pt x="123" y="610"/>
                    <a:pt x="306" y="610"/>
                  </a:cubicBezTo>
                  <a:cubicBezTo>
                    <a:pt x="732" y="610"/>
                    <a:pt x="945" y="899"/>
                    <a:pt x="1265" y="1372"/>
                  </a:cubicBezTo>
                  <a:cubicBezTo>
                    <a:pt x="1570" y="1829"/>
                    <a:pt x="1982" y="2408"/>
                    <a:pt x="2743" y="2408"/>
                  </a:cubicBezTo>
                  <a:cubicBezTo>
                    <a:pt x="3505" y="2408"/>
                    <a:pt x="3901" y="1829"/>
                    <a:pt x="4206" y="1372"/>
                  </a:cubicBezTo>
                  <a:cubicBezTo>
                    <a:pt x="4526" y="899"/>
                    <a:pt x="4754" y="610"/>
                    <a:pt x="5181" y="610"/>
                  </a:cubicBezTo>
                  <a:cubicBezTo>
                    <a:pt x="5623" y="610"/>
                    <a:pt x="5821" y="899"/>
                    <a:pt x="6156" y="1372"/>
                  </a:cubicBezTo>
                  <a:cubicBezTo>
                    <a:pt x="6461" y="1829"/>
                    <a:pt x="6857" y="2408"/>
                    <a:pt x="7619" y="2408"/>
                  </a:cubicBezTo>
                  <a:cubicBezTo>
                    <a:pt x="8381" y="2408"/>
                    <a:pt x="8777" y="1829"/>
                    <a:pt x="9081" y="1372"/>
                  </a:cubicBezTo>
                  <a:cubicBezTo>
                    <a:pt x="9401" y="899"/>
                    <a:pt x="9630" y="610"/>
                    <a:pt x="10057" y="610"/>
                  </a:cubicBezTo>
                  <a:cubicBezTo>
                    <a:pt x="10498" y="610"/>
                    <a:pt x="10696" y="899"/>
                    <a:pt x="11032" y="1372"/>
                  </a:cubicBezTo>
                  <a:cubicBezTo>
                    <a:pt x="11336" y="1829"/>
                    <a:pt x="11733" y="2408"/>
                    <a:pt x="12494" y="2408"/>
                  </a:cubicBezTo>
                  <a:cubicBezTo>
                    <a:pt x="13256" y="2408"/>
                    <a:pt x="13652" y="1829"/>
                    <a:pt x="13957" y="1372"/>
                  </a:cubicBezTo>
                  <a:cubicBezTo>
                    <a:pt x="14277" y="899"/>
                    <a:pt x="14505" y="610"/>
                    <a:pt x="14932" y="610"/>
                  </a:cubicBezTo>
                  <a:cubicBezTo>
                    <a:pt x="15374" y="610"/>
                    <a:pt x="15572" y="899"/>
                    <a:pt x="15892" y="1372"/>
                  </a:cubicBezTo>
                  <a:cubicBezTo>
                    <a:pt x="16212" y="1829"/>
                    <a:pt x="16608" y="2408"/>
                    <a:pt x="17370" y="2408"/>
                  </a:cubicBezTo>
                  <a:cubicBezTo>
                    <a:pt x="17537" y="2408"/>
                    <a:pt x="17675" y="2271"/>
                    <a:pt x="17675" y="2103"/>
                  </a:cubicBezTo>
                  <a:cubicBezTo>
                    <a:pt x="17675" y="1935"/>
                    <a:pt x="17537" y="1798"/>
                    <a:pt x="17370" y="1798"/>
                  </a:cubicBezTo>
                  <a:cubicBezTo>
                    <a:pt x="16928" y="1798"/>
                    <a:pt x="16715" y="1509"/>
                    <a:pt x="16395" y="1036"/>
                  </a:cubicBezTo>
                  <a:cubicBezTo>
                    <a:pt x="16090" y="579"/>
                    <a:pt x="15694" y="0"/>
                    <a:pt x="14932" y="0"/>
                  </a:cubicBezTo>
                  <a:cubicBezTo>
                    <a:pt x="14170" y="0"/>
                    <a:pt x="13759" y="579"/>
                    <a:pt x="13469" y="1036"/>
                  </a:cubicBezTo>
                  <a:cubicBezTo>
                    <a:pt x="13134" y="1509"/>
                    <a:pt x="12906" y="1798"/>
                    <a:pt x="12494" y="1798"/>
                  </a:cubicBezTo>
                  <a:cubicBezTo>
                    <a:pt x="12052" y="1798"/>
                    <a:pt x="11839" y="1509"/>
                    <a:pt x="11519" y="1036"/>
                  </a:cubicBezTo>
                  <a:cubicBezTo>
                    <a:pt x="11214" y="579"/>
                    <a:pt x="10818" y="0"/>
                    <a:pt x="10057" y="0"/>
                  </a:cubicBezTo>
                  <a:cubicBezTo>
                    <a:pt x="9295" y="0"/>
                    <a:pt x="8899" y="579"/>
                    <a:pt x="8594" y="1036"/>
                  </a:cubicBezTo>
                  <a:cubicBezTo>
                    <a:pt x="8259" y="1509"/>
                    <a:pt x="8030" y="1798"/>
                    <a:pt x="7619" y="1798"/>
                  </a:cubicBezTo>
                  <a:cubicBezTo>
                    <a:pt x="7177" y="1798"/>
                    <a:pt x="6964" y="1509"/>
                    <a:pt x="6644" y="1036"/>
                  </a:cubicBezTo>
                  <a:cubicBezTo>
                    <a:pt x="6339" y="579"/>
                    <a:pt x="5943" y="0"/>
                    <a:pt x="5181" y="0"/>
                  </a:cubicBezTo>
                  <a:cubicBezTo>
                    <a:pt x="4419" y="0"/>
                    <a:pt x="4023" y="579"/>
                    <a:pt x="3703" y="1036"/>
                  </a:cubicBezTo>
                  <a:cubicBezTo>
                    <a:pt x="3383" y="1509"/>
                    <a:pt x="3155" y="1798"/>
                    <a:pt x="2743" y="1798"/>
                  </a:cubicBezTo>
                  <a:cubicBezTo>
                    <a:pt x="2301" y="1798"/>
                    <a:pt x="2088" y="1509"/>
                    <a:pt x="1768" y="1036"/>
                  </a:cubicBezTo>
                  <a:cubicBezTo>
                    <a:pt x="1463" y="579"/>
                    <a:pt x="1067" y="0"/>
                    <a:pt x="30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13" name="Google Shape;213;p23"/>
          <p:cNvGrpSpPr/>
          <p:nvPr/>
        </p:nvGrpSpPr>
        <p:grpSpPr>
          <a:xfrm>
            <a:off x="4162376" y="247675"/>
            <a:ext cx="716244" cy="160274"/>
            <a:chOff x="5906767" y="105437"/>
            <a:chExt cx="687704" cy="153887"/>
          </a:xfrm>
        </p:grpSpPr>
        <p:sp>
          <p:nvSpPr>
            <p:cNvPr id="214" name="Google Shape;214;p23"/>
            <p:cNvSpPr/>
            <p:nvPr/>
          </p:nvSpPr>
          <p:spPr>
            <a:xfrm>
              <a:off x="6053647" y="105437"/>
              <a:ext cx="540824" cy="73226"/>
            </a:xfrm>
            <a:custGeom>
              <a:rect b="b" l="l" r="r" t="t"/>
              <a:pathLst>
                <a:path extrusionOk="0" h="2393" w="17674">
                  <a:moveTo>
                    <a:pt x="305" y="1"/>
                  </a:moveTo>
                  <a:cubicBezTo>
                    <a:pt x="137" y="1"/>
                    <a:pt x="0" y="138"/>
                    <a:pt x="0" y="306"/>
                  </a:cubicBezTo>
                  <a:cubicBezTo>
                    <a:pt x="0" y="473"/>
                    <a:pt x="137" y="610"/>
                    <a:pt x="305" y="610"/>
                  </a:cubicBezTo>
                  <a:cubicBezTo>
                    <a:pt x="747" y="610"/>
                    <a:pt x="945" y="900"/>
                    <a:pt x="1280" y="1372"/>
                  </a:cubicBezTo>
                  <a:cubicBezTo>
                    <a:pt x="1585" y="1829"/>
                    <a:pt x="1981" y="2393"/>
                    <a:pt x="2743" y="2393"/>
                  </a:cubicBezTo>
                  <a:cubicBezTo>
                    <a:pt x="3504" y="2393"/>
                    <a:pt x="3901" y="1829"/>
                    <a:pt x="4205" y="1372"/>
                  </a:cubicBezTo>
                  <a:cubicBezTo>
                    <a:pt x="4525" y="900"/>
                    <a:pt x="4754" y="610"/>
                    <a:pt x="5180" y="610"/>
                  </a:cubicBezTo>
                  <a:cubicBezTo>
                    <a:pt x="5622" y="610"/>
                    <a:pt x="5820" y="900"/>
                    <a:pt x="6155" y="1372"/>
                  </a:cubicBezTo>
                  <a:cubicBezTo>
                    <a:pt x="6460" y="1829"/>
                    <a:pt x="6856" y="2393"/>
                    <a:pt x="7618" y="2393"/>
                  </a:cubicBezTo>
                  <a:cubicBezTo>
                    <a:pt x="8380" y="2393"/>
                    <a:pt x="8776" y="1829"/>
                    <a:pt x="9081" y="1372"/>
                  </a:cubicBezTo>
                  <a:cubicBezTo>
                    <a:pt x="9401" y="900"/>
                    <a:pt x="9629" y="610"/>
                    <a:pt x="10056" y="610"/>
                  </a:cubicBezTo>
                  <a:cubicBezTo>
                    <a:pt x="10498" y="610"/>
                    <a:pt x="10696" y="900"/>
                    <a:pt x="11031" y="1372"/>
                  </a:cubicBezTo>
                  <a:cubicBezTo>
                    <a:pt x="11336" y="1829"/>
                    <a:pt x="11732" y="2393"/>
                    <a:pt x="12494" y="2393"/>
                  </a:cubicBezTo>
                  <a:cubicBezTo>
                    <a:pt x="13255" y="2393"/>
                    <a:pt x="13652" y="1829"/>
                    <a:pt x="13956" y="1372"/>
                  </a:cubicBezTo>
                  <a:cubicBezTo>
                    <a:pt x="14276" y="900"/>
                    <a:pt x="14505" y="610"/>
                    <a:pt x="14931" y="610"/>
                  </a:cubicBezTo>
                  <a:cubicBezTo>
                    <a:pt x="15373" y="610"/>
                    <a:pt x="15571" y="900"/>
                    <a:pt x="15906" y="1372"/>
                  </a:cubicBezTo>
                  <a:cubicBezTo>
                    <a:pt x="16211" y="1829"/>
                    <a:pt x="16607" y="2393"/>
                    <a:pt x="17369" y="2393"/>
                  </a:cubicBezTo>
                  <a:cubicBezTo>
                    <a:pt x="17537" y="2393"/>
                    <a:pt x="17674" y="2271"/>
                    <a:pt x="17674" y="2088"/>
                  </a:cubicBezTo>
                  <a:cubicBezTo>
                    <a:pt x="17674" y="1921"/>
                    <a:pt x="17537" y="1783"/>
                    <a:pt x="17369" y="1783"/>
                  </a:cubicBezTo>
                  <a:cubicBezTo>
                    <a:pt x="16927" y="1783"/>
                    <a:pt x="16714" y="1494"/>
                    <a:pt x="16394" y="1022"/>
                  </a:cubicBezTo>
                  <a:cubicBezTo>
                    <a:pt x="16089" y="565"/>
                    <a:pt x="15693" y="1"/>
                    <a:pt x="14931" y="1"/>
                  </a:cubicBezTo>
                  <a:cubicBezTo>
                    <a:pt x="14170" y="1"/>
                    <a:pt x="13758" y="565"/>
                    <a:pt x="13469" y="1022"/>
                  </a:cubicBezTo>
                  <a:cubicBezTo>
                    <a:pt x="13134" y="1494"/>
                    <a:pt x="12905" y="1783"/>
                    <a:pt x="12494" y="1783"/>
                  </a:cubicBezTo>
                  <a:cubicBezTo>
                    <a:pt x="12052" y="1783"/>
                    <a:pt x="11838" y="1494"/>
                    <a:pt x="11519" y="1022"/>
                  </a:cubicBezTo>
                  <a:cubicBezTo>
                    <a:pt x="11214" y="565"/>
                    <a:pt x="10818" y="1"/>
                    <a:pt x="10056" y="1"/>
                  </a:cubicBezTo>
                  <a:cubicBezTo>
                    <a:pt x="9294" y="1"/>
                    <a:pt x="8898" y="565"/>
                    <a:pt x="8593" y="1022"/>
                  </a:cubicBezTo>
                  <a:cubicBezTo>
                    <a:pt x="8258" y="1494"/>
                    <a:pt x="8030" y="1783"/>
                    <a:pt x="7618" y="1783"/>
                  </a:cubicBezTo>
                  <a:cubicBezTo>
                    <a:pt x="7176" y="1783"/>
                    <a:pt x="6963" y="1494"/>
                    <a:pt x="6643" y="1022"/>
                  </a:cubicBezTo>
                  <a:cubicBezTo>
                    <a:pt x="6338" y="565"/>
                    <a:pt x="5942" y="1"/>
                    <a:pt x="5180" y="1"/>
                  </a:cubicBezTo>
                  <a:cubicBezTo>
                    <a:pt x="4419" y="1"/>
                    <a:pt x="4022" y="565"/>
                    <a:pt x="3718" y="1022"/>
                  </a:cubicBezTo>
                  <a:cubicBezTo>
                    <a:pt x="3383" y="1494"/>
                    <a:pt x="3154" y="1783"/>
                    <a:pt x="2743" y="1783"/>
                  </a:cubicBezTo>
                  <a:cubicBezTo>
                    <a:pt x="2301" y="1783"/>
                    <a:pt x="2087" y="1494"/>
                    <a:pt x="1768" y="1022"/>
                  </a:cubicBezTo>
                  <a:cubicBezTo>
                    <a:pt x="1463" y="565"/>
                    <a:pt x="1067" y="1"/>
                    <a:pt x="3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5" name="Google Shape;215;p23"/>
            <p:cNvSpPr/>
            <p:nvPr/>
          </p:nvSpPr>
          <p:spPr>
            <a:xfrm>
              <a:off x="5906767" y="185639"/>
              <a:ext cx="540855" cy="73685"/>
            </a:xfrm>
            <a:custGeom>
              <a:rect b="b" l="l" r="r" t="t"/>
              <a:pathLst>
                <a:path extrusionOk="0" h="2408" w="17675">
                  <a:moveTo>
                    <a:pt x="306" y="0"/>
                  </a:moveTo>
                  <a:cubicBezTo>
                    <a:pt x="123" y="0"/>
                    <a:pt x="1" y="138"/>
                    <a:pt x="1" y="305"/>
                  </a:cubicBezTo>
                  <a:cubicBezTo>
                    <a:pt x="1" y="488"/>
                    <a:pt x="123" y="610"/>
                    <a:pt x="306" y="610"/>
                  </a:cubicBezTo>
                  <a:cubicBezTo>
                    <a:pt x="732" y="610"/>
                    <a:pt x="945" y="899"/>
                    <a:pt x="1265" y="1372"/>
                  </a:cubicBezTo>
                  <a:cubicBezTo>
                    <a:pt x="1570" y="1829"/>
                    <a:pt x="1982" y="2408"/>
                    <a:pt x="2743" y="2408"/>
                  </a:cubicBezTo>
                  <a:cubicBezTo>
                    <a:pt x="3505" y="2408"/>
                    <a:pt x="3901" y="1829"/>
                    <a:pt x="4206" y="1372"/>
                  </a:cubicBezTo>
                  <a:cubicBezTo>
                    <a:pt x="4526" y="899"/>
                    <a:pt x="4754" y="610"/>
                    <a:pt x="5181" y="610"/>
                  </a:cubicBezTo>
                  <a:cubicBezTo>
                    <a:pt x="5623" y="610"/>
                    <a:pt x="5821" y="899"/>
                    <a:pt x="6156" y="1372"/>
                  </a:cubicBezTo>
                  <a:cubicBezTo>
                    <a:pt x="6461" y="1829"/>
                    <a:pt x="6857" y="2408"/>
                    <a:pt x="7619" y="2408"/>
                  </a:cubicBezTo>
                  <a:cubicBezTo>
                    <a:pt x="8381" y="2408"/>
                    <a:pt x="8777" y="1829"/>
                    <a:pt x="9081" y="1372"/>
                  </a:cubicBezTo>
                  <a:cubicBezTo>
                    <a:pt x="9401" y="899"/>
                    <a:pt x="9630" y="610"/>
                    <a:pt x="10057" y="610"/>
                  </a:cubicBezTo>
                  <a:cubicBezTo>
                    <a:pt x="10498" y="610"/>
                    <a:pt x="10696" y="899"/>
                    <a:pt x="11032" y="1372"/>
                  </a:cubicBezTo>
                  <a:cubicBezTo>
                    <a:pt x="11336" y="1829"/>
                    <a:pt x="11733" y="2408"/>
                    <a:pt x="12494" y="2408"/>
                  </a:cubicBezTo>
                  <a:cubicBezTo>
                    <a:pt x="13256" y="2408"/>
                    <a:pt x="13652" y="1829"/>
                    <a:pt x="13957" y="1372"/>
                  </a:cubicBezTo>
                  <a:cubicBezTo>
                    <a:pt x="14277" y="899"/>
                    <a:pt x="14505" y="610"/>
                    <a:pt x="14932" y="610"/>
                  </a:cubicBezTo>
                  <a:cubicBezTo>
                    <a:pt x="15374" y="610"/>
                    <a:pt x="15572" y="899"/>
                    <a:pt x="15892" y="1372"/>
                  </a:cubicBezTo>
                  <a:cubicBezTo>
                    <a:pt x="16212" y="1829"/>
                    <a:pt x="16608" y="2408"/>
                    <a:pt x="17370" y="2408"/>
                  </a:cubicBezTo>
                  <a:cubicBezTo>
                    <a:pt x="17537" y="2408"/>
                    <a:pt x="17675" y="2271"/>
                    <a:pt x="17675" y="2103"/>
                  </a:cubicBezTo>
                  <a:cubicBezTo>
                    <a:pt x="17675" y="1935"/>
                    <a:pt x="17537" y="1798"/>
                    <a:pt x="17370" y="1798"/>
                  </a:cubicBezTo>
                  <a:cubicBezTo>
                    <a:pt x="16928" y="1798"/>
                    <a:pt x="16715" y="1509"/>
                    <a:pt x="16395" y="1036"/>
                  </a:cubicBezTo>
                  <a:cubicBezTo>
                    <a:pt x="16090" y="579"/>
                    <a:pt x="15694" y="0"/>
                    <a:pt x="14932" y="0"/>
                  </a:cubicBezTo>
                  <a:cubicBezTo>
                    <a:pt x="14170" y="0"/>
                    <a:pt x="13759" y="579"/>
                    <a:pt x="13469" y="1036"/>
                  </a:cubicBezTo>
                  <a:cubicBezTo>
                    <a:pt x="13134" y="1509"/>
                    <a:pt x="12906" y="1798"/>
                    <a:pt x="12494" y="1798"/>
                  </a:cubicBezTo>
                  <a:cubicBezTo>
                    <a:pt x="12052" y="1798"/>
                    <a:pt x="11839" y="1509"/>
                    <a:pt x="11519" y="1036"/>
                  </a:cubicBezTo>
                  <a:cubicBezTo>
                    <a:pt x="11214" y="579"/>
                    <a:pt x="10818" y="0"/>
                    <a:pt x="10057" y="0"/>
                  </a:cubicBezTo>
                  <a:cubicBezTo>
                    <a:pt x="9295" y="0"/>
                    <a:pt x="8899" y="579"/>
                    <a:pt x="8594" y="1036"/>
                  </a:cubicBezTo>
                  <a:cubicBezTo>
                    <a:pt x="8259" y="1509"/>
                    <a:pt x="8030" y="1798"/>
                    <a:pt x="7619" y="1798"/>
                  </a:cubicBezTo>
                  <a:cubicBezTo>
                    <a:pt x="7177" y="1798"/>
                    <a:pt x="6964" y="1509"/>
                    <a:pt x="6644" y="1036"/>
                  </a:cubicBezTo>
                  <a:cubicBezTo>
                    <a:pt x="6339" y="579"/>
                    <a:pt x="5943" y="0"/>
                    <a:pt x="5181" y="0"/>
                  </a:cubicBezTo>
                  <a:cubicBezTo>
                    <a:pt x="4419" y="0"/>
                    <a:pt x="4023" y="579"/>
                    <a:pt x="3703" y="1036"/>
                  </a:cubicBezTo>
                  <a:cubicBezTo>
                    <a:pt x="3383" y="1509"/>
                    <a:pt x="3155" y="1798"/>
                    <a:pt x="2743" y="1798"/>
                  </a:cubicBezTo>
                  <a:cubicBezTo>
                    <a:pt x="2301" y="1798"/>
                    <a:pt x="2088" y="1509"/>
                    <a:pt x="1768" y="1036"/>
                  </a:cubicBezTo>
                  <a:cubicBezTo>
                    <a:pt x="1463" y="579"/>
                    <a:pt x="1067" y="0"/>
                    <a:pt x="30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16" name="Google Shape;216;p23"/>
          <p:cNvSpPr/>
          <p:nvPr/>
        </p:nvSpPr>
        <p:spPr>
          <a:xfrm rot="1078120">
            <a:off x="8547086" y="663692"/>
            <a:ext cx="157131" cy="338038"/>
          </a:xfrm>
          <a:custGeom>
            <a:rect b="b" l="l" r="r" t="t"/>
            <a:pathLst>
              <a:path extrusionOk="0" h="11047" w="5135">
                <a:moveTo>
                  <a:pt x="2575" y="0"/>
                </a:moveTo>
                <a:lnTo>
                  <a:pt x="0" y="6598"/>
                </a:lnTo>
                <a:lnTo>
                  <a:pt x="2575" y="6598"/>
                </a:lnTo>
                <a:lnTo>
                  <a:pt x="2575" y="11046"/>
                </a:lnTo>
                <a:lnTo>
                  <a:pt x="5135" y="4434"/>
                </a:lnTo>
                <a:lnTo>
                  <a:pt x="2575" y="4434"/>
                </a:lnTo>
                <a:lnTo>
                  <a:pt x="2575" y="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umbers and text">
  <p:cSld name="CUSTOM_8"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24"/>
          <p:cNvSpPr/>
          <p:nvPr/>
        </p:nvSpPr>
        <p:spPr>
          <a:xfrm>
            <a:off x="183300" y="142800"/>
            <a:ext cx="8777400" cy="4857900"/>
          </a:xfrm>
          <a:prstGeom prst="roundRect">
            <a:avLst>
              <a:gd fmla="val 381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9" name="Google Shape;219;p24"/>
          <p:cNvSpPr txBox="1"/>
          <p:nvPr>
            <p:ph hasCustomPrompt="1" type="title"/>
          </p:nvPr>
        </p:nvSpPr>
        <p:spPr>
          <a:xfrm>
            <a:off x="818573" y="2743388"/>
            <a:ext cx="3492600" cy="768900"/>
          </a:xfrm>
          <a:prstGeom prst="rect">
            <a:avLst/>
          </a:prstGeom>
          <a:solidFill>
            <a:schemeClr val="accent4"/>
          </a:solidFill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>
                <a:solidFill>
                  <a:schemeClr val="lt1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20" name="Google Shape;220;p24"/>
          <p:cNvSpPr txBox="1"/>
          <p:nvPr>
            <p:ph idx="1" type="subTitle"/>
          </p:nvPr>
        </p:nvSpPr>
        <p:spPr>
          <a:xfrm>
            <a:off x="713213" y="3512286"/>
            <a:ext cx="3492600" cy="598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PT Sans"/>
              <a:buNone/>
              <a:defRPr>
                <a:solidFill>
                  <a:schemeClr val="dk1"/>
                </a:solidFill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>
                <a:solidFill>
                  <a:schemeClr val="dk1"/>
                </a:solidFill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>
                <a:solidFill>
                  <a:schemeClr val="dk1"/>
                </a:solidFill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PT Sans"/>
              <a:buNone/>
              <a:defRPr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PT Sans"/>
              <a:buNone/>
              <a:defRPr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PT Sans"/>
              <a:buNone/>
              <a:defRPr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PT Sans"/>
              <a:buNone/>
              <a:defRPr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PT Sans"/>
              <a:buNone/>
              <a:defRPr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PT Sans"/>
              <a:buNone/>
              <a:defRPr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9pPr>
          </a:lstStyle>
          <a:p/>
        </p:txBody>
      </p:sp>
      <p:sp>
        <p:nvSpPr>
          <p:cNvPr id="221" name="Google Shape;221;p24"/>
          <p:cNvSpPr txBox="1"/>
          <p:nvPr>
            <p:ph hasCustomPrompt="1" idx="2" type="title"/>
          </p:nvPr>
        </p:nvSpPr>
        <p:spPr>
          <a:xfrm>
            <a:off x="2931061" y="1032402"/>
            <a:ext cx="3492600" cy="768900"/>
          </a:xfrm>
          <a:prstGeom prst="rect">
            <a:avLst/>
          </a:prstGeom>
          <a:solidFill>
            <a:schemeClr val="accent4"/>
          </a:solidFill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>
                <a:solidFill>
                  <a:schemeClr val="lt1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22" name="Google Shape;222;p24"/>
          <p:cNvSpPr txBox="1"/>
          <p:nvPr>
            <p:ph idx="3" type="subTitle"/>
          </p:nvPr>
        </p:nvSpPr>
        <p:spPr>
          <a:xfrm>
            <a:off x="2825700" y="1807339"/>
            <a:ext cx="3492600" cy="598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PT Sans"/>
              <a:buNone/>
              <a:defRPr>
                <a:solidFill>
                  <a:schemeClr val="dk1"/>
                </a:solidFill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>
                <a:solidFill>
                  <a:schemeClr val="dk1"/>
                </a:solidFill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>
                <a:solidFill>
                  <a:schemeClr val="dk1"/>
                </a:solidFill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PT Sans"/>
              <a:buNone/>
              <a:defRPr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PT Sans"/>
              <a:buNone/>
              <a:defRPr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PT Sans"/>
              <a:buNone/>
              <a:defRPr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PT Sans"/>
              <a:buNone/>
              <a:defRPr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PT Sans"/>
              <a:buNone/>
              <a:defRPr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PT Sans"/>
              <a:buNone/>
              <a:defRPr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9pPr>
          </a:lstStyle>
          <a:p/>
        </p:txBody>
      </p:sp>
      <p:sp>
        <p:nvSpPr>
          <p:cNvPr id="223" name="Google Shape;223;p24"/>
          <p:cNvSpPr txBox="1"/>
          <p:nvPr>
            <p:ph hasCustomPrompt="1" idx="4" type="title"/>
          </p:nvPr>
        </p:nvSpPr>
        <p:spPr>
          <a:xfrm>
            <a:off x="4958373" y="2743388"/>
            <a:ext cx="3492600" cy="768900"/>
          </a:xfrm>
          <a:prstGeom prst="rect">
            <a:avLst/>
          </a:prstGeom>
          <a:solidFill>
            <a:schemeClr val="accent4"/>
          </a:solidFill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>
                <a:solidFill>
                  <a:schemeClr val="lt1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24" name="Google Shape;224;p24"/>
          <p:cNvSpPr txBox="1"/>
          <p:nvPr>
            <p:ph idx="5" type="subTitle"/>
          </p:nvPr>
        </p:nvSpPr>
        <p:spPr>
          <a:xfrm>
            <a:off x="4853013" y="3512286"/>
            <a:ext cx="3492600" cy="598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PT Sans"/>
              <a:buNone/>
              <a:defRPr>
                <a:solidFill>
                  <a:schemeClr val="dk1"/>
                </a:solidFill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>
                <a:solidFill>
                  <a:schemeClr val="dk1"/>
                </a:solidFill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>
                <a:solidFill>
                  <a:schemeClr val="dk1"/>
                </a:solidFill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PT Sans"/>
              <a:buNone/>
              <a:defRPr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PT Sans"/>
              <a:buNone/>
              <a:defRPr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PT Sans"/>
              <a:buNone/>
              <a:defRPr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PT Sans"/>
              <a:buNone/>
              <a:defRPr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PT Sans"/>
              <a:buNone/>
              <a:defRPr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PT Sans"/>
              <a:buNone/>
              <a:defRPr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defRPr>
            </a:lvl9pPr>
          </a:lstStyle>
          <a:p/>
        </p:txBody>
      </p:sp>
      <p:grpSp>
        <p:nvGrpSpPr>
          <p:cNvPr id="225" name="Google Shape;225;p24"/>
          <p:cNvGrpSpPr/>
          <p:nvPr/>
        </p:nvGrpSpPr>
        <p:grpSpPr>
          <a:xfrm>
            <a:off x="4802667" y="283262"/>
            <a:ext cx="687704" cy="153887"/>
            <a:chOff x="5906767" y="105437"/>
            <a:chExt cx="687704" cy="153887"/>
          </a:xfrm>
        </p:grpSpPr>
        <p:sp>
          <p:nvSpPr>
            <p:cNvPr id="226" name="Google Shape;226;p24"/>
            <p:cNvSpPr/>
            <p:nvPr/>
          </p:nvSpPr>
          <p:spPr>
            <a:xfrm>
              <a:off x="6053647" y="105437"/>
              <a:ext cx="540824" cy="73226"/>
            </a:xfrm>
            <a:custGeom>
              <a:rect b="b" l="l" r="r" t="t"/>
              <a:pathLst>
                <a:path extrusionOk="0" h="2393" w="17674">
                  <a:moveTo>
                    <a:pt x="305" y="1"/>
                  </a:moveTo>
                  <a:cubicBezTo>
                    <a:pt x="137" y="1"/>
                    <a:pt x="0" y="138"/>
                    <a:pt x="0" y="306"/>
                  </a:cubicBezTo>
                  <a:cubicBezTo>
                    <a:pt x="0" y="473"/>
                    <a:pt x="137" y="610"/>
                    <a:pt x="305" y="610"/>
                  </a:cubicBezTo>
                  <a:cubicBezTo>
                    <a:pt x="747" y="610"/>
                    <a:pt x="945" y="900"/>
                    <a:pt x="1280" y="1372"/>
                  </a:cubicBezTo>
                  <a:cubicBezTo>
                    <a:pt x="1585" y="1829"/>
                    <a:pt x="1981" y="2393"/>
                    <a:pt x="2743" y="2393"/>
                  </a:cubicBezTo>
                  <a:cubicBezTo>
                    <a:pt x="3504" y="2393"/>
                    <a:pt x="3901" y="1829"/>
                    <a:pt x="4205" y="1372"/>
                  </a:cubicBezTo>
                  <a:cubicBezTo>
                    <a:pt x="4525" y="900"/>
                    <a:pt x="4754" y="610"/>
                    <a:pt x="5180" y="610"/>
                  </a:cubicBezTo>
                  <a:cubicBezTo>
                    <a:pt x="5622" y="610"/>
                    <a:pt x="5820" y="900"/>
                    <a:pt x="6155" y="1372"/>
                  </a:cubicBezTo>
                  <a:cubicBezTo>
                    <a:pt x="6460" y="1829"/>
                    <a:pt x="6856" y="2393"/>
                    <a:pt x="7618" y="2393"/>
                  </a:cubicBezTo>
                  <a:cubicBezTo>
                    <a:pt x="8380" y="2393"/>
                    <a:pt x="8776" y="1829"/>
                    <a:pt x="9081" y="1372"/>
                  </a:cubicBezTo>
                  <a:cubicBezTo>
                    <a:pt x="9401" y="900"/>
                    <a:pt x="9629" y="610"/>
                    <a:pt x="10056" y="610"/>
                  </a:cubicBezTo>
                  <a:cubicBezTo>
                    <a:pt x="10498" y="610"/>
                    <a:pt x="10696" y="900"/>
                    <a:pt x="11031" y="1372"/>
                  </a:cubicBezTo>
                  <a:cubicBezTo>
                    <a:pt x="11336" y="1829"/>
                    <a:pt x="11732" y="2393"/>
                    <a:pt x="12494" y="2393"/>
                  </a:cubicBezTo>
                  <a:cubicBezTo>
                    <a:pt x="13255" y="2393"/>
                    <a:pt x="13652" y="1829"/>
                    <a:pt x="13956" y="1372"/>
                  </a:cubicBezTo>
                  <a:cubicBezTo>
                    <a:pt x="14276" y="900"/>
                    <a:pt x="14505" y="610"/>
                    <a:pt x="14931" y="610"/>
                  </a:cubicBezTo>
                  <a:cubicBezTo>
                    <a:pt x="15373" y="610"/>
                    <a:pt x="15571" y="900"/>
                    <a:pt x="15906" y="1372"/>
                  </a:cubicBezTo>
                  <a:cubicBezTo>
                    <a:pt x="16211" y="1829"/>
                    <a:pt x="16607" y="2393"/>
                    <a:pt x="17369" y="2393"/>
                  </a:cubicBezTo>
                  <a:cubicBezTo>
                    <a:pt x="17537" y="2393"/>
                    <a:pt x="17674" y="2271"/>
                    <a:pt x="17674" y="2088"/>
                  </a:cubicBezTo>
                  <a:cubicBezTo>
                    <a:pt x="17674" y="1921"/>
                    <a:pt x="17537" y="1783"/>
                    <a:pt x="17369" y="1783"/>
                  </a:cubicBezTo>
                  <a:cubicBezTo>
                    <a:pt x="16927" y="1783"/>
                    <a:pt x="16714" y="1494"/>
                    <a:pt x="16394" y="1022"/>
                  </a:cubicBezTo>
                  <a:cubicBezTo>
                    <a:pt x="16089" y="565"/>
                    <a:pt x="15693" y="1"/>
                    <a:pt x="14931" y="1"/>
                  </a:cubicBezTo>
                  <a:cubicBezTo>
                    <a:pt x="14170" y="1"/>
                    <a:pt x="13758" y="565"/>
                    <a:pt x="13469" y="1022"/>
                  </a:cubicBezTo>
                  <a:cubicBezTo>
                    <a:pt x="13134" y="1494"/>
                    <a:pt x="12905" y="1783"/>
                    <a:pt x="12494" y="1783"/>
                  </a:cubicBezTo>
                  <a:cubicBezTo>
                    <a:pt x="12052" y="1783"/>
                    <a:pt x="11838" y="1494"/>
                    <a:pt x="11519" y="1022"/>
                  </a:cubicBezTo>
                  <a:cubicBezTo>
                    <a:pt x="11214" y="565"/>
                    <a:pt x="10818" y="1"/>
                    <a:pt x="10056" y="1"/>
                  </a:cubicBezTo>
                  <a:cubicBezTo>
                    <a:pt x="9294" y="1"/>
                    <a:pt x="8898" y="565"/>
                    <a:pt x="8593" y="1022"/>
                  </a:cubicBezTo>
                  <a:cubicBezTo>
                    <a:pt x="8258" y="1494"/>
                    <a:pt x="8030" y="1783"/>
                    <a:pt x="7618" y="1783"/>
                  </a:cubicBezTo>
                  <a:cubicBezTo>
                    <a:pt x="7176" y="1783"/>
                    <a:pt x="6963" y="1494"/>
                    <a:pt x="6643" y="1022"/>
                  </a:cubicBezTo>
                  <a:cubicBezTo>
                    <a:pt x="6338" y="565"/>
                    <a:pt x="5942" y="1"/>
                    <a:pt x="5180" y="1"/>
                  </a:cubicBezTo>
                  <a:cubicBezTo>
                    <a:pt x="4419" y="1"/>
                    <a:pt x="4022" y="565"/>
                    <a:pt x="3718" y="1022"/>
                  </a:cubicBezTo>
                  <a:cubicBezTo>
                    <a:pt x="3383" y="1494"/>
                    <a:pt x="3154" y="1783"/>
                    <a:pt x="2743" y="1783"/>
                  </a:cubicBezTo>
                  <a:cubicBezTo>
                    <a:pt x="2301" y="1783"/>
                    <a:pt x="2087" y="1494"/>
                    <a:pt x="1768" y="1022"/>
                  </a:cubicBezTo>
                  <a:cubicBezTo>
                    <a:pt x="1463" y="565"/>
                    <a:pt x="1067" y="1"/>
                    <a:pt x="3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7" name="Google Shape;227;p24"/>
            <p:cNvSpPr/>
            <p:nvPr/>
          </p:nvSpPr>
          <p:spPr>
            <a:xfrm>
              <a:off x="5906767" y="185639"/>
              <a:ext cx="540855" cy="73685"/>
            </a:xfrm>
            <a:custGeom>
              <a:rect b="b" l="l" r="r" t="t"/>
              <a:pathLst>
                <a:path extrusionOk="0" h="2408" w="17675">
                  <a:moveTo>
                    <a:pt x="306" y="0"/>
                  </a:moveTo>
                  <a:cubicBezTo>
                    <a:pt x="123" y="0"/>
                    <a:pt x="1" y="138"/>
                    <a:pt x="1" y="305"/>
                  </a:cubicBezTo>
                  <a:cubicBezTo>
                    <a:pt x="1" y="488"/>
                    <a:pt x="123" y="610"/>
                    <a:pt x="306" y="610"/>
                  </a:cubicBezTo>
                  <a:cubicBezTo>
                    <a:pt x="732" y="610"/>
                    <a:pt x="945" y="899"/>
                    <a:pt x="1265" y="1372"/>
                  </a:cubicBezTo>
                  <a:cubicBezTo>
                    <a:pt x="1570" y="1829"/>
                    <a:pt x="1982" y="2408"/>
                    <a:pt x="2743" y="2408"/>
                  </a:cubicBezTo>
                  <a:cubicBezTo>
                    <a:pt x="3505" y="2408"/>
                    <a:pt x="3901" y="1829"/>
                    <a:pt x="4206" y="1372"/>
                  </a:cubicBezTo>
                  <a:cubicBezTo>
                    <a:pt x="4526" y="899"/>
                    <a:pt x="4754" y="610"/>
                    <a:pt x="5181" y="610"/>
                  </a:cubicBezTo>
                  <a:cubicBezTo>
                    <a:pt x="5623" y="610"/>
                    <a:pt x="5821" y="899"/>
                    <a:pt x="6156" y="1372"/>
                  </a:cubicBezTo>
                  <a:cubicBezTo>
                    <a:pt x="6461" y="1829"/>
                    <a:pt x="6857" y="2408"/>
                    <a:pt x="7619" y="2408"/>
                  </a:cubicBezTo>
                  <a:cubicBezTo>
                    <a:pt x="8381" y="2408"/>
                    <a:pt x="8777" y="1829"/>
                    <a:pt x="9081" y="1372"/>
                  </a:cubicBezTo>
                  <a:cubicBezTo>
                    <a:pt x="9401" y="899"/>
                    <a:pt x="9630" y="610"/>
                    <a:pt x="10057" y="610"/>
                  </a:cubicBezTo>
                  <a:cubicBezTo>
                    <a:pt x="10498" y="610"/>
                    <a:pt x="10696" y="899"/>
                    <a:pt x="11032" y="1372"/>
                  </a:cubicBezTo>
                  <a:cubicBezTo>
                    <a:pt x="11336" y="1829"/>
                    <a:pt x="11733" y="2408"/>
                    <a:pt x="12494" y="2408"/>
                  </a:cubicBezTo>
                  <a:cubicBezTo>
                    <a:pt x="13256" y="2408"/>
                    <a:pt x="13652" y="1829"/>
                    <a:pt x="13957" y="1372"/>
                  </a:cubicBezTo>
                  <a:cubicBezTo>
                    <a:pt x="14277" y="899"/>
                    <a:pt x="14505" y="610"/>
                    <a:pt x="14932" y="610"/>
                  </a:cubicBezTo>
                  <a:cubicBezTo>
                    <a:pt x="15374" y="610"/>
                    <a:pt x="15572" y="899"/>
                    <a:pt x="15892" y="1372"/>
                  </a:cubicBezTo>
                  <a:cubicBezTo>
                    <a:pt x="16212" y="1829"/>
                    <a:pt x="16608" y="2408"/>
                    <a:pt x="17370" y="2408"/>
                  </a:cubicBezTo>
                  <a:cubicBezTo>
                    <a:pt x="17537" y="2408"/>
                    <a:pt x="17675" y="2271"/>
                    <a:pt x="17675" y="2103"/>
                  </a:cubicBezTo>
                  <a:cubicBezTo>
                    <a:pt x="17675" y="1935"/>
                    <a:pt x="17537" y="1798"/>
                    <a:pt x="17370" y="1798"/>
                  </a:cubicBezTo>
                  <a:cubicBezTo>
                    <a:pt x="16928" y="1798"/>
                    <a:pt x="16715" y="1509"/>
                    <a:pt x="16395" y="1036"/>
                  </a:cubicBezTo>
                  <a:cubicBezTo>
                    <a:pt x="16090" y="579"/>
                    <a:pt x="15694" y="0"/>
                    <a:pt x="14932" y="0"/>
                  </a:cubicBezTo>
                  <a:cubicBezTo>
                    <a:pt x="14170" y="0"/>
                    <a:pt x="13759" y="579"/>
                    <a:pt x="13469" y="1036"/>
                  </a:cubicBezTo>
                  <a:cubicBezTo>
                    <a:pt x="13134" y="1509"/>
                    <a:pt x="12906" y="1798"/>
                    <a:pt x="12494" y="1798"/>
                  </a:cubicBezTo>
                  <a:cubicBezTo>
                    <a:pt x="12052" y="1798"/>
                    <a:pt x="11839" y="1509"/>
                    <a:pt x="11519" y="1036"/>
                  </a:cubicBezTo>
                  <a:cubicBezTo>
                    <a:pt x="11214" y="579"/>
                    <a:pt x="10818" y="0"/>
                    <a:pt x="10057" y="0"/>
                  </a:cubicBezTo>
                  <a:cubicBezTo>
                    <a:pt x="9295" y="0"/>
                    <a:pt x="8899" y="579"/>
                    <a:pt x="8594" y="1036"/>
                  </a:cubicBezTo>
                  <a:cubicBezTo>
                    <a:pt x="8259" y="1509"/>
                    <a:pt x="8030" y="1798"/>
                    <a:pt x="7619" y="1798"/>
                  </a:cubicBezTo>
                  <a:cubicBezTo>
                    <a:pt x="7177" y="1798"/>
                    <a:pt x="6964" y="1509"/>
                    <a:pt x="6644" y="1036"/>
                  </a:cubicBezTo>
                  <a:cubicBezTo>
                    <a:pt x="6339" y="579"/>
                    <a:pt x="5943" y="0"/>
                    <a:pt x="5181" y="0"/>
                  </a:cubicBezTo>
                  <a:cubicBezTo>
                    <a:pt x="4419" y="0"/>
                    <a:pt x="4023" y="579"/>
                    <a:pt x="3703" y="1036"/>
                  </a:cubicBezTo>
                  <a:cubicBezTo>
                    <a:pt x="3383" y="1509"/>
                    <a:pt x="3155" y="1798"/>
                    <a:pt x="2743" y="1798"/>
                  </a:cubicBezTo>
                  <a:cubicBezTo>
                    <a:pt x="2301" y="1798"/>
                    <a:pt x="2088" y="1509"/>
                    <a:pt x="1768" y="1036"/>
                  </a:cubicBezTo>
                  <a:cubicBezTo>
                    <a:pt x="1463" y="579"/>
                    <a:pt x="1067" y="0"/>
                    <a:pt x="30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28" name="Google Shape;228;p24"/>
          <p:cNvSpPr/>
          <p:nvPr/>
        </p:nvSpPr>
        <p:spPr>
          <a:xfrm>
            <a:off x="8528722" y="1202357"/>
            <a:ext cx="338038" cy="337243"/>
          </a:xfrm>
          <a:custGeom>
            <a:rect b="b" l="l" r="r" t="t"/>
            <a:pathLst>
              <a:path extrusionOk="0" h="11021" w="11047">
                <a:moveTo>
                  <a:pt x="4973" y="1"/>
                </a:moveTo>
                <a:cubicBezTo>
                  <a:pt x="4956" y="1"/>
                  <a:pt x="4939" y="2"/>
                  <a:pt x="4922" y="5"/>
                </a:cubicBezTo>
                <a:cubicBezTo>
                  <a:pt x="4724" y="20"/>
                  <a:pt x="4587" y="188"/>
                  <a:pt x="4617" y="386"/>
                </a:cubicBezTo>
                <a:lnTo>
                  <a:pt x="4755" y="1529"/>
                </a:lnTo>
                <a:cubicBezTo>
                  <a:pt x="4770" y="1696"/>
                  <a:pt x="4922" y="1833"/>
                  <a:pt x="5090" y="1833"/>
                </a:cubicBezTo>
                <a:lnTo>
                  <a:pt x="5135" y="1833"/>
                </a:lnTo>
                <a:cubicBezTo>
                  <a:pt x="5318" y="1803"/>
                  <a:pt x="5455" y="1635"/>
                  <a:pt x="5440" y="1452"/>
                </a:cubicBezTo>
                <a:lnTo>
                  <a:pt x="5303" y="310"/>
                </a:lnTo>
                <a:cubicBezTo>
                  <a:pt x="5289" y="130"/>
                  <a:pt x="5138" y="1"/>
                  <a:pt x="4973" y="1"/>
                </a:cubicBezTo>
                <a:close/>
                <a:moveTo>
                  <a:pt x="7598" y="402"/>
                </a:moveTo>
                <a:cubicBezTo>
                  <a:pt x="7464" y="402"/>
                  <a:pt x="7344" y="479"/>
                  <a:pt x="7299" y="614"/>
                </a:cubicBezTo>
                <a:lnTo>
                  <a:pt x="6842" y="1650"/>
                </a:lnTo>
                <a:cubicBezTo>
                  <a:pt x="6766" y="1833"/>
                  <a:pt x="6842" y="2031"/>
                  <a:pt x="7009" y="2107"/>
                </a:cubicBezTo>
                <a:cubicBezTo>
                  <a:pt x="7055" y="2138"/>
                  <a:pt x="7116" y="2138"/>
                  <a:pt x="7147" y="2138"/>
                </a:cubicBezTo>
                <a:cubicBezTo>
                  <a:pt x="7284" y="2138"/>
                  <a:pt x="7390" y="2062"/>
                  <a:pt x="7451" y="1925"/>
                </a:cubicBezTo>
                <a:lnTo>
                  <a:pt x="7908" y="873"/>
                </a:lnTo>
                <a:cubicBezTo>
                  <a:pt x="7985" y="706"/>
                  <a:pt x="7908" y="492"/>
                  <a:pt x="7741" y="432"/>
                </a:cubicBezTo>
                <a:cubicBezTo>
                  <a:pt x="7693" y="412"/>
                  <a:pt x="7645" y="402"/>
                  <a:pt x="7598" y="402"/>
                </a:cubicBezTo>
                <a:close/>
                <a:moveTo>
                  <a:pt x="2446" y="996"/>
                </a:moveTo>
                <a:cubicBezTo>
                  <a:pt x="2376" y="996"/>
                  <a:pt x="2304" y="1021"/>
                  <a:pt x="2241" y="1071"/>
                </a:cubicBezTo>
                <a:cubicBezTo>
                  <a:pt x="2088" y="1178"/>
                  <a:pt x="2043" y="1391"/>
                  <a:pt x="2164" y="1544"/>
                </a:cubicBezTo>
                <a:lnTo>
                  <a:pt x="2850" y="2458"/>
                </a:lnTo>
                <a:cubicBezTo>
                  <a:pt x="2896" y="2549"/>
                  <a:pt x="3018" y="2595"/>
                  <a:pt x="3109" y="2595"/>
                </a:cubicBezTo>
                <a:cubicBezTo>
                  <a:pt x="3185" y="2595"/>
                  <a:pt x="3246" y="2565"/>
                  <a:pt x="3322" y="2534"/>
                </a:cubicBezTo>
                <a:cubicBezTo>
                  <a:pt x="3475" y="2412"/>
                  <a:pt x="3505" y="2214"/>
                  <a:pt x="3399" y="2047"/>
                </a:cubicBezTo>
                <a:lnTo>
                  <a:pt x="2713" y="1132"/>
                </a:lnTo>
                <a:cubicBezTo>
                  <a:pt x="2642" y="1044"/>
                  <a:pt x="2545" y="996"/>
                  <a:pt x="2446" y="996"/>
                </a:cubicBezTo>
                <a:close/>
                <a:moveTo>
                  <a:pt x="9705" y="2083"/>
                </a:moveTo>
                <a:cubicBezTo>
                  <a:pt x="9637" y="2083"/>
                  <a:pt x="9568" y="2105"/>
                  <a:pt x="9508" y="2153"/>
                </a:cubicBezTo>
                <a:lnTo>
                  <a:pt x="8594" y="2839"/>
                </a:lnTo>
                <a:cubicBezTo>
                  <a:pt x="8442" y="2945"/>
                  <a:pt x="8411" y="3159"/>
                  <a:pt x="8518" y="3311"/>
                </a:cubicBezTo>
                <a:cubicBezTo>
                  <a:pt x="8594" y="3387"/>
                  <a:pt x="8685" y="3448"/>
                  <a:pt x="8792" y="3448"/>
                </a:cubicBezTo>
                <a:cubicBezTo>
                  <a:pt x="8868" y="3448"/>
                  <a:pt x="8914" y="3433"/>
                  <a:pt x="8990" y="3387"/>
                </a:cubicBezTo>
                <a:lnTo>
                  <a:pt x="9904" y="2702"/>
                </a:lnTo>
                <a:cubicBezTo>
                  <a:pt x="10057" y="2595"/>
                  <a:pt x="10102" y="2382"/>
                  <a:pt x="9980" y="2229"/>
                </a:cubicBezTo>
                <a:cubicBezTo>
                  <a:pt x="9916" y="2137"/>
                  <a:pt x="9811" y="2083"/>
                  <a:pt x="9705" y="2083"/>
                </a:cubicBezTo>
                <a:close/>
                <a:moveTo>
                  <a:pt x="761" y="3099"/>
                </a:moveTo>
                <a:cubicBezTo>
                  <a:pt x="630" y="3099"/>
                  <a:pt x="503" y="3173"/>
                  <a:pt x="458" y="3296"/>
                </a:cubicBezTo>
                <a:cubicBezTo>
                  <a:pt x="382" y="3463"/>
                  <a:pt x="458" y="3677"/>
                  <a:pt x="641" y="3753"/>
                </a:cubicBezTo>
                <a:lnTo>
                  <a:pt x="1677" y="4210"/>
                </a:lnTo>
                <a:cubicBezTo>
                  <a:pt x="1723" y="4225"/>
                  <a:pt x="1784" y="4225"/>
                  <a:pt x="1814" y="4225"/>
                </a:cubicBezTo>
                <a:cubicBezTo>
                  <a:pt x="1951" y="4225"/>
                  <a:pt x="2058" y="4149"/>
                  <a:pt x="2119" y="4012"/>
                </a:cubicBezTo>
                <a:cubicBezTo>
                  <a:pt x="2195" y="3844"/>
                  <a:pt x="2119" y="3631"/>
                  <a:pt x="1951" y="3570"/>
                </a:cubicBezTo>
                <a:lnTo>
                  <a:pt x="900" y="3128"/>
                </a:lnTo>
                <a:cubicBezTo>
                  <a:pt x="856" y="3108"/>
                  <a:pt x="808" y="3099"/>
                  <a:pt x="761" y="3099"/>
                </a:cubicBezTo>
                <a:close/>
                <a:moveTo>
                  <a:pt x="10684" y="4590"/>
                </a:moveTo>
                <a:cubicBezTo>
                  <a:pt x="10673" y="4590"/>
                  <a:pt x="10662" y="4590"/>
                  <a:pt x="10651" y="4591"/>
                </a:cubicBezTo>
                <a:lnTo>
                  <a:pt x="9508" y="4713"/>
                </a:lnTo>
                <a:cubicBezTo>
                  <a:pt x="9325" y="4743"/>
                  <a:pt x="9188" y="4911"/>
                  <a:pt x="9203" y="5094"/>
                </a:cubicBezTo>
                <a:cubicBezTo>
                  <a:pt x="9219" y="5277"/>
                  <a:pt x="9371" y="5414"/>
                  <a:pt x="9554" y="5414"/>
                </a:cubicBezTo>
                <a:lnTo>
                  <a:pt x="9584" y="5414"/>
                </a:lnTo>
                <a:lnTo>
                  <a:pt x="10727" y="5277"/>
                </a:lnTo>
                <a:cubicBezTo>
                  <a:pt x="10925" y="5231"/>
                  <a:pt x="11047" y="5063"/>
                  <a:pt x="11032" y="4896"/>
                </a:cubicBezTo>
                <a:cubicBezTo>
                  <a:pt x="11017" y="4709"/>
                  <a:pt x="10867" y="4590"/>
                  <a:pt x="10684" y="4590"/>
                </a:cubicBezTo>
                <a:close/>
                <a:moveTo>
                  <a:pt x="1507" y="5611"/>
                </a:moveTo>
                <a:cubicBezTo>
                  <a:pt x="1497" y="5611"/>
                  <a:pt x="1488" y="5611"/>
                  <a:pt x="1479" y="5612"/>
                </a:cubicBezTo>
                <a:lnTo>
                  <a:pt x="336" y="5749"/>
                </a:lnTo>
                <a:cubicBezTo>
                  <a:pt x="138" y="5764"/>
                  <a:pt x="1" y="5947"/>
                  <a:pt x="31" y="6130"/>
                </a:cubicBezTo>
                <a:cubicBezTo>
                  <a:pt x="47" y="6297"/>
                  <a:pt x="199" y="6434"/>
                  <a:pt x="367" y="6434"/>
                </a:cubicBezTo>
                <a:lnTo>
                  <a:pt x="412" y="6434"/>
                </a:lnTo>
                <a:lnTo>
                  <a:pt x="1555" y="6297"/>
                </a:lnTo>
                <a:cubicBezTo>
                  <a:pt x="1738" y="6282"/>
                  <a:pt x="1875" y="6115"/>
                  <a:pt x="1860" y="5916"/>
                </a:cubicBezTo>
                <a:cubicBezTo>
                  <a:pt x="1831" y="5743"/>
                  <a:pt x="1678" y="5611"/>
                  <a:pt x="1507" y="5611"/>
                </a:cubicBezTo>
                <a:close/>
                <a:moveTo>
                  <a:pt x="5532" y="3220"/>
                </a:moveTo>
                <a:cubicBezTo>
                  <a:pt x="6050" y="3220"/>
                  <a:pt x="6537" y="3387"/>
                  <a:pt x="6964" y="3707"/>
                </a:cubicBezTo>
                <a:cubicBezTo>
                  <a:pt x="7436" y="4088"/>
                  <a:pt x="7741" y="4637"/>
                  <a:pt x="7817" y="5261"/>
                </a:cubicBezTo>
                <a:cubicBezTo>
                  <a:pt x="7954" y="6511"/>
                  <a:pt x="7055" y="7653"/>
                  <a:pt x="5791" y="7790"/>
                </a:cubicBezTo>
                <a:cubicBezTo>
                  <a:pt x="5694" y="7802"/>
                  <a:pt x="5598" y="7808"/>
                  <a:pt x="5503" y="7808"/>
                </a:cubicBezTo>
                <a:cubicBezTo>
                  <a:pt x="4992" y="7808"/>
                  <a:pt x="4497" y="7639"/>
                  <a:pt x="4099" y="7318"/>
                </a:cubicBezTo>
                <a:cubicBezTo>
                  <a:pt x="3627" y="6937"/>
                  <a:pt x="3322" y="6374"/>
                  <a:pt x="3246" y="5764"/>
                </a:cubicBezTo>
                <a:cubicBezTo>
                  <a:pt x="3109" y="4515"/>
                  <a:pt x="4008" y="3372"/>
                  <a:pt x="5257" y="3235"/>
                </a:cubicBezTo>
                <a:cubicBezTo>
                  <a:pt x="5349" y="3220"/>
                  <a:pt x="5440" y="3220"/>
                  <a:pt x="5532" y="3220"/>
                </a:cubicBezTo>
                <a:close/>
                <a:moveTo>
                  <a:pt x="9233" y="6786"/>
                </a:moveTo>
                <a:cubicBezTo>
                  <a:pt x="9103" y="6786"/>
                  <a:pt x="8978" y="6860"/>
                  <a:pt x="8944" y="6983"/>
                </a:cubicBezTo>
                <a:cubicBezTo>
                  <a:pt x="8868" y="7166"/>
                  <a:pt x="8944" y="7364"/>
                  <a:pt x="9112" y="7425"/>
                </a:cubicBezTo>
                <a:lnTo>
                  <a:pt x="10163" y="7882"/>
                </a:lnTo>
                <a:cubicBezTo>
                  <a:pt x="10194" y="7897"/>
                  <a:pt x="10255" y="7897"/>
                  <a:pt x="10285" y="7897"/>
                </a:cubicBezTo>
                <a:cubicBezTo>
                  <a:pt x="10422" y="7897"/>
                  <a:pt x="10544" y="7821"/>
                  <a:pt x="10590" y="7699"/>
                </a:cubicBezTo>
                <a:cubicBezTo>
                  <a:pt x="10697" y="7547"/>
                  <a:pt x="10590" y="7349"/>
                  <a:pt x="10422" y="7272"/>
                </a:cubicBezTo>
                <a:lnTo>
                  <a:pt x="9371" y="6815"/>
                </a:lnTo>
                <a:cubicBezTo>
                  <a:pt x="9327" y="6795"/>
                  <a:pt x="9279" y="6786"/>
                  <a:pt x="9233" y="6786"/>
                </a:cubicBezTo>
                <a:close/>
                <a:moveTo>
                  <a:pt x="5554" y="2530"/>
                </a:moveTo>
                <a:cubicBezTo>
                  <a:pt x="5441" y="2530"/>
                  <a:pt x="5326" y="2536"/>
                  <a:pt x="5212" y="2549"/>
                </a:cubicBezTo>
                <a:cubicBezTo>
                  <a:pt x="3566" y="2747"/>
                  <a:pt x="2408" y="4210"/>
                  <a:pt x="2576" y="5840"/>
                </a:cubicBezTo>
                <a:cubicBezTo>
                  <a:pt x="2667" y="6633"/>
                  <a:pt x="3048" y="7349"/>
                  <a:pt x="3688" y="7851"/>
                </a:cubicBezTo>
                <a:cubicBezTo>
                  <a:pt x="4206" y="8263"/>
                  <a:pt x="4861" y="8491"/>
                  <a:pt x="5532" y="8491"/>
                </a:cubicBezTo>
                <a:cubicBezTo>
                  <a:pt x="5638" y="8491"/>
                  <a:pt x="5760" y="8491"/>
                  <a:pt x="5867" y="8476"/>
                </a:cubicBezTo>
                <a:cubicBezTo>
                  <a:pt x="6659" y="8385"/>
                  <a:pt x="7375" y="7973"/>
                  <a:pt x="7878" y="7364"/>
                </a:cubicBezTo>
                <a:cubicBezTo>
                  <a:pt x="8365" y="6739"/>
                  <a:pt x="8594" y="5977"/>
                  <a:pt x="8503" y="5185"/>
                </a:cubicBezTo>
                <a:cubicBezTo>
                  <a:pt x="8411" y="4393"/>
                  <a:pt x="8030" y="3677"/>
                  <a:pt x="7390" y="3174"/>
                </a:cubicBezTo>
                <a:cubicBezTo>
                  <a:pt x="6856" y="2757"/>
                  <a:pt x="6222" y="2530"/>
                  <a:pt x="5554" y="2530"/>
                </a:cubicBezTo>
                <a:close/>
                <a:moveTo>
                  <a:pt x="2275" y="7582"/>
                </a:moveTo>
                <a:cubicBezTo>
                  <a:pt x="2205" y="7582"/>
                  <a:pt x="2138" y="7601"/>
                  <a:pt x="2088" y="7638"/>
                </a:cubicBezTo>
                <a:lnTo>
                  <a:pt x="1174" y="8324"/>
                </a:lnTo>
                <a:cubicBezTo>
                  <a:pt x="1022" y="8430"/>
                  <a:pt x="976" y="8644"/>
                  <a:pt x="1098" y="8796"/>
                </a:cubicBezTo>
                <a:cubicBezTo>
                  <a:pt x="1144" y="8887"/>
                  <a:pt x="1266" y="8933"/>
                  <a:pt x="1357" y="8933"/>
                </a:cubicBezTo>
                <a:cubicBezTo>
                  <a:pt x="1433" y="8933"/>
                  <a:pt x="1494" y="8918"/>
                  <a:pt x="1570" y="8872"/>
                </a:cubicBezTo>
                <a:lnTo>
                  <a:pt x="2484" y="8187"/>
                </a:lnTo>
                <a:cubicBezTo>
                  <a:pt x="2637" y="8080"/>
                  <a:pt x="2667" y="7867"/>
                  <a:pt x="2561" y="7714"/>
                </a:cubicBezTo>
                <a:cubicBezTo>
                  <a:pt x="2488" y="7624"/>
                  <a:pt x="2378" y="7582"/>
                  <a:pt x="2275" y="7582"/>
                </a:cubicBezTo>
                <a:close/>
                <a:moveTo>
                  <a:pt x="7941" y="8428"/>
                </a:moveTo>
                <a:cubicBezTo>
                  <a:pt x="7872" y="8428"/>
                  <a:pt x="7801" y="8449"/>
                  <a:pt x="7741" y="8491"/>
                </a:cubicBezTo>
                <a:cubicBezTo>
                  <a:pt x="7588" y="8613"/>
                  <a:pt x="7543" y="8811"/>
                  <a:pt x="7665" y="8964"/>
                </a:cubicBezTo>
                <a:lnTo>
                  <a:pt x="8350" y="9878"/>
                </a:lnTo>
                <a:cubicBezTo>
                  <a:pt x="8396" y="9984"/>
                  <a:pt x="8518" y="10015"/>
                  <a:pt x="8609" y="10015"/>
                </a:cubicBezTo>
                <a:cubicBezTo>
                  <a:pt x="8685" y="10015"/>
                  <a:pt x="8746" y="10000"/>
                  <a:pt x="8823" y="9954"/>
                </a:cubicBezTo>
                <a:cubicBezTo>
                  <a:pt x="8975" y="9847"/>
                  <a:pt x="9005" y="9634"/>
                  <a:pt x="8899" y="9482"/>
                </a:cubicBezTo>
                <a:lnTo>
                  <a:pt x="8213" y="8567"/>
                </a:lnTo>
                <a:cubicBezTo>
                  <a:pt x="8149" y="8476"/>
                  <a:pt x="8046" y="8428"/>
                  <a:pt x="7941" y="8428"/>
                </a:cubicBezTo>
                <a:close/>
                <a:moveTo>
                  <a:pt x="3900" y="8888"/>
                </a:moveTo>
                <a:cubicBezTo>
                  <a:pt x="3770" y="8888"/>
                  <a:pt x="3645" y="8962"/>
                  <a:pt x="3612" y="9086"/>
                </a:cubicBezTo>
                <a:lnTo>
                  <a:pt x="3155" y="10137"/>
                </a:lnTo>
                <a:cubicBezTo>
                  <a:pt x="3063" y="10304"/>
                  <a:pt x="3155" y="10518"/>
                  <a:pt x="3322" y="10563"/>
                </a:cubicBezTo>
                <a:cubicBezTo>
                  <a:pt x="3353" y="10594"/>
                  <a:pt x="3414" y="10594"/>
                  <a:pt x="3459" y="10594"/>
                </a:cubicBezTo>
                <a:cubicBezTo>
                  <a:pt x="3581" y="10594"/>
                  <a:pt x="3703" y="10518"/>
                  <a:pt x="3764" y="10381"/>
                </a:cubicBezTo>
                <a:lnTo>
                  <a:pt x="4221" y="9329"/>
                </a:lnTo>
                <a:cubicBezTo>
                  <a:pt x="4313" y="9177"/>
                  <a:pt x="4206" y="8994"/>
                  <a:pt x="4038" y="8918"/>
                </a:cubicBezTo>
                <a:cubicBezTo>
                  <a:pt x="3994" y="8898"/>
                  <a:pt x="3947" y="8888"/>
                  <a:pt x="3900" y="8888"/>
                </a:cubicBezTo>
                <a:close/>
                <a:moveTo>
                  <a:pt x="5973" y="9191"/>
                </a:moveTo>
                <a:cubicBezTo>
                  <a:pt x="5963" y="9191"/>
                  <a:pt x="5953" y="9191"/>
                  <a:pt x="5943" y="9192"/>
                </a:cubicBezTo>
                <a:cubicBezTo>
                  <a:pt x="5760" y="9223"/>
                  <a:pt x="5623" y="9390"/>
                  <a:pt x="5638" y="9573"/>
                </a:cubicBezTo>
                <a:lnTo>
                  <a:pt x="5775" y="10716"/>
                </a:lnTo>
                <a:cubicBezTo>
                  <a:pt x="5791" y="10883"/>
                  <a:pt x="5943" y="11020"/>
                  <a:pt x="6126" y="11020"/>
                </a:cubicBezTo>
                <a:lnTo>
                  <a:pt x="6156" y="11020"/>
                </a:lnTo>
                <a:cubicBezTo>
                  <a:pt x="6354" y="11005"/>
                  <a:pt x="6476" y="10838"/>
                  <a:pt x="6461" y="10640"/>
                </a:cubicBezTo>
                <a:lnTo>
                  <a:pt x="6324" y="9497"/>
                </a:lnTo>
                <a:cubicBezTo>
                  <a:pt x="6309" y="9323"/>
                  <a:pt x="6158" y="9191"/>
                  <a:pt x="5973" y="919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anks">
  <p:cSld name="CUSTOM_3_1"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25"/>
          <p:cNvSpPr/>
          <p:nvPr/>
        </p:nvSpPr>
        <p:spPr>
          <a:xfrm>
            <a:off x="183300" y="142800"/>
            <a:ext cx="8777400" cy="4857900"/>
          </a:xfrm>
          <a:prstGeom prst="roundRect">
            <a:avLst>
              <a:gd fmla="val 381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1" name="Google Shape;231;p25"/>
          <p:cNvSpPr txBox="1"/>
          <p:nvPr>
            <p:ph type="title"/>
          </p:nvPr>
        </p:nvSpPr>
        <p:spPr>
          <a:xfrm>
            <a:off x="713269" y="539500"/>
            <a:ext cx="5203500" cy="1058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 sz="6500"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232" name="Google Shape;232;p25"/>
          <p:cNvSpPr txBox="1"/>
          <p:nvPr>
            <p:ph idx="1" type="subTitle"/>
          </p:nvPr>
        </p:nvSpPr>
        <p:spPr>
          <a:xfrm>
            <a:off x="713225" y="1598200"/>
            <a:ext cx="5203500" cy="1058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2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200"/>
              <a:buNone/>
              <a:defRPr/>
            </a:lvl9pPr>
          </a:lstStyle>
          <a:p/>
        </p:txBody>
      </p:sp>
      <p:sp>
        <p:nvSpPr>
          <p:cNvPr id="233" name="Google Shape;233;p25"/>
          <p:cNvSpPr txBox="1"/>
          <p:nvPr/>
        </p:nvSpPr>
        <p:spPr>
          <a:xfrm>
            <a:off x="713225" y="3547975"/>
            <a:ext cx="4811400" cy="556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30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dk1"/>
                </a:solidFill>
                <a:latin typeface="Lexend Deca"/>
                <a:ea typeface="Lexend Deca"/>
                <a:cs typeface="Lexend Deca"/>
                <a:sym typeface="Lexend Deca"/>
              </a:rPr>
              <a:t>CREDITS: </a:t>
            </a:r>
            <a:r>
              <a:rPr lang="en" sz="1000">
                <a:solidFill>
                  <a:schemeClr val="dk1"/>
                </a:solidFill>
                <a:latin typeface="Lexend Deca"/>
                <a:ea typeface="Lexend Deca"/>
                <a:cs typeface="Lexend Deca"/>
                <a:sym typeface="Lexend Deca"/>
              </a:rPr>
              <a:t>This presentation template was created by </a:t>
            </a:r>
            <a:r>
              <a:rPr b="1" lang="en" sz="1000" u="sng">
                <a:solidFill>
                  <a:schemeClr val="dk1"/>
                </a:solidFill>
                <a:latin typeface="Lexend Deca"/>
                <a:ea typeface="Lexend Deca"/>
                <a:cs typeface="Lexend Deca"/>
                <a:sym typeface="Lexend Deca"/>
                <a:hlinkClick r:id="rId2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Slidesgo</a:t>
            </a:r>
            <a:r>
              <a:rPr lang="en" sz="1000">
                <a:solidFill>
                  <a:schemeClr val="dk1"/>
                </a:solidFill>
                <a:latin typeface="Lexend Deca"/>
                <a:ea typeface="Lexend Deca"/>
                <a:cs typeface="Lexend Deca"/>
                <a:sym typeface="Lexend Deca"/>
              </a:rPr>
              <a:t>, and includes icons by </a:t>
            </a:r>
            <a:r>
              <a:rPr b="1" lang="en" sz="1000" u="sng">
                <a:solidFill>
                  <a:schemeClr val="dk1"/>
                </a:solidFill>
                <a:latin typeface="Lexend Deca"/>
                <a:ea typeface="Lexend Deca"/>
                <a:cs typeface="Lexend Deca"/>
                <a:sym typeface="Lexend Deca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Flaticon</a:t>
            </a:r>
            <a:r>
              <a:rPr lang="en" sz="1000">
                <a:solidFill>
                  <a:schemeClr val="dk1"/>
                </a:solidFill>
                <a:latin typeface="Lexend Deca"/>
                <a:ea typeface="Lexend Deca"/>
                <a:cs typeface="Lexend Deca"/>
                <a:sym typeface="Lexend Deca"/>
              </a:rPr>
              <a:t>, and infographics &amp; images by </a:t>
            </a:r>
            <a:r>
              <a:rPr b="1" lang="en" sz="1000" u="sng">
                <a:solidFill>
                  <a:schemeClr val="dk1"/>
                </a:solidFill>
                <a:latin typeface="Lexend Deca"/>
                <a:ea typeface="Lexend Deca"/>
                <a:cs typeface="Lexend Deca"/>
                <a:sym typeface="Lexend Deca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Freepik</a:t>
            </a:r>
            <a:r>
              <a:rPr lang="en" sz="1000" u="sng">
                <a:solidFill>
                  <a:schemeClr val="dk1"/>
                </a:solidFill>
                <a:latin typeface="Lexend Deca"/>
                <a:ea typeface="Lexend Deca"/>
                <a:cs typeface="Lexend Deca"/>
                <a:sym typeface="Lexend Deca"/>
              </a:rPr>
              <a:t> </a:t>
            </a:r>
            <a:endParaRPr sz="1000" u="sng">
              <a:solidFill>
                <a:schemeClr val="dk1"/>
              </a:solidFill>
              <a:latin typeface="Lexend Deca"/>
              <a:ea typeface="Lexend Deca"/>
              <a:cs typeface="Lexend Deca"/>
              <a:sym typeface="Lexend Deca"/>
            </a:endParaRPr>
          </a:p>
        </p:txBody>
      </p:sp>
      <p:grpSp>
        <p:nvGrpSpPr>
          <p:cNvPr id="234" name="Google Shape;234;p25"/>
          <p:cNvGrpSpPr/>
          <p:nvPr/>
        </p:nvGrpSpPr>
        <p:grpSpPr>
          <a:xfrm>
            <a:off x="8289417" y="237162"/>
            <a:ext cx="687704" cy="153887"/>
            <a:chOff x="5906767" y="105437"/>
            <a:chExt cx="687704" cy="153887"/>
          </a:xfrm>
        </p:grpSpPr>
        <p:sp>
          <p:nvSpPr>
            <p:cNvPr id="235" name="Google Shape;235;p25"/>
            <p:cNvSpPr/>
            <p:nvPr/>
          </p:nvSpPr>
          <p:spPr>
            <a:xfrm>
              <a:off x="6053647" y="105437"/>
              <a:ext cx="540824" cy="73226"/>
            </a:xfrm>
            <a:custGeom>
              <a:rect b="b" l="l" r="r" t="t"/>
              <a:pathLst>
                <a:path extrusionOk="0" h="2393" w="17674">
                  <a:moveTo>
                    <a:pt x="305" y="1"/>
                  </a:moveTo>
                  <a:cubicBezTo>
                    <a:pt x="137" y="1"/>
                    <a:pt x="0" y="138"/>
                    <a:pt x="0" y="306"/>
                  </a:cubicBezTo>
                  <a:cubicBezTo>
                    <a:pt x="0" y="473"/>
                    <a:pt x="137" y="610"/>
                    <a:pt x="305" y="610"/>
                  </a:cubicBezTo>
                  <a:cubicBezTo>
                    <a:pt x="747" y="610"/>
                    <a:pt x="945" y="900"/>
                    <a:pt x="1280" y="1372"/>
                  </a:cubicBezTo>
                  <a:cubicBezTo>
                    <a:pt x="1585" y="1829"/>
                    <a:pt x="1981" y="2393"/>
                    <a:pt x="2743" y="2393"/>
                  </a:cubicBezTo>
                  <a:cubicBezTo>
                    <a:pt x="3504" y="2393"/>
                    <a:pt x="3901" y="1829"/>
                    <a:pt x="4205" y="1372"/>
                  </a:cubicBezTo>
                  <a:cubicBezTo>
                    <a:pt x="4525" y="900"/>
                    <a:pt x="4754" y="610"/>
                    <a:pt x="5180" y="610"/>
                  </a:cubicBezTo>
                  <a:cubicBezTo>
                    <a:pt x="5622" y="610"/>
                    <a:pt x="5820" y="900"/>
                    <a:pt x="6155" y="1372"/>
                  </a:cubicBezTo>
                  <a:cubicBezTo>
                    <a:pt x="6460" y="1829"/>
                    <a:pt x="6856" y="2393"/>
                    <a:pt x="7618" y="2393"/>
                  </a:cubicBezTo>
                  <a:cubicBezTo>
                    <a:pt x="8380" y="2393"/>
                    <a:pt x="8776" y="1829"/>
                    <a:pt x="9081" y="1372"/>
                  </a:cubicBezTo>
                  <a:cubicBezTo>
                    <a:pt x="9401" y="900"/>
                    <a:pt x="9629" y="610"/>
                    <a:pt x="10056" y="610"/>
                  </a:cubicBezTo>
                  <a:cubicBezTo>
                    <a:pt x="10498" y="610"/>
                    <a:pt x="10696" y="900"/>
                    <a:pt x="11031" y="1372"/>
                  </a:cubicBezTo>
                  <a:cubicBezTo>
                    <a:pt x="11336" y="1829"/>
                    <a:pt x="11732" y="2393"/>
                    <a:pt x="12494" y="2393"/>
                  </a:cubicBezTo>
                  <a:cubicBezTo>
                    <a:pt x="13255" y="2393"/>
                    <a:pt x="13652" y="1829"/>
                    <a:pt x="13956" y="1372"/>
                  </a:cubicBezTo>
                  <a:cubicBezTo>
                    <a:pt x="14276" y="900"/>
                    <a:pt x="14505" y="610"/>
                    <a:pt x="14931" y="610"/>
                  </a:cubicBezTo>
                  <a:cubicBezTo>
                    <a:pt x="15373" y="610"/>
                    <a:pt x="15571" y="900"/>
                    <a:pt x="15906" y="1372"/>
                  </a:cubicBezTo>
                  <a:cubicBezTo>
                    <a:pt x="16211" y="1829"/>
                    <a:pt x="16607" y="2393"/>
                    <a:pt x="17369" y="2393"/>
                  </a:cubicBezTo>
                  <a:cubicBezTo>
                    <a:pt x="17537" y="2393"/>
                    <a:pt x="17674" y="2271"/>
                    <a:pt x="17674" y="2088"/>
                  </a:cubicBezTo>
                  <a:cubicBezTo>
                    <a:pt x="17674" y="1921"/>
                    <a:pt x="17537" y="1783"/>
                    <a:pt x="17369" y="1783"/>
                  </a:cubicBezTo>
                  <a:cubicBezTo>
                    <a:pt x="16927" y="1783"/>
                    <a:pt x="16714" y="1494"/>
                    <a:pt x="16394" y="1022"/>
                  </a:cubicBezTo>
                  <a:cubicBezTo>
                    <a:pt x="16089" y="565"/>
                    <a:pt x="15693" y="1"/>
                    <a:pt x="14931" y="1"/>
                  </a:cubicBezTo>
                  <a:cubicBezTo>
                    <a:pt x="14170" y="1"/>
                    <a:pt x="13758" y="565"/>
                    <a:pt x="13469" y="1022"/>
                  </a:cubicBezTo>
                  <a:cubicBezTo>
                    <a:pt x="13134" y="1494"/>
                    <a:pt x="12905" y="1783"/>
                    <a:pt x="12494" y="1783"/>
                  </a:cubicBezTo>
                  <a:cubicBezTo>
                    <a:pt x="12052" y="1783"/>
                    <a:pt x="11838" y="1494"/>
                    <a:pt x="11519" y="1022"/>
                  </a:cubicBezTo>
                  <a:cubicBezTo>
                    <a:pt x="11214" y="565"/>
                    <a:pt x="10818" y="1"/>
                    <a:pt x="10056" y="1"/>
                  </a:cubicBezTo>
                  <a:cubicBezTo>
                    <a:pt x="9294" y="1"/>
                    <a:pt x="8898" y="565"/>
                    <a:pt x="8593" y="1022"/>
                  </a:cubicBezTo>
                  <a:cubicBezTo>
                    <a:pt x="8258" y="1494"/>
                    <a:pt x="8030" y="1783"/>
                    <a:pt x="7618" y="1783"/>
                  </a:cubicBezTo>
                  <a:cubicBezTo>
                    <a:pt x="7176" y="1783"/>
                    <a:pt x="6963" y="1494"/>
                    <a:pt x="6643" y="1022"/>
                  </a:cubicBezTo>
                  <a:cubicBezTo>
                    <a:pt x="6338" y="565"/>
                    <a:pt x="5942" y="1"/>
                    <a:pt x="5180" y="1"/>
                  </a:cubicBezTo>
                  <a:cubicBezTo>
                    <a:pt x="4419" y="1"/>
                    <a:pt x="4022" y="565"/>
                    <a:pt x="3718" y="1022"/>
                  </a:cubicBezTo>
                  <a:cubicBezTo>
                    <a:pt x="3383" y="1494"/>
                    <a:pt x="3154" y="1783"/>
                    <a:pt x="2743" y="1783"/>
                  </a:cubicBezTo>
                  <a:cubicBezTo>
                    <a:pt x="2301" y="1783"/>
                    <a:pt x="2087" y="1494"/>
                    <a:pt x="1768" y="1022"/>
                  </a:cubicBezTo>
                  <a:cubicBezTo>
                    <a:pt x="1463" y="565"/>
                    <a:pt x="1067" y="1"/>
                    <a:pt x="3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6" name="Google Shape;236;p25"/>
            <p:cNvSpPr/>
            <p:nvPr/>
          </p:nvSpPr>
          <p:spPr>
            <a:xfrm>
              <a:off x="5906767" y="185639"/>
              <a:ext cx="540855" cy="73685"/>
            </a:xfrm>
            <a:custGeom>
              <a:rect b="b" l="l" r="r" t="t"/>
              <a:pathLst>
                <a:path extrusionOk="0" h="2408" w="17675">
                  <a:moveTo>
                    <a:pt x="306" y="0"/>
                  </a:moveTo>
                  <a:cubicBezTo>
                    <a:pt x="123" y="0"/>
                    <a:pt x="1" y="138"/>
                    <a:pt x="1" y="305"/>
                  </a:cubicBezTo>
                  <a:cubicBezTo>
                    <a:pt x="1" y="488"/>
                    <a:pt x="123" y="610"/>
                    <a:pt x="306" y="610"/>
                  </a:cubicBezTo>
                  <a:cubicBezTo>
                    <a:pt x="732" y="610"/>
                    <a:pt x="945" y="899"/>
                    <a:pt x="1265" y="1372"/>
                  </a:cubicBezTo>
                  <a:cubicBezTo>
                    <a:pt x="1570" y="1829"/>
                    <a:pt x="1982" y="2408"/>
                    <a:pt x="2743" y="2408"/>
                  </a:cubicBezTo>
                  <a:cubicBezTo>
                    <a:pt x="3505" y="2408"/>
                    <a:pt x="3901" y="1829"/>
                    <a:pt x="4206" y="1372"/>
                  </a:cubicBezTo>
                  <a:cubicBezTo>
                    <a:pt x="4526" y="899"/>
                    <a:pt x="4754" y="610"/>
                    <a:pt x="5181" y="610"/>
                  </a:cubicBezTo>
                  <a:cubicBezTo>
                    <a:pt x="5623" y="610"/>
                    <a:pt x="5821" y="899"/>
                    <a:pt x="6156" y="1372"/>
                  </a:cubicBezTo>
                  <a:cubicBezTo>
                    <a:pt x="6461" y="1829"/>
                    <a:pt x="6857" y="2408"/>
                    <a:pt x="7619" y="2408"/>
                  </a:cubicBezTo>
                  <a:cubicBezTo>
                    <a:pt x="8381" y="2408"/>
                    <a:pt x="8777" y="1829"/>
                    <a:pt x="9081" y="1372"/>
                  </a:cubicBezTo>
                  <a:cubicBezTo>
                    <a:pt x="9401" y="899"/>
                    <a:pt x="9630" y="610"/>
                    <a:pt x="10057" y="610"/>
                  </a:cubicBezTo>
                  <a:cubicBezTo>
                    <a:pt x="10498" y="610"/>
                    <a:pt x="10696" y="899"/>
                    <a:pt x="11032" y="1372"/>
                  </a:cubicBezTo>
                  <a:cubicBezTo>
                    <a:pt x="11336" y="1829"/>
                    <a:pt x="11733" y="2408"/>
                    <a:pt x="12494" y="2408"/>
                  </a:cubicBezTo>
                  <a:cubicBezTo>
                    <a:pt x="13256" y="2408"/>
                    <a:pt x="13652" y="1829"/>
                    <a:pt x="13957" y="1372"/>
                  </a:cubicBezTo>
                  <a:cubicBezTo>
                    <a:pt x="14277" y="899"/>
                    <a:pt x="14505" y="610"/>
                    <a:pt x="14932" y="610"/>
                  </a:cubicBezTo>
                  <a:cubicBezTo>
                    <a:pt x="15374" y="610"/>
                    <a:pt x="15572" y="899"/>
                    <a:pt x="15892" y="1372"/>
                  </a:cubicBezTo>
                  <a:cubicBezTo>
                    <a:pt x="16212" y="1829"/>
                    <a:pt x="16608" y="2408"/>
                    <a:pt x="17370" y="2408"/>
                  </a:cubicBezTo>
                  <a:cubicBezTo>
                    <a:pt x="17537" y="2408"/>
                    <a:pt x="17675" y="2271"/>
                    <a:pt x="17675" y="2103"/>
                  </a:cubicBezTo>
                  <a:cubicBezTo>
                    <a:pt x="17675" y="1935"/>
                    <a:pt x="17537" y="1798"/>
                    <a:pt x="17370" y="1798"/>
                  </a:cubicBezTo>
                  <a:cubicBezTo>
                    <a:pt x="16928" y="1798"/>
                    <a:pt x="16715" y="1509"/>
                    <a:pt x="16395" y="1036"/>
                  </a:cubicBezTo>
                  <a:cubicBezTo>
                    <a:pt x="16090" y="579"/>
                    <a:pt x="15694" y="0"/>
                    <a:pt x="14932" y="0"/>
                  </a:cubicBezTo>
                  <a:cubicBezTo>
                    <a:pt x="14170" y="0"/>
                    <a:pt x="13759" y="579"/>
                    <a:pt x="13469" y="1036"/>
                  </a:cubicBezTo>
                  <a:cubicBezTo>
                    <a:pt x="13134" y="1509"/>
                    <a:pt x="12906" y="1798"/>
                    <a:pt x="12494" y="1798"/>
                  </a:cubicBezTo>
                  <a:cubicBezTo>
                    <a:pt x="12052" y="1798"/>
                    <a:pt x="11839" y="1509"/>
                    <a:pt x="11519" y="1036"/>
                  </a:cubicBezTo>
                  <a:cubicBezTo>
                    <a:pt x="11214" y="579"/>
                    <a:pt x="10818" y="0"/>
                    <a:pt x="10057" y="0"/>
                  </a:cubicBezTo>
                  <a:cubicBezTo>
                    <a:pt x="9295" y="0"/>
                    <a:pt x="8899" y="579"/>
                    <a:pt x="8594" y="1036"/>
                  </a:cubicBezTo>
                  <a:cubicBezTo>
                    <a:pt x="8259" y="1509"/>
                    <a:pt x="8030" y="1798"/>
                    <a:pt x="7619" y="1798"/>
                  </a:cubicBezTo>
                  <a:cubicBezTo>
                    <a:pt x="7177" y="1798"/>
                    <a:pt x="6964" y="1509"/>
                    <a:pt x="6644" y="1036"/>
                  </a:cubicBezTo>
                  <a:cubicBezTo>
                    <a:pt x="6339" y="579"/>
                    <a:pt x="5943" y="0"/>
                    <a:pt x="5181" y="0"/>
                  </a:cubicBezTo>
                  <a:cubicBezTo>
                    <a:pt x="4419" y="0"/>
                    <a:pt x="4023" y="579"/>
                    <a:pt x="3703" y="1036"/>
                  </a:cubicBezTo>
                  <a:cubicBezTo>
                    <a:pt x="3383" y="1509"/>
                    <a:pt x="3155" y="1798"/>
                    <a:pt x="2743" y="1798"/>
                  </a:cubicBezTo>
                  <a:cubicBezTo>
                    <a:pt x="2301" y="1798"/>
                    <a:pt x="2088" y="1509"/>
                    <a:pt x="1768" y="1036"/>
                  </a:cubicBezTo>
                  <a:cubicBezTo>
                    <a:pt x="1463" y="579"/>
                    <a:pt x="1067" y="0"/>
                    <a:pt x="30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37" name="Google Shape;237;p25"/>
          <p:cNvSpPr/>
          <p:nvPr/>
        </p:nvSpPr>
        <p:spPr>
          <a:xfrm>
            <a:off x="1694997" y="202257"/>
            <a:ext cx="338038" cy="337243"/>
          </a:xfrm>
          <a:custGeom>
            <a:rect b="b" l="l" r="r" t="t"/>
            <a:pathLst>
              <a:path extrusionOk="0" h="11021" w="11047">
                <a:moveTo>
                  <a:pt x="4973" y="1"/>
                </a:moveTo>
                <a:cubicBezTo>
                  <a:pt x="4956" y="1"/>
                  <a:pt x="4939" y="2"/>
                  <a:pt x="4922" y="5"/>
                </a:cubicBezTo>
                <a:cubicBezTo>
                  <a:pt x="4724" y="20"/>
                  <a:pt x="4587" y="188"/>
                  <a:pt x="4617" y="386"/>
                </a:cubicBezTo>
                <a:lnTo>
                  <a:pt x="4755" y="1529"/>
                </a:lnTo>
                <a:cubicBezTo>
                  <a:pt x="4770" y="1696"/>
                  <a:pt x="4922" y="1833"/>
                  <a:pt x="5090" y="1833"/>
                </a:cubicBezTo>
                <a:lnTo>
                  <a:pt x="5135" y="1833"/>
                </a:lnTo>
                <a:cubicBezTo>
                  <a:pt x="5318" y="1803"/>
                  <a:pt x="5455" y="1635"/>
                  <a:pt x="5440" y="1452"/>
                </a:cubicBezTo>
                <a:lnTo>
                  <a:pt x="5303" y="310"/>
                </a:lnTo>
                <a:cubicBezTo>
                  <a:pt x="5289" y="130"/>
                  <a:pt x="5138" y="1"/>
                  <a:pt x="4973" y="1"/>
                </a:cubicBezTo>
                <a:close/>
                <a:moveTo>
                  <a:pt x="7598" y="402"/>
                </a:moveTo>
                <a:cubicBezTo>
                  <a:pt x="7464" y="402"/>
                  <a:pt x="7344" y="479"/>
                  <a:pt x="7299" y="614"/>
                </a:cubicBezTo>
                <a:lnTo>
                  <a:pt x="6842" y="1650"/>
                </a:lnTo>
                <a:cubicBezTo>
                  <a:pt x="6766" y="1833"/>
                  <a:pt x="6842" y="2031"/>
                  <a:pt x="7009" y="2107"/>
                </a:cubicBezTo>
                <a:cubicBezTo>
                  <a:pt x="7055" y="2138"/>
                  <a:pt x="7116" y="2138"/>
                  <a:pt x="7147" y="2138"/>
                </a:cubicBezTo>
                <a:cubicBezTo>
                  <a:pt x="7284" y="2138"/>
                  <a:pt x="7390" y="2062"/>
                  <a:pt x="7451" y="1925"/>
                </a:cubicBezTo>
                <a:lnTo>
                  <a:pt x="7908" y="873"/>
                </a:lnTo>
                <a:cubicBezTo>
                  <a:pt x="7985" y="706"/>
                  <a:pt x="7908" y="492"/>
                  <a:pt x="7741" y="432"/>
                </a:cubicBezTo>
                <a:cubicBezTo>
                  <a:pt x="7693" y="412"/>
                  <a:pt x="7645" y="402"/>
                  <a:pt x="7598" y="402"/>
                </a:cubicBezTo>
                <a:close/>
                <a:moveTo>
                  <a:pt x="2446" y="996"/>
                </a:moveTo>
                <a:cubicBezTo>
                  <a:pt x="2376" y="996"/>
                  <a:pt x="2304" y="1021"/>
                  <a:pt x="2241" y="1071"/>
                </a:cubicBezTo>
                <a:cubicBezTo>
                  <a:pt x="2088" y="1178"/>
                  <a:pt x="2043" y="1391"/>
                  <a:pt x="2164" y="1544"/>
                </a:cubicBezTo>
                <a:lnTo>
                  <a:pt x="2850" y="2458"/>
                </a:lnTo>
                <a:cubicBezTo>
                  <a:pt x="2896" y="2549"/>
                  <a:pt x="3018" y="2595"/>
                  <a:pt x="3109" y="2595"/>
                </a:cubicBezTo>
                <a:cubicBezTo>
                  <a:pt x="3185" y="2595"/>
                  <a:pt x="3246" y="2565"/>
                  <a:pt x="3322" y="2534"/>
                </a:cubicBezTo>
                <a:cubicBezTo>
                  <a:pt x="3475" y="2412"/>
                  <a:pt x="3505" y="2214"/>
                  <a:pt x="3399" y="2047"/>
                </a:cubicBezTo>
                <a:lnTo>
                  <a:pt x="2713" y="1132"/>
                </a:lnTo>
                <a:cubicBezTo>
                  <a:pt x="2642" y="1044"/>
                  <a:pt x="2545" y="996"/>
                  <a:pt x="2446" y="996"/>
                </a:cubicBezTo>
                <a:close/>
                <a:moveTo>
                  <a:pt x="9705" y="2083"/>
                </a:moveTo>
                <a:cubicBezTo>
                  <a:pt x="9637" y="2083"/>
                  <a:pt x="9568" y="2105"/>
                  <a:pt x="9508" y="2153"/>
                </a:cubicBezTo>
                <a:lnTo>
                  <a:pt x="8594" y="2839"/>
                </a:lnTo>
                <a:cubicBezTo>
                  <a:pt x="8442" y="2945"/>
                  <a:pt x="8411" y="3159"/>
                  <a:pt x="8518" y="3311"/>
                </a:cubicBezTo>
                <a:cubicBezTo>
                  <a:pt x="8594" y="3387"/>
                  <a:pt x="8685" y="3448"/>
                  <a:pt x="8792" y="3448"/>
                </a:cubicBezTo>
                <a:cubicBezTo>
                  <a:pt x="8868" y="3448"/>
                  <a:pt x="8914" y="3433"/>
                  <a:pt x="8990" y="3387"/>
                </a:cubicBezTo>
                <a:lnTo>
                  <a:pt x="9904" y="2702"/>
                </a:lnTo>
                <a:cubicBezTo>
                  <a:pt x="10057" y="2595"/>
                  <a:pt x="10102" y="2382"/>
                  <a:pt x="9980" y="2229"/>
                </a:cubicBezTo>
                <a:cubicBezTo>
                  <a:pt x="9916" y="2137"/>
                  <a:pt x="9811" y="2083"/>
                  <a:pt x="9705" y="2083"/>
                </a:cubicBezTo>
                <a:close/>
                <a:moveTo>
                  <a:pt x="761" y="3099"/>
                </a:moveTo>
                <a:cubicBezTo>
                  <a:pt x="630" y="3099"/>
                  <a:pt x="503" y="3173"/>
                  <a:pt x="458" y="3296"/>
                </a:cubicBezTo>
                <a:cubicBezTo>
                  <a:pt x="382" y="3463"/>
                  <a:pt x="458" y="3677"/>
                  <a:pt x="641" y="3753"/>
                </a:cubicBezTo>
                <a:lnTo>
                  <a:pt x="1677" y="4210"/>
                </a:lnTo>
                <a:cubicBezTo>
                  <a:pt x="1723" y="4225"/>
                  <a:pt x="1784" y="4225"/>
                  <a:pt x="1814" y="4225"/>
                </a:cubicBezTo>
                <a:cubicBezTo>
                  <a:pt x="1951" y="4225"/>
                  <a:pt x="2058" y="4149"/>
                  <a:pt x="2119" y="4012"/>
                </a:cubicBezTo>
                <a:cubicBezTo>
                  <a:pt x="2195" y="3844"/>
                  <a:pt x="2119" y="3631"/>
                  <a:pt x="1951" y="3570"/>
                </a:cubicBezTo>
                <a:lnTo>
                  <a:pt x="900" y="3128"/>
                </a:lnTo>
                <a:cubicBezTo>
                  <a:pt x="856" y="3108"/>
                  <a:pt x="808" y="3099"/>
                  <a:pt x="761" y="3099"/>
                </a:cubicBezTo>
                <a:close/>
                <a:moveTo>
                  <a:pt x="10684" y="4590"/>
                </a:moveTo>
                <a:cubicBezTo>
                  <a:pt x="10673" y="4590"/>
                  <a:pt x="10662" y="4590"/>
                  <a:pt x="10651" y="4591"/>
                </a:cubicBezTo>
                <a:lnTo>
                  <a:pt x="9508" y="4713"/>
                </a:lnTo>
                <a:cubicBezTo>
                  <a:pt x="9325" y="4743"/>
                  <a:pt x="9188" y="4911"/>
                  <a:pt x="9203" y="5094"/>
                </a:cubicBezTo>
                <a:cubicBezTo>
                  <a:pt x="9219" y="5277"/>
                  <a:pt x="9371" y="5414"/>
                  <a:pt x="9554" y="5414"/>
                </a:cubicBezTo>
                <a:lnTo>
                  <a:pt x="9584" y="5414"/>
                </a:lnTo>
                <a:lnTo>
                  <a:pt x="10727" y="5277"/>
                </a:lnTo>
                <a:cubicBezTo>
                  <a:pt x="10925" y="5231"/>
                  <a:pt x="11047" y="5063"/>
                  <a:pt x="11032" y="4896"/>
                </a:cubicBezTo>
                <a:cubicBezTo>
                  <a:pt x="11017" y="4709"/>
                  <a:pt x="10867" y="4590"/>
                  <a:pt x="10684" y="4590"/>
                </a:cubicBezTo>
                <a:close/>
                <a:moveTo>
                  <a:pt x="1507" y="5611"/>
                </a:moveTo>
                <a:cubicBezTo>
                  <a:pt x="1497" y="5611"/>
                  <a:pt x="1488" y="5611"/>
                  <a:pt x="1479" y="5612"/>
                </a:cubicBezTo>
                <a:lnTo>
                  <a:pt x="336" y="5749"/>
                </a:lnTo>
                <a:cubicBezTo>
                  <a:pt x="138" y="5764"/>
                  <a:pt x="1" y="5947"/>
                  <a:pt x="31" y="6130"/>
                </a:cubicBezTo>
                <a:cubicBezTo>
                  <a:pt x="47" y="6297"/>
                  <a:pt x="199" y="6434"/>
                  <a:pt x="367" y="6434"/>
                </a:cubicBezTo>
                <a:lnTo>
                  <a:pt x="412" y="6434"/>
                </a:lnTo>
                <a:lnTo>
                  <a:pt x="1555" y="6297"/>
                </a:lnTo>
                <a:cubicBezTo>
                  <a:pt x="1738" y="6282"/>
                  <a:pt x="1875" y="6115"/>
                  <a:pt x="1860" y="5916"/>
                </a:cubicBezTo>
                <a:cubicBezTo>
                  <a:pt x="1831" y="5743"/>
                  <a:pt x="1678" y="5611"/>
                  <a:pt x="1507" y="5611"/>
                </a:cubicBezTo>
                <a:close/>
                <a:moveTo>
                  <a:pt x="5532" y="3220"/>
                </a:moveTo>
                <a:cubicBezTo>
                  <a:pt x="6050" y="3220"/>
                  <a:pt x="6537" y="3387"/>
                  <a:pt x="6964" y="3707"/>
                </a:cubicBezTo>
                <a:cubicBezTo>
                  <a:pt x="7436" y="4088"/>
                  <a:pt x="7741" y="4637"/>
                  <a:pt x="7817" y="5261"/>
                </a:cubicBezTo>
                <a:cubicBezTo>
                  <a:pt x="7954" y="6511"/>
                  <a:pt x="7055" y="7653"/>
                  <a:pt x="5791" y="7790"/>
                </a:cubicBezTo>
                <a:cubicBezTo>
                  <a:pt x="5694" y="7802"/>
                  <a:pt x="5598" y="7808"/>
                  <a:pt x="5503" y="7808"/>
                </a:cubicBezTo>
                <a:cubicBezTo>
                  <a:pt x="4992" y="7808"/>
                  <a:pt x="4497" y="7639"/>
                  <a:pt x="4099" y="7318"/>
                </a:cubicBezTo>
                <a:cubicBezTo>
                  <a:pt x="3627" y="6937"/>
                  <a:pt x="3322" y="6374"/>
                  <a:pt x="3246" y="5764"/>
                </a:cubicBezTo>
                <a:cubicBezTo>
                  <a:pt x="3109" y="4515"/>
                  <a:pt x="4008" y="3372"/>
                  <a:pt x="5257" y="3235"/>
                </a:cubicBezTo>
                <a:cubicBezTo>
                  <a:pt x="5349" y="3220"/>
                  <a:pt x="5440" y="3220"/>
                  <a:pt x="5532" y="3220"/>
                </a:cubicBezTo>
                <a:close/>
                <a:moveTo>
                  <a:pt x="9233" y="6786"/>
                </a:moveTo>
                <a:cubicBezTo>
                  <a:pt x="9103" y="6786"/>
                  <a:pt x="8978" y="6860"/>
                  <a:pt x="8944" y="6983"/>
                </a:cubicBezTo>
                <a:cubicBezTo>
                  <a:pt x="8868" y="7166"/>
                  <a:pt x="8944" y="7364"/>
                  <a:pt x="9112" y="7425"/>
                </a:cubicBezTo>
                <a:lnTo>
                  <a:pt x="10163" y="7882"/>
                </a:lnTo>
                <a:cubicBezTo>
                  <a:pt x="10194" y="7897"/>
                  <a:pt x="10255" y="7897"/>
                  <a:pt x="10285" y="7897"/>
                </a:cubicBezTo>
                <a:cubicBezTo>
                  <a:pt x="10422" y="7897"/>
                  <a:pt x="10544" y="7821"/>
                  <a:pt x="10590" y="7699"/>
                </a:cubicBezTo>
                <a:cubicBezTo>
                  <a:pt x="10697" y="7547"/>
                  <a:pt x="10590" y="7349"/>
                  <a:pt x="10422" y="7272"/>
                </a:cubicBezTo>
                <a:lnTo>
                  <a:pt x="9371" y="6815"/>
                </a:lnTo>
                <a:cubicBezTo>
                  <a:pt x="9327" y="6795"/>
                  <a:pt x="9279" y="6786"/>
                  <a:pt x="9233" y="6786"/>
                </a:cubicBezTo>
                <a:close/>
                <a:moveTo>
                  <a:pt x="5554" y="2530"/>
                </a:moveTo>
                <a:cubicBezTo>
                  <a:pt x="5441" y="2530"/>
                  <a:pt x="5326" y="2536"/>
                  <a:pt x="5212" y="2549"/>
                </a:cubicBezTo>
                <a:cubicBezTo>
                  <a:pt x="3566" y="2747"/>
                  <a:pt x="2408" y="4210"/>
                  <a:pt x="2576" y="5840"/>
                </a:cubicBezTo>
                <a:cubicBezTo>
                  <a:pt x="2667" y="6633"/>
                  <a:pt x="3048" y="7349"/>
                  <a:pt x="3688" y="7851"/>
                </a:cubicBezTo>
                <a:cubicBezTo>
                  <a:pt x="4206" y="8263"/>
                  <a:pt x="4861" y="8491"/>
                  <a:pt x="5532" y="8491"/>
                </a:cubicBezTo>
                <a:cubicBezTo>
                  <a:pt x="5638" y="8491"/>
                  <a:pt x="5760" y="8491"/>
                  <a:pt x="5867" y="8476"/>
                </a:cubicBezTo>
                <a:cubicBezTo>
                  <a:pt x="6659" y="8385"/>
                  <a:pt x="7375" y="7973"/>
                  <a:pt x="7878" y="7364"/>
                </a:cubicBezTo>
                <a:cubicBezTo>
                  <a:pt x="8365" y="6739"/>
                  <a:pt x="8594" y="5977"/>
                  <a:pt x="8503" y="5185"/>
                </a:cubicBezTo>
                <a:cubicBezTo>
                  <a:pt x="8411" y="4393"/>
                  <a:pt x="8030" y="3677"/>
                  <a:pt x="7390" y="3174"/>
                </a:cubicBezTo>
                <a:cubicBezTo>
                  <a:pt x="6856" y="2757"/>
                  <a:pt x="6222" y="2530"/>
                  <a:pt x="5554" y="2530"/>
                </a:cubicBezTo>
                <a:close/>
                <a:moveTo>
                  <a:pt x="2275" y="7582"/>
                </a:moveTo>
                <a:cubicBezTo>
                  <a:pt x="2205" y="7582"/>
                  <a:pt x="2138" y="7601"/>
                  <a:pt x="2088" y="7638"/>
                </a:cubicBezTo>
                <a:lnTo>
                  <a:pt x="1174" y="8324"/>
                </a:lnTo>
                <a:cubicBezTo>
                  <a:pt x="1022" y="8430"/>
                  <a:pt x="976" y="8644"/>
                  <a:pt x="1098" y="8796"/>
                </a:cubicBezTo>
                <a:cubicBezTo>
                  <a:pt x="1144" y="8887"/>
                  <a:pt x="1266" y="8933"/>
                  <a:pt x="1357" y="8933"/>
                </a:cubicBezTo>
                <a:cubicBezTo>
                  <a:pt x="1433" y="8933"/>
                  <a:pt x="1494" y="8918"/>
                  <a:pt x="1570" y="8872"/>
                </a:cubicBezTo>
                <a:lnTo>
                  <a:pt x="2484" y="8187"/>
                </a:lnTo>
                <a:cubicBezTo>
                  <a:pt x="2637" y="8080"/>
                  <a:pt x="2667" y="7867"/>
                  <a:pt x="2561" y="7714"/>
                </a:cubicBezTo>
                <a:cubicBezTo>
                  <a:pt x="2488" y="7624"/>
                  <a:pt x="2378" y="7582"/>
                  <a:pt x="2275" y="7582"/>
                </a:cubicBezTo>
                <a:close/>
                <a:moveTo>
                  <a:pt x="7941" y="8428"/>
                </a:moveTo>
                <a:cubicBezTo>
                  <a:pt x="7872" y="8428"/>
                  <a:pt x="7801" y="8449"/>
                  <a:pt x="7741" y="8491"/>
                </a:cubicBezTo>
                <a:cubicBezTo>
                  <a:pt x="7588" y="8613"/>
                  <a:pt x="7543" y="8811"/>
                  <a:pt x="7665" y="8964"/>
                </a:cubicBezTo>
                <a:lnTo>
                  <a:pt x="8350" y="9878"/>
                </a:lnTo>
                <a:cubicBezTo>
                  <a:pt x="8396" y="9984"/>
                  <a:pt x="8518" y="10015"/>
                  <a:pt x="8609" y="10015"/>
                </a:cubicBezTo>
                <a:cubicBezTo>
                  <a:pt x="8685" y="10015"/>
                  <a:pt x="8746" y="10000"/>
                  <a:pt x="8823" y="9954"/>
                </a:cubicBezTo>
                <a:cubicBezTo>
                  <a:pt x="8975" y="9847"/>
                  <a:pt x="9005" y="9634"/>
                  <a:pt x="8899" y="9482"/>
                </a:cubicBezTo>
                <a:lnTo>
                  <a:pt x="8213" y="8567"/>
                </a:lnTo>
                <a:cubicBezTo>
                  <a:pt x="8149" y="8476"/>
                  <a:pt x="8046" y="8428"/>
                  <a:pt x="7941" y="8428"/>
                </a:cubicBezTo>
                <a:close/>
                <a:moveTo>
                  <a:pt x="3900" y="8888"/>
                </a:moveTo>
                <a:cubicBezTo>
                  <a:pt x="3770" y="8888"/>
                  <a:pt x="3645" y="8962"/>
                  <a:pt x="3612" y="9086"/>
                </a:cubicBezTo>
                <a:lnTo>
                  <a:pt x="3155" y="10137"/>
                </a:lnTo>
                <a:cubicBezTo>
                  <a:pt x="3063" y="10304"/>
                  <a:pt x="3155" y="10518"/>
                  <a:pt x="3322" y="10563"/>
                </a:cubicBezTo>
                <a:cubicBezTo>
                  <a:pt x="3353" y="10594"/>
                  <a:pt x="3414" y="10594"/>
                  <a:pt x="3459" y="10594"/>
                </a:cubicBezTo>
                <a:cubicBezTo>
                  <a:pt x="3581" y="10594"/>
                  <a:pt x="3703" y="10518"/>
                  <a:pt x="3764" y="10381"/>
                </a:cubicBezTo>
                <a:lnTo>
                  <a:pt x="4221" y="9329"/>
                </a:lnTo>
                <a:cubicBezTo>
                  <a:pt x="4313" y="9177"/>
                  <a:pt x="4206" y="8994"/>
                  <a:pt x="4038" y="8918"/>
                </a:cubicBezTo>
                <a:cubicBezTo>
                  <a:pt x="3994" y="8898"/>
                  <a:pt x="3947" y="8888"/>
                  <a:pt x="3900" y="8888"/>
                </a:cubicBezTo>
                <a:close/>
                <a:moveTo>
                  <a:pt x="5973" y="9191"/>
                </a:moveTo>
                <a:cubicBezTo>
                  <a:pt x="5963" y="9191"/>
                  <a:pt x="5953" y="9191"/>
                  <a:pt x="5943" y="9192"/>
                </a:cubicBezTo>
                <a:cubicBezTo>
                  <a:pt x="5760" y="9223"/>
                  <a:pt x="5623" y="9390"/>
                  <a:pt x="5638" y="9573"/>
                </a:cubicBezTo>
                <a:lnTo>
                  <a:pt x="5775" y="10716"/>
                </a:lnTo>
                <a:cubicBezTo>
                  <a:pt x="5791" y="10883"/>
                  <a:pt x="5943" y="11020"/>
                  <a:pt x="6126" y="11020"/>
                </a:cubicBezTo>
                <a:lnTo>
                  <a:pt x="6156" y="11020"/>
                </a:lnTo>
                <a:cubicBezTo>
                  <a:pt x="6354" y="11005"/>
                  <a:pt x="6476" y="10838"/>
                  <a:pt x="6461" y="10640"/>
                </a:cubicBezTo>
                <a:lnTo>
                  <a:pt x="6324" y="9497"/>
                </a:lnTo>
                <a:cubicBezTo>
                  <a:pt x="6309" y="9323"/>
                  <a:pt x="6158" y="9191"/>
                  <a:pt x="5973" y="919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238" name="Google Shape;238;p25"/>
          <p:cNvGrpSpPr/>
          <p:nvPr/>
        </p:nvGrpSpPr>
        <p:grpSpPr>
          <a:xfrm>
            <a:off x="88392" y="4123362"/>
            <a:ext cx="687704" cy="153887"/>
            <a:chOff x="5906767" y="105437"/>
            <a:chExt cx="687704" cy="153887"/>
          </a:xfrm>
        </p:grpSpPr>
        <p:sp>
          <p:nvSpPr>
            <p:cNvPr id="239" name="Google Shape;239;p25"/>
            <p:cNvSpPr/>
            <p:nvPr/>
          </p:nvSpPr>
          <p:spPr>
            <a:xfrm>
              <a:off x="6053647" y="105437"/>
              <a:ext cx="540824" cy="73226"/>
            </a:xfrm>
            <a:custGeom>
              <a:rect b="b" l="l" r="r" t="t"/>
              <a:pathLst>
                <a:path extrusionOk="0" h="2393" w="17674">
                  <a:moveTo>
                    <a:pt x="305" y="1"/>
                  </a:moveTo>
                  <a:cubicBezTo>
                    <a:pt x="137" y="1"/>
                    <a:pt x="0" y="138"/>
                    <a:pt x="0" y="306"/>
                  </a:cubicBezTo>
                  <a:cubicBezTo>
                    <a:pt x="0" y="473"/>
                    <a:pt x="137" y="610"/>
                    <a:pt x="305" y="610"/>
                  </a:cubicBezTo>
                  <a:cubicBezTo>
                    <a:pt x="747" y="610"/>
                    <a:pt x="945" y="900"/>
                    <a:pt x="1280" y="1372"/>
                  </a:cubicBezTo>
                  <a:cubicBezTo>
                    <a:pt x="1585" y="1829"/>
                    <a:pt x="1981" y="2393"/>
                    <a:pt x="2743" y="2393"/>
                  </a:cubicBezTo>
                  <a:cubicBezTo>
                    <a:pt x="3504" y="2393"/>
                    <a:pt x="3901" y="1829"/>
                    <a:pt x="4205" y="1372"/>
                  </a:cubicBezTo>
                  <a:cubicBezTo>
                    <a:pt x="4525" y="900"/>
                    <a:pt x="4754" y="610"/>
                    <a:pt x="5180" y="610"/>
                  </a:cubicBezTo>
                  <a:cubicBezTo>
                    <a:pt x="5622" y="610"/>
                    <a:pt x="5820" y="900"/>
                    <a:pt x="6155" y="1372"/>
                  </a:cubicBezTo>
                  <a:cubicBezTo>
                    <a:pt x="6460" y="1829"/>
                    <a:pt x="6856" y="2393"/>
                    <a:pt x="7618" y="2393"/>
                  </a:cubicBezTo>
                  <a:cubicBezTo>
                    <a:pt x="8380" y="2393"/>
                    <a:pt x="8776" y="1829"/>
                    <a:pt x="9081" y="1372"/>
                  </a:cubicBezTo>
                  <a:cubicBezTo>
                    <a:pt x="9401" y="900"/>
                    <a:pt x="9629" y="610"/>
                    <a:pt x="10056" y="610"/>
                  </a:cubicBezTo>
                  <a:cubicBezTo>
                    <a:pt x="10498" y="610"/>
                    <a:pt x="10696" y="900"/>
                    <a:pt x="11031" y="1372"/>
                  </a:cubicBezTo>
                  <a:cubicBezTo>
                    <a:pt x="11336" y="1829"/>
                    <a:pt x="11732" y="2393"/>
                    <a:pt x="12494" y="2393"/>
                  </a:cubicBezTo>
                  <a:cubicBezTo>
                    <a:pt x="13255" y="2393"/>
                    <a:pt x="13652" y="1829"/>
                    <a:pt x="13956" y="1372"/>
                  </a:cubicBezTo>
                  <a:cubicBezTo>
                    <a:pt x="14276" y="900"/>
                    <a:pt x="14505" y="610"/>
                    <a:pt x="14931" y="610"/>
                  </a:cubicBezTo>
                  <a:cubicBezTo>
                    <a:pt x="15373" y="610"/>
                    <a:pt x="15571" y="900"/>
                    <a:pt x="15906" y="1372"/>
                  </a:cubicBezTo>
                  <a:cubicBezTo>
                    <a:pt x="16211" y="1829"/>
                    <a:pt x="16607" y="2393"/>
                    <a:pt x="17369" y="2393"/>
                  </a:cubicBezTo>
                  <a:cubicBezTo>
                    <a:pt x="17537" y="2393"/>
                    <a:pt x="17674" y="2271"/>
                    <a:pt x="17674" y="2088"/>
                  </a:cubicBezTo>
                  <a:cubicBezTo>
                    <a:pt x="17674" y="1921"/>
                    <a:pt x="17537" y="1783"/>
                    <a:pt x="17369" y="1783"/>
                  </a:cubicBezTo>
                  <a:cubicBezTo>
                    <a:pt x="16927" y="1783"/>
                    <a:pt x="16714" y="1494"/>
                    <a:pt x="16394" y="1022"/>
                  </a:cubicBezTo>
                  <a:cubicBezTo>
                    <a:pt x="16089" y="565"/>
                    <a:pt x="15693" y="1"/>
                    <a:pt x="14931" y="1"/>
                  </a:cubicBezTo>
                  <a:cubicBezTo>
                    <a:pt x="14170" y="1"/>
                    <a:pt x="13758" y="565"/>
                    <a:pt x="13469" y="1022"/>
                  </a:cubicBezTo>
                  <a:cubicBezTo>
                    <a:pt x="13134" y="1494"/>
                    <a:pt x="12905" y="1783"/>
                    <a:pt x="12494" y="1783"/>
                  </a:cubicBezTo>
                  <a:cubicBezTo>
                    <a:pt x="12052" y="1783"/>
                    <a:pt x="11838" y="1494"/>
                    <a:pt x="11519" y="1022"/>
                  </a:cubicBezTo>
                  <a:cubicBezTo>
                    <a:pt x="11214" y="565"/>
                    <a:pt x="10818" y="1"/>
                    <a:pt x="10056" y="1"/>
                  </a:cubicBezTo>
                  <a:cubicBezTo>
                    <a:pt x="9294" y="1"/>
                    <a:pt x="8898" y="565"/>
                    <a:pt x="8593" y="1022"/>
                  </a:cubicBezTo>
                  <a:cubicBezTo>
                    <a:pt x="8258" y="1494"/>
                    <a:pt x="8030" y="1783"/>
                    <a:pt x="7618" y="1783"/>
                  </a:cubicBezTo>
                  <a:cubicBezTo>
                    <a:pt x="7176" y="1783"/>
                    <a:pt x="6963" y="1494"/>
                    <a:pt x="6643" y="1022"/>
                  </a:cubicBezTo>
                  <a:cubicBezTo>
                    <a:pt x="6338" y="565"/>
                    <a:pt x="5942" y="1"/>
                    <a:pt x="5180" y="1"/>
                  </a:cubicBezTo>
                  <a:cubicBezTo>
                    <a:pt x="4419" y="1"/>
                    <a:pt x="4022" y="565"/>
                    <a:pt x="3718" y="1022"/>
                  </a:cubicBezTo>
                  <a:cubicBezTo>
                    <a:pt x="3383" y="1494"/>
                    <a:pt x="3154" y="1783"/>
                    <a:pt x="2743" y="1783"/>
                  </a:cubicBezTo>
                  <a:cubicBezTo>
                    <a:pt x="2301" y="1783"/>
                    <a:pt x="2087" y="1494"/>
                    <a:pt x="1768" y="1022"/>
                  </a:cubicBezTo>
                  <a:cubicBezTo>
                    <a:pt x="1463" y="565"/>
                    <a:pt x="1067" y="1"/>
                    <a:pt x="3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0" name="Google Shape;240;p25"/>
            <p:cNvSpPr/>
            <p:nvPr/>
          </p:nvSpPr>
          <p:spPr>
            <a:xfrm>
              <a:off x="5906767" y="185639"/>
              <a:ext cx="540855" cy="73685"/>
            </a:xfrm>
            <a:custGeom>
              <a:rect b="b" l="l" r="r" t="t"/>
              <a:pathLst>
                <a:path extrusionOk="0" h="2408" w="17675">
                  <a:moveTo>
                    <a:pt x="306" y="0"/>
                  </a:moveTo>
                  <a:cubicBezTo>
                    <a:pt x="123" y="0"/>
                    <a:pt x="1" y="138"/>
                    <a:pt x="1" y="305"/>
                  </a:cubicBezTo>
                  <a:cubicBezTo>
                    <a:pt x="1" y="488"/>
                    <a:pt x="123" y="610"/>
                    <a:pt x="306" y="610"/>
                  </a:cubicBezTo>
                  <a:cubicBezTo>
                    <a:pt x="732" y="610"/>
                    <a:pt x="945" y="899"/>
                    <a:pt x="1265" y="1372"/>
                  </a:cubicBezTo>
                  <a:cubicBezTo>
                    <a:pt x="1570" y="1829"/>
                    <a:pt x="1982" y="2408"/>
                    <a:pt x="2743" y="2408"/>
                  </a:cubicBezTo>
                  <a:cubicBezTo>
                    <a:pt x="3505" y="2408"/>
                    <a:pt x="3901" y="1829"/>
                    <a:pt x="4206" y="1372"/>
                  </a:cubicBezTo>
                  <a:cubicBezTo>
                    <a:pt x="4526" y="899"/>
                    <a:pt x="4754" y="610"/>
                    <a:pt x="5181" y="610"/>
                  </a:cubicBezTo>
                  <a:cubicBezTo>
                    <a:pt x="5623" y="610"/>
                    <a:pt x="5821" y="899"/>
                    <a:pt x="6156" y="1372"/>
                  </a:cubicBezTo>
                  <a:cubicBezTo>
                    <a:pt x="6461" y="1829"/>
                    <a:pt x="6857" y="2408"/>
                    <a:pt x="7619" y="2408"/>
                  </a:cubicBezTo>
                  <a:cubicBezTo>
                    <a:pt x="8381" y="2408"/>
                    <a:pt x="8777" y="1829"/>
                    <a:pt x="9081" y="1372"/>
                  </a:cubicBezTo>
                  <a:cubicBezTo>
                    <a:pt x="9401" y="899"/>
                    <a:pt x="9630" y="610"/>
                    <a:pt x="10057" y="610"/>
                  </a:cubicBezTo>
                  <a:cubicBezTo>
                    <a:pt x="10498" y="610"/>
                    <a:pt x="10696" y="899"/>
                    <a:pt x="11032" y="1372"/>
                  </a:cubicBezTo>
                  <a:cubicBezTo>
                    <a:pt x="11336" y="1829"/>
                    <a:pt x="11733" y="2408"/>
                    <a:pt x="12494" y="2408"/>
                  </a:cubicBezTo>
                  <a:cubicBezTo>
                    <a:pt x="13256" y="2408"/>
                    <a:pt x="13652" y="1829"/>
                    <a:pt x="13957" y="1372"/>
                  </a:cubicBezTo>
                  <a:cubicBezTo>
                    <a:pt x="14277" y="899"/>
                    <a:pt x="14505" y="610"/>
                    <a:pt x="14932" y="610"/>
                  </a:cubicBezTo>
                  <a:cubicBezTo>
                    <a:pt x="15374" y="610"/>
                    <a:pt x="15572" y="899"/>
                    <a:pt x="15892" y="1372"/>
                  </a:cubicBezTo>
                  <a:cubicBezTo>
                    <a:pt x="16212" y="1829"/>
                    <a:pt x="16608" y="2408"/>
                    <a:pt x="17370" y="2408"/>
                  </a:cubicBezTo>
                  <a:cubicBezTo>
                    <a:pt x="17537" y="2408"/>
                    <a:pt x="17675" y="2271"/>
                    <a:pt x="17675" y="2103"/>
                  </a:cubicBezTo>
                  <a:cubicBezTo>
                    <a:pt x="17675" y="1935"/>
                    <a:pt x="17537" y="1798"/>
                    <a:pt x="17370" y="1798"/>
                  </a:cubicBezTo>
                  <a:cubicBezTo>
                    <a:pt x="16928" y="1798"/>
                    <a:pt x="16715" y="1509"/>
                    <a:pt x="16395" y="1036"/>
                  </a:cubicBezTo>
                  <a:cubicBezTo>
                    <a:pt x="16090" y="579"/>
                    <a:pt x="15694" y="0"/>
                    <a:pt x="14932" y="0"/>
                  </a:cubicBezTo>
                  <a:cubicBezTo>
                    <a:pt x="14170" y="0"/>
                    <a:pt x="13759" y="579"/>
                    <a:pt x="13469" y="1036"/>
                  </a:cubicBezTo>
                  <a:cubicBezTo>
                    <a:pt x="13134" y="1509"/>
                    <a:pt x="12906" y="1798"/>
                    <a:pt x="12494" y="1798"/>
                  </a:cubicBezTo>
                  <a:cubicBezTo>
                    <a:pt x="12052" y="1798"/>
                    <a:pt x="11839" y="1509"/>
                    <a:pt x="11519" y="1036"/>
                  </a:cubicBezTo>
                  <a:cubicBezTo>
                    <a:pt x="11214" y="579"/>
                    <a:pt x="10818" y="0"/>
                    <a:pt x="10057" y="0"/>
                  </a:cubicBezTo>
                  <a:cubicBezTo>
                    <a:pt x="9295" y="0"/>
                    <a:pt x="8899" y="579"/>
                    <a:pt x="8594" y="1036"/>
                  </a:cubicBezTo>
                  <a:cubicBezTo>
                    <a:pt x="8259" y="1509"/>
                    <a:pt x="8030" y="1798"/>
                    <a:pt x="7619" y="1798"/>
                  </a:cubicBezTo>
                  <a:cubicBezTo>
                    <a:pt x="7177" y="1798"/>
                    <a:pt x="6964" y="1509"/>
                    <a:pt x="6644" y="1036"/>
                  </a:cubicBezTo>
                  <a:cubicBezTo>
                    <a:pt x="6339" y="579"/>
                    <a:pt x="5943" y="0"/>
                    <a:pt x="5181" y="0"/>
                  </a:cubicBezTo>
                  <a:cubicBezTo>
                    <a:pt x="4419" y="0"/>
                    <a:pt x="4023" y="579"/>
                    <a:pt x="3703" y="1036"/>
                  </a:cubicBezTo>
                  <a:cubicBezTo>
                    <a:pt x="3383" y="1509"/>
                    <a:pt x="3155" y="1798"/>
                    <a:pt x="2743" y="1798"/>
                  </a:cubicBezTo>
                  <a:cubicBezTo>
                    <a:pt x="2301" y="1798"/>
                    <a:pt x="2088" y="1509"/>
                    <a:pt x="1768" y="1036"/>
                  </a:cubicBezTo>
                  <a:cubicBezTo>
                    <a:pt x="1463" y="579"/>
                    <a:pt x="1067" y="0"/>
                    <a:pt x="30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ackground">
  <p:cSld name="CUSTOM_9">
    <p:bg>
      <p:bgPr>
        <a:solidFill>
          <a:schemeClr val="accent4"/>
        </a:solidFill>
      </p:bgPr>
    </p:bg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26"/>
          <p:cNvSpPr/>
          <p:nvPr/>
        </p:nvSpPr>
        <p:spPr>
          <a:xfrm>
            <a:off x="183300" y="142800"/>
            <a:ext cx="8777400" cy="4857900"/>
          </a:xfrm>
          <a:prstGeom prst="roundRect">
            <a:avLst>
              <a:gd fmla="val 3812" name="adj"/>
            </a:avLst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ackground 1">
  <p:cSld name="CUSTOM_9_1">
    <p:bg>
      <p:bgPr>
        <a:noFill/>
      </p:bgPr>
    </p:bg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27"/>
          <p:cNvSpPr/>
          <p:nvPr/>
        </p:nvSpPr>
        <p:spPr>
          <a:xfrm>
            <a:off x="183300" y="142800"/>
            <a:ext cx="8777400" cy="4857900"/>
          </a:xfrm>
          <a:prstGeom prst="roundRect">
            <a:avLst>
              <a:gd fmla="val 0" name="adj"/>
            </a:avLst>
          </a:prstGeom>
          <a:noFill/>
          <a:ln cap="flat" cmpd="sng" w="1905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245" name="Google Shape;245;p27"/>
          <p:cNvGrpSpPr/>
          <p:nvPr/>
        </p:nvGrpSpPr>
        <p:grpSpPr>
          <a:xfrm>
            <a:off x="64365" y="2334801"/>
            <a:ext cx="9015277" cy="523932"/>
            <a:chOff x="62628" y="2334801"/>
            <a:chExt cx="9015277" cy="523932"/>
          </a:xfrm>
        </p:grpSpPr>
        <p:sp>
          <p:nvSpPr>
            <p:cNvPr id="246" name="Google Shape;246;p27"/>
            <p:cNvSpPr/>
            <p:nvPr/>
          </p:nvSpPr>
          <p:spPr>
            <a:xfrm>
              <a:off x="62628" y="2334801"/>
              <a:ext cx="243527" cy="523932"/>
            </a:xfrm>
            <a:custGeom>
              <a:rect b="b" l="l" r="r" t="t"/>
              <a:pathLst>
                <a:path extrusionOk="0" h="11047" w="5135">
                  <a:moveTo>
                    <a:pt x="2575" y="0"/>
                  </a:moveTo>
                  <a:lnTo>
                    <a:pt x="0" y="6598"/>
                  </a:lnTo>
                  <a:lnTo>
                    <a:pt x="2575" y="6598"/>
                  </a:lnTo>
                  <a:lnTo>
                    <a:pt x="2575" y="11046"/>
                  </a:lnTo>
                  <a:lnTo>
                    <a:pt x="5135" y="4434"/>
                  </a:lnTo>
                  <a:lnTo>
                    <a:pt x="2575" y="4434"/>
                  </a:lnTo>
                  <a:lnTo>
                    <a:pt x="2575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7" name="Google Shape;247;p27"/>
            <p:cNvSpPr/>
            <p:nvPr/>
          </p:nvSpPr>
          <p:spPr>
            <a:xfrm flipH="1" rot="10800000">
              <a:off x="8834378" y="2334801"/>
              <a:ext cx="243527" cy="523932"/>
            </a:xfrm>
            <a:custGeom>
              <a:rect b="b" l="l" r="r" t="t"/>
              <a:pathLst>
                <a:path extrusionOk="0" h="11047" w="5135">
                  <a:moveTo>
                    <a:pt x="2575" y="0"/>
                  </a:moveTo>
                  <a:lnTo>
                    <a:pt x="0" y="6598"/>
                  </a:lnTo>
                  <a:lnTo>
                    <a:pt x="2575" y="6598"/>
                  </a:lnTo>
                  <a:lnTo>
                    <a:pt x="2575" y="11046"/>
                  </a:lnTo>
                  <a:lnTo>
                    <a:pt x="5135" y="4434"/>
                  </a:lnTo>
                  <a:lnTo>
                    <a:pt x="2575" y="4434"/>
                  </a:lnTo>
                  <a:lnTo>
                    <a:pt x="2575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 4">
  <p:cSld name="CUSTOM_12"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28"/>
          <p:cNvSpPr txBox="1"/>
          <p:nvPr>
            <p:ph type="title"/>
          </p:nvPr>
        </p:nvSpPr>
        <p:spPr>
          <a:xfrm>
            <a:off x="723450" y="511025"/>
            <a:ext cx="7697100" cy="48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Font typeface="Arial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slideLayout" Target="../slideLayouts/slideLayout20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4" Type="http://schemas.openxmlformats.org/officeDocument/2006/relationships/slideLayout" Target="../slideLayouts/slideLayout24.xml"/><Relationship Id="rId23" Type="http://schemas.openxmlformats.org/officeDocument/2006/relationships/slideLayout" Target="../slideLayouts/slideLayout23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26" Type="http://schemas.openxmlformats.org/officeDocument/2006/relationships/slideLayout" Target="../slideLayouts/slideLayout26.xml"/><Relationship Id="rId25" Type="http://schemas.openxmlformats.org/officeDocument/2006/relationships/slideLayout" Target="../slideLayouts/slideLayout25.xml"/><Relationship Id="rId28" Type="http://schemas.openxmlformats.org/officeDocument/2006/relationships/theme" Target="../theme/theme1.xml"/><Relationship Id="rId27" Type="http://schemas.openxmlformats.org/officeDocument/2006/relationships/slideLayout" Target="../slideLayouts/slideLayout27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2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713225" y="445025"/>
            <a:ext cx="77175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3500"/>
              <a:buFont typeface="Epilogue"/>
              <a:buNone/>
              <a:defRPr b="1" sz="3500">
                <a:solidFill>
                  <a:schemeClr val="accent4"/>
                </a:solidFill>
                <a:latin typeface="Epilogue"/>
                <a:ea typeface="Epilogue"/>
                <a:cs typeface="Epilogue"/>
                <a:sym typeface="Epilogu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Epilogue"/>
              <a:buNone/>
              <a:defRPr b="1" sz="3500">
                <a:solidFill>
                  <a:schemeClr val="dk1"/>
                </a:solidFill>
                <a:latin typeface="Epilogue"/>
                <a:ea typeface="Epilogue"/>
                <a:cs typeface="Epilogue"/>
                <a:sym typeface="Epilogu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Epilogue"/>
              <a:buNone/>
              <a:defRPr b="1" sz="3500">
                <a:solidFill>
                  <a:schemeClr val="dk1"/>
                </a:solidFill>
                <a:latin typeface="Epilogue"/>
                <a:ea typeface="Epilogue"/>
                <a:cs typeface="Epilogue"/>
                <a:sym typeface="Epilogu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Epilogue"/>
              <a:buNone/>
              <a:defRPr b="1" sz="3500">
                <a:solidFill>
                  <a:schemeClr val="dk1"/>
                </a:solidFill>
                <a:latin typeface="Epilogue"/>
                <a:ea typeface="Epilogue"/>
                <a:cs typeface="Epilogue"/>
                <a:sym typeface="Epilogu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Epilogue"/>
              <a:buNone/>
              <a:defRPr b="1" sz="3500">
                <a:solidFill>
                  <a:schemeClr val="dk1"/>
                </a:solidFill>
                <a:latin typeface="Epilogue"/>
                <a:ea typeface="Epilogue"/>
                <a:cs typeface="Epilogue"/>
                <a:sym typeface="Epilogu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Epilogue"/>
              <a:buNone/>
              <a:defRPr b="1" sz="3500">
                <a:solidFill>
                  <a:schemeClr val="dk1"/>
                </a:solidFill>
                <a:latin typeface="Epilogue"/>
                <a:ea typeface="Epilogue"/>
                <a:cs typeface="Epilogue"/>
                <a:sym typeface="Epilogu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Epilogue"/>
              <a:buNone/>
              <a:defRPr b="1" sz="3500">
                <a:solidFill>
                  <a:schemeClr val="dk1"/>
                </a:solidFill>
                <a:latin typeface="Epilogue"/>
                <a:ea typeface="Epilogue"/>
                <a:cs typeface="Epilogue"/>
                <a:sym typeface="Epilogu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Epilogue"/>
              <a:buNone/>
              <a:defRPr b="1" sz="3500">
                <a:solidFill>
                  <a:schemeClr val="dk1"/>
                </a:solidFill>
                <a:latin typeface="Epilogue"/>
                <a:ea typeface="Epilogue"/>
                <a:cs typeface="Epilogue"/>
                <a:sym typeface="Epilogu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Epilogue"/>
              <a:buNone/>
              <a:defRPr b="1" sz="3500">
                <a:solidFill>
                  <a:schemeClr val="dk1"/>
                </a:solidFill>
                <a:latin typeface="Epilogue"/>
                <a:ea typeface="Epilogue"/>
                <a:cs typeface="Epilogue"/>
                <a:sym typeface="Epilogue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713225" y="1152475"/>
            <a:ext cx="77175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Lexend Deca"/>
              <a:buChar char="●"/>
              <a:defRPr sz="1200">
                <a:solidFill>
                  <a:schemeClr val="dk1"/>
                </a:solidFill>
                <a:latin typeface="Lexend Deca"/>
                <a:ea typeface="Lexend Deca"/>
                <a:cs typeface="Lexend Deca"/>
                <a:sym typeface="Lexend Deca"/>
              </a:defRPr>
            </a:lvl1pPr>
            <a:lvl2pPr indent="-304800" lvl="1" marL="9144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Lexend Deca"/>
              <a:buChar char="○"/>
              <a:defRPr sz="1200">
                <a:solidFill>
                  <a:schemeClr val="dk1"/>
                </a:solidFill>
                <a:latin typeface="Lexend Deca"/>
                <a:ea typeface="Lexend Deca"/>
                <a:cs typeface="Lexend Deca"/>
                <a:sym typeface="Lexend Deca"/>
              </a:defRPr>
            </a:lvl2pPr>
            <a:lvl3pPr indent="-304800" lvl="2" marL="13716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Lexend Deca"/>
              <a:buChar char="■"/>
              <a:defRPr sz="1200">
                <a:solidFill>
                  <a:schemeClr val="dk1"/>
                </a:solidFill>
                <a:latin typeface="Lexend Deca"/>
                <a:ea typeface="Lexend Deca"/>
                <a:cs typeface="Lexend Deca"/>
                <a:sym typeface="Lexend Deca"/>
              </a:defRPr>
            </a:lvl3pPr>
            <a:lvl4pPr indent="-304800" lvl="3" marL="18288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Lexend Deca"/>
              <a:buChar char="●"/>
              <a:defRPr sz="1200">
                <a:solidFill>
                  <a:schemeClr val="dk1"/>
                </a:solidFill>
                <a:latin typeface="Lexend Deca"/>
                <a:ea typeface="Lexend Deca"/>
                <a:cs typeface="Lexend Deca"/>
                <a:sym typeface="Lexend Deca"/>
              </a:defRPr>
            </a:lvl4pPr>
            <a:lvl5pPr indent="-304800" lvl="4" marL="22860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Lexend Deca"/>
              <a:buChar char="○"/>
              <a:defRPr sz="1200">
                <a:solidFill>
                  <a:schemeClr val="dk1"/>
                </a:solidFill>
                <a:latin typeface="Lexend Deca"/>
                <a:ea typeface="Lexend Deca"/>
                <a:cs typeface="Lexend Deca"/>
                <a:sym typeface="Lexend Deca"/>
              </a:defRPr>
            </a:lvl5pPr>
            <a:lvl6pPr indent="-304800" lvl="5" marL="27432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Lexend Deca"/>
              <a:buChar char="■"/>
              <a:defRPr sz="1200">
                <a:solidFill>
                  <a:schemeClr val="dk1"/>
                </a:solidFill>
                <a:latin typeface="Lexend Deca"/>
                <a:ea typeface="Lexend Deca"/>
                <a:cs typeface="Lexend Deca"/>
                <a:sym typeface="Lexend Deca"/>
              </a:defRPr>
            </a:lvl6pPr>
            <a:lvl7pPr indent="-304800" lvl="6" marL="32004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Lexend Deca"/>
              <a:buChar char="●"/>
              <a:defRPr sz="1200">
                <a:solidFill>
                  <a:schemeClr val="dk1"/>
                </a:solidFill>
                <a:latin typeface="Lexend Deca"/>
                <a:ea typeface="Lexend Deca"/>
                <a:cs typeface="Lexend Deca"/>
                <a:sym typeface="Lexend Deca"/>
              </a:defRPr>
            </a:lvl7pPr>
            <a:lvl8pPr indent="-304800" lvl="7" marL="36576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Lexend Deca"/>
              <a:buChar char="○"/>
              <a:defRPr sz="1200">
                <a:solidFill>
                  <a:schemeClr val="dk1"/>
                </a:solidFill>
                <a:latin typeface="Lexend Deca"/>
                <a:ea typeface="Lexend Deca"/>
                <a:cs typeface="Lexend Deca"/>
                <a:sym typeface="Lexend Deca"/>
              </a:defRPr>
            </a:lvl8pPr>
            <a:lvl9pPr indent="-304800" lvl="8" marL="41148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200"/>
              <a:buFont typeface="Lexend Deca"/>
              <a:buChar char="■"/>
              <a:defRPr sz="1200">
                <a:solidFill>
                  <a:schemeClr val="dk1"/>
                </a:solidFill>
                <a:latin typeface="Lexend Deca"/>
                <a:ea typeface="Lexend Deca"/>
                <a:cs typeface="Lexend Deca"/>
                <a:sym typeface="Lexend Deca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  <p:sldLayoutId id="2147483671" r:id="rId24"/>
    <p:sldLayoutId id="2147483672" r:id="rId25"/>
    <p:sldLayoutId id="2147483673" r:id="rId26"/>
    <p:sldLayoutId id="2147483674" r:id="rId27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png"/><Relationship Id="rId4" Type="http://schemas.openxmlformats.org/officeDocument/2006/relationships/image" Target="../media/image3.png"/><Relationship Id="rId5" Type="http://schemas.openxmlformats.org/officeDocument/2006/relationships/image" Target="../media/image2.png"/><Relationship Id="rId6" Type="http://schemas.openxmlformats.org/officeDocument/2006/relationships/image" Target="../media/image1.png"/><Relationship Id="rId7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29"/>
          <p:cNvSpPr txBox="1"/>
          <p:nvPr>
            <p:ph type="ctrTitle"/>
          </p:nvPr>
        </p:nvSpPr>
        <p:spPr>
          <a:xfrm>
            <a:off x="311700" y="59325"/>
            <a:ext cx="8520600" cy="56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2080">
                <a:latin typeface="Average"/>
                <a:ea typeface="Average"/>
                <a:cs typeface="Average"/>
                <a:sym typeface="Average"/>
              </a:rPr>
              <a:t>Interior Alaska Renew America’s Schools Consortium</a:t>
            </a:r>
            <a:endParaRPr sz="2080">
              <a:latin typeface="Average"/>
              <a:ea typeface="Average"/>
              <a:cs typeface="Average"/>
              <a:sym typeface="Average"/>
            </a:endParaRPr>
          </a:p>
        </p:txBody>
      </p:sp>
      <p:sp>
        <p:nvSpPr>
          <p:cNvPr id="255" name="Google Shape;255;p29"/>
          <p:cNvSpPr txBox="1"/>
          <p:nvPr/>
        </p:nvSpPr>
        <p:spPr>
          <a:xfrm>
            <a:off x="208750" y="1092525"/>
            <a:ext cx="4363200" cy="802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chemeClr val="dk1"/>
                </a:solidFill>
                <a:latin typeface="Average"/>
                <a:ea typeface="Average"/>
                <a:cs typeface="Average"/>
                <a:sym typeface="Average"/>
              </a:rPr>
              <a:t>Project Description</a:t>
            </a:r>
            <a:r>
              <a:rPr lang="en" sz="1200">
                <a:solidFill>
                  <a:schemeClr val="dk1"/>
                </a:solidFill>
                <a:latin typeface="Average"/>
                <a:ea typeface="Average"/>
                <a:cs typeface="Average"/>
                <a:sym typeface="Average"/>
              </a:rPr>
              <a:t>: The IARASC intends to reduce carbon emissions and operating costs in 15 rural Alaskan public school facilities by working with </a:t>
            </a:r>
            <a:r>
              <a:rPr lang="en" sz="1200">
                <a:solidFill>
                  <a:schemeClr val="dk1"/>
                </a:solidFill>
                <a:latin typeface="Average"/>
                <a:ea typeface="Average"/>
                <a:cs typeface="Average"/>
                <a:sym typeface="Average"/>
              </a:rPr>
              <a:t>statewide</a:t>
            </a:r>
            <a:r>
              <a:rPr lang="en" sz="1200">
                <a:solidFill>
                  <a:schemeClr val="dk1"/>
                </a:solidFill>
                <a:latin typeface="Average"/>
                <a:ea typeface="Average"/>
                <a:cs typeface="Average"/>
                <a:sym typeface="Average"/>
              </a:rPr>
              <a:t> technical partners to establish </a:t>
            </a:r>
            <a:r>
              <a:rPr lang="en" sz="1200">
                <a:solidFill>
                  <a:schemeClr val="dk1"/>
                </a:solidFill>
                <a:latin typeface="Average"/>
                <a:ea typeface="Average"/>
                <a:cs typeface="Average"/>
                <a:sym typeface="Average"/>
              </a:rPr>
              <a:t>strategic</a:t>
            </a:r>
            <a:r>
              <a:rPr lang="en" sz="1200">
                <a:solidFill>
                  <a:schemeClr val="dk1"/>
                </a:solidFill>
                <a:latin typeface="Average"/>
                <a:ea typeface="Average"/>
                <a:cs typeface="Average"/>
                <a:sym typeface="Average"/>
              </a:rPr>
              <a:t> plans that address failing, inefficient facility components. The IARASC intends to be energy </a:t>
            </a:r>
            <a:r>
              <a:rPr lang="en" sz="1200">
                <a:solidFill>
                  <a:schemeClr val="dk1"/>
                </a:solidFill>
                <a:latin typeface="Average"/>
                <a:ea typeface="Average"/>
                <a:cs typeface="Average"/>
                <a:sym typeface="Average"/>
              </a:rPr>
              <a:t>efficiency</a:t>
            </a:r>
            <a:r>
              <a:rPr lang="en" sz="1200">
                <a:solidFill>
                  <a:schemeClr val="dk1"/>
                </a:solidFill>
                <a:latin typeface="Average"/>
                <a:ea typeface="Average"/>
                <a:cs typeface="Average"/>
                <a:sym typeface="Average"/>
              </a:rPr>
              <a:t> champions in the Alaskan education community.</a:t>
            </a:r>
            <a:endParaRPr sz="1200">
              <a:solidFill>
                <a:schemeClr val="dk1"/>
              </a:solidFill>
              <a:latin typeface="Average"/>
              <a:ea typeface="Average"/>
              <a:cs typeface="Average"/>
              <a:sym typeface="Average"/>
            </a:endParaRPr>
          </a:p>
        </p:txBody>
      </p:sp>
      <p:pic>
        <p:nvPicPr>
          <p:cNvPr id="256" name="Google Shape;256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99375" y="0"/>
            <a:ext cx="1444636" cy="1035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7" name="Google Shape;257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659675" y="4468859"/>
            <a:ext cx="3673001" cy="674641"/>
          </a:xfrm>
          <a:prstGeom prst="rect">
            <a:avLst/>
          </a:prstGeom>
          <a:noFill/>
          <a:ln>
            <a:noFill/>
          </a:ln>
        </p:spPr>
      </p:pic>
      <p:sp>
        <p:nvSpPr>
          <p:cNvPr id="258" name="Google Shape;258;p29"/>
          <p:cNvSpPr txBox="1"/>
          <p:nvPr/>
        </p:nvSpPr>
        <p:spPr>
          <a:xfrm>
            <a:off x="4572000" y="1092530"/>
            <a:ext cx="4539000" cy="313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chemeClr val="dk1"/>
                </a:solidFill>
                <a:latin typeface="Average"/>
                <a:ea typeface="Average"/>
                <a:cs typeface="Average"/>
                <a:sym typeface="Average"/>
              </a:rPr>
              <a:t>Project Need:</a:t>
            </a:r>
            <a:endParaRPr b="1" sz="1200">
              <a:solidFill>
                <a:schemeClr val="dk1"/>
              </a:solidFill>
              <a:latin typeface="Average"/>
              <a:ea typeface="Average"/>
              <a:cs typeface="Average"/>
              <a:sym typeface="Average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verage"/>
              <a:buChar char="●"/>
            </a:pPr>
            <a:r>
              <a:rPr lang="en" sz="1200">
                <a:solidFill>
                  <a:schemeClr val="dk1"/>
                </a:solidFill>
                <a:latin typeface="Average"/>
                <a:ea typeface="Average"/>
                <a:cs typeface="Average"/>
                <a:sym typeface="Average"/>
              </a:rPr>
              <a:t>All 11 communities addressed are rural remote and considered disadvantaged</a:t>
            </a:r>
            <a:endParaRPr sz="1200">
              <a:solidFill>
                <a:schemeClr val="dk1"/>
              </a:solidFill>
              <a:latin typeface="Average"/>
              <a:ea typeface="Average"/>
              <a:cs typeface="Average"/>
              <a:sym typeface="Average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verage"/>
              <a:buChar char="●"/>
            </a:pPr>
            <a:r>
              <a:rPr lang="en" sz="1200">
                <a:solidFill>
                  <a:schemeClr val="dk1"/>
                </a:solidFill>
                <a:latin typeface="Average"/>
                <a:ea typeface="Average"/>
                <a:cs typeface="Average"/>
                <a:sym typeface="Average"/>
              </a:rPr>
              <a:t>6/11 communities experience above-average Alaskan poverty rates ranging between 12.5-37.2%</a:t>
            </a:r>
            <a:endParaRPr sz="1200">
              <a:solidFill>
                <a:schemeClr val="dk1"/>
              </a:solidFill>
              <a:latin typeface="Average"/>
              <a:ea typeface="Average"/>
              <a:cs typeface="Average"/>
              <a:sym typeface="Average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verage"/>
              <a:buChar char="●"/>
            </a:pPr>
            <a:r>
              <a:rPr lang="en" sz="1200">
                <a:solidFill>
                  <a:schemeClr val="dk1"/>
                </a:solidFill>
                <a:latin typeface="Average"/>
                <a:ea typeface="Average"/>
                <a:cs typeface="Average"/>
                <a:sym typeface="Average"/>
              </a:rPr>
              <a:t>6/11 communities experience child poverty rates ranging between 15-65%</a:t>
            </a:r>
            <a:endParaRPr sz="1200">
              <a:solidFill>
                <a:schemeClr val="dk1"/>
              </a:solidFill>
              <a:latin typeface="Average"/>
              <a:ea typeface="Average"/>
              <a:cs typeface="Average"/>
              <a:sym typeface="Average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verage"/>
              <a:buChar char="●"/>
            </a:pPr>
            <a:r>
              <a:rPr lang="en" sz="1200">
                <a:solidFill>
                  <a:schemeClr val="dk1"/>
                </a:solidFill>
                <a:latin typeface="Average"/>
                <a:ea typeface="Average"/>
                <a:cs typeface="Average"/>
                <a:sym typeface="Average"/>
              </a:rPr>
              <a:t>8/11 schools addressed offer </a:t>
            </a:r>
            <a:r>
              <a:rPr b="1" i="1" lang="en" sz="1200">
                <a:solidFill>
                  <a:schemeClr val="dk1"/>
                </a:solidFill>
                <a:latin typeface="Average"/>
                <a:ea typeface="Average"/>
                <a:cs typeface="Average"/>
                <a:sym typeface="Average"/>
              </a:rPr>
              <a:t>all</a:t>
            </a:r>
            <a:r>
              <a:rPr lang="en" sz="1200">
                <a:solidFill>
                  <a:schemeClr val="dk1"/>
                </a:solidFill>
                <a:latin typeface="Average"/>
                <a:ea typeface="Average"/>
                <a:cs typeface="Average"/>
                <a:sym typeface="Average"/>
              </a:rPr>
              <a:t> students free lunch</a:t>
            </a:r>
            <a:endParaRPr sz="1200">
              <a:solidFill>
                <a:schemeClr val="dk1"/>
              </a:solidFill>
              <a:latin typeface="Average"/>
              <a:ea typeface="Average"/>
              <a:cs typeface="Average"/>
              <a:sym typeface="Average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verage"/>
              <a:buChar char="●"/>
            </a:pPr>
            <a:r>
              <a:rPr lang="en" sz="1200">
                <a:solidFill>
                  <a:schemeClr val="dk1"/>
                </a:solidFill>
                <a:latin typeface="Average"/>
                <a:ea typeface="Average"/>
                <a:cs typeface="Average"/>
                <a:sym typeface="Average"/>
              </a:rPr>
              <a:t>Facilities are heated and powered close to 100% by fossil fuels, primarily heating oil and coal.</a:t>
            </a:r>
            <a:endParaRPr sz="1200">
              <a:solidFill>
                <a:schemeClr val="dk1"/>
              </a:solidFill>
              <a:latin typeface="Average"/>
              <a:ea typeface="Average"/>
              <a:cs typeface="Average"/>
              <a:sym typeface="Average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verage"/>
              <a:buChar char="●"/>
            </a:pPr>
            <a:r>
              <a:rPr lang="en" sz="1200">
                <a:solidFill>
                  <a:schemeClr val="dk1"/>
                </a:solidFill>
                <a:latin typeface="Average"/>
                <a:ea typeface="Average"/>
                <a:cs typeface="Average"/>
                <a:sym typeface="Average"/>
              </a:rPr>
              <a:t>Conservative estimates of the Consortium put potential carbon emissions reduction at 2,095.5 tons per year if Phase 3 goal is successfully achieved.</a:t>
            </a:r>
            <a:endParaRPr sz="1200">
              <a:solidFill>
                <a:schemeClr val="dk1"/>
              </a:solidFill>
              <a:latin typeface="Average"/>
              <a:ea typeface="Average"/>
              <a:cs typeface="Average"/>
              <a:sym typeface="Average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verage"/>
              <a:buChar char="●"/>
            </a:pPr>
            <a:r>
              <a:rPr lang="en" sz="1200">
                <a:solidFill>
                  <a:schemeClr val="dk1"/>
                </a:solidFill>
                <a:latin typeface="Average"/>
                <a:ea typeface="Average"/>
                <a:cs typeface="Average"/>
                <a:sym typeface="Average"/>
              </a:rPr>
              <a:t>Conservative</a:t>
            </a:r>
            <a:r>
              <a:rPr lang="en" sz="1200">
                <a:solidFill>
                  <a:schemeClr val="dk1"/>
                </a:solidFill>
                <a:latin typeface="Average"/>
                <a:ea typeface="Average"/>
                <a:cs typeface="Average"/>
                <a:sym typeface="Average"/>
              </a:rPr>
              <a:t> estimates of the Consortium put potential combined energy cost savings to participating districts at $207,570.27 per year if Phase 3 goal is successfully achieved.</a:t>
            </a:r>
            <a:endParaRPr sz="1200">
              <a:solidFill>
                <a:schemeClr val="dk1"/>
              </a:solidFill>
              <a:latin typeface="Average"/>
              <a:ea typeface="Average"/>
              <a:cs typeface="Average"/>
              <a:sym typeface="Average"/>
            </a:endParaRPr>
          </a:p>
        </p:txBody>
      </p:sp>
      <p:sp>
        <p:nvSpPr>
          <p:cNvPr id="259" name="Google Shape;259;p29"/>
          <p:cNvSpPr txBox="1"/>
          <p:nvPr/>
        </p:nvSpPr>
        <p:spPr>
          <a:xfrm>
            <a:off x="178450" y="2290600"/>
            <a:ext cx="4423800" cy="240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chemeClr val="dk1"/>
                </a:solidFill>
                <a:latin typeface="Average"/>
                <a:ea typeface="Average"/>
                <a:cs typeface="Average"/>
                <a:sym typeface="Average"/>
              </a:rPr>
              <a:t>Phase 2 Project Goals:</a:t>
            </a:r>
            <a:endParaRPr b="1" sz="1200">
              <a:solidFill>
                <a:schemeClr val="dk1"/>
              </a:solidFill>
              <a:latin typeface="Average"/>
              <a:ea typeface="Average"/>
              <a:cs typeface="Average"/>
              <a:sym typeface="Average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verage"/>
              <a:buChar char="●"/>
            </a:pPr>
            <a:r>
              <a:rPr lang="en" sz="1200">
                <a:solidFill>
                  <a:schemeClr val="dk1"/>
                </a:solidFill>
                <a:latin typeface="Average"/>
                <a:ea typeface="Average"/>
                <a:cs typeface="Average"/>
                <a:sym typeface="Average"/>
              </a:rPr>
              <a:t>Establish Partner MOUs &amp; Procedures (11/24-12/24)</a:t>
            </a:r>
            <a:endParaRPr sz="1200">
              <a:solidFill>
                <a:schemeClr val="dk1"/>
              </a:solidFill>
              <a:latin typeface="Average"/>
              <a:ea typeface="Average"/>
              <a:cs typeface="Average"/>
              <a:sym typeface="Average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verage"/>
              <a:buChar char="●"/>
            </a:pPr>
            <a:r>
              <a:rPr lang="en" sz="1200">
                <a:solidFill>
                  <a:schemeClr val="dk1"/>
                </a:solidFill>
                <a:latin typeface="Average"/>
                <a:ea typeface="Average"/>
                <a:cs typeface="Average"/>
                <a:sym typeface="Average"/>
              </a:rPr>
              <a:t>Site Energy Audits and Benchmarking (11/24-05/25)</a:t>
            </a:r>
            <a:endParaRPr sz="1200">
              <a:solidFill>
                <a:schemeClr val="dk1"/>
              </a:solidFill>
              <a:latin typeface="Average"/>
              <a:ea typeface="Average"/>
              <a:cs typeface="Average"/>
              <a:sym typeface="Average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verage"/>
              <a:buChar char="●"/>
            </a:pPr>
            <a:r>
              <a:rPr lang="en" sz="1200">
                <a:solidFill>
                  <a:schemeClr val="dk1"/>
                </a:solidFill>
                <a:latin typeface="Average"/>
                <a:ea typeface="Average"/>
                <a:cs typeface="Average"/>
                <a:sym typeface="Average"/>
              </a:rPr>
              <a:t>Energy Efficiency Strategic Plans &amp; Community Engagement (11/24-09/25)</a:t>
            </a:r>
            <a:endParaRPr sz="1200">
              <a:solidFill>
                <a:schemeClr val="dk1"/>
              </a:solidFill>
              <a:latin typeface="Average"/>
              <a:ea typeface="Average"/>
              <a:cs typeface="Average"/>
              <a:sym typeface="Averag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chemeClr val="dk1"/>
                </a:solidFill>
                <a:latin typeface="Average"/>
                <a:ea typeface="Average"/>
                <a:cs typeface="Average"/>
                <a:sym typeface="Average"/>
              </a:rPr>
              <a:t>Phase 3 Project Goal:</a:t>
            </a:r>
            <a:endParaRPr b="1" sz="1200">
              <a:solidFill>
                <a:schemeClr val="dk1"/>
              </a:solidFill>
              <a:latin typeface="Average"/>
              <a:ea typeface="Average"/>
              <a:cs typeface="Average"/>
              <a:sym typeface="Average"/>
            </a:endParaRPr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verage"/>
              <a:buChar char="●"/>
            </a:pPr>
            <a:r>
              <a:rPr lang="en" sz="1200">
                <a:solidFill>
                  <a:schemeClr val="dk1"/>
                </a:solidFill>
                <a:latin typeface="Average"/>
                <a:ea typeface="Average"/>
                <a:cs typeface="Average"/>
                <a:sym typeface="Average"/>
              </a:rPr>
              <a:t>Reduce collective site emissions &amp; operating costs by a minimum of 20% through addressing HVAC systems, building envelopes, on-site renewable power generation, and lighting/electrical systems as determined in partnership with technical vendors and community stakeholders.</a:t>
            </a:r>
            <a:endParaRPr sz="1200">
              <a:solidFill>
                <a:schemeClr val="dk1"/>
              </a:solidFill>
              <a:latin typeface="Average"/>
              <a:ea typeface="Average"/>
              <a:cs typeface="Average"/>
              <a:sym typeface="Average"/>
            </a:endParaRPr>
          </a:p>
        </p:txBody>
      </p:sp>
      <p:pic>
        <p:nvPicPr>
          <p:cNvPr id="260" name="Google Shape;260;p2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165575" y="505636"/>
            <a:ext cx="1533800" cy="6710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61" name="Google Shape;261;p2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379925" y="4229926"/>
            <a:ext cx="1533800" cy="698187"/>
          </a:xfrm>
          <a:prstGeom prst="rect">
            <a:avLst/>
          </a:prstGeom>
          <a:noFill/>
          <a:ln>
            <a:noFill/>
          </a:ln>
        </p:spPr>
      </p:pic>
      <p:pic>
        <p:nvPicPr>
          <p:cNvPr id="262" name="Google Shape;262;p29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0" y="0"/>
            <a:ext cx="1146450" cy="1146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olar Power Meeting by Slidesgo">
  <a:themeElements>
    <a:clrScheme name="Simple Light">
      <a:dk1>
        <a:srgbClr val="0E101C"/>
      </a:dk1>
      <a:lt1>
        <a:srgbClr val="FFFADF"/>
      </a:lt1>
      <a:dk2>
        <a:srgbClr val="D0D861"/>
      </a:dk2>
      <a:lt2>
        <a:srgbClr val="A3B700"/>
      </a:lt2>
      <a:accent1>
        <a:srgbClr val="FFF140"/>
      </a:accent1>
      <a:accent2>
        <a:srgbClr val="A9DCFF"/>
      </a:accent2>
      <a:accent3>
        <a:srgbClr val="8E88FF"/>
      </a:accent3>
      <a:accent4>
        <a:srgbClr val="034381"/>
      </a:accent4>
      <a:accent5>
        <a:srgbClr val="4E4E50"/>
      </a:accent5>
      <a:accent6>
        <a:srgbClr val="FFFFFF"/>
      </a:accent6>
      <a:hlink>
        <a:srgbClr val="0E101C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