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56" r:id="rId2"/>
  </p:sldMasterIdLst>
  <p:notesMasterIdLst>
    <p:notesMasterId r:id="rId4"/>
  </p:notesMasterIdLst>
  <p:sldIdLst>
    <p:sldId id="257" r:id="rId3"/>
  </p:sldIdLst>
  <p:sldSz cx="12192000" cy="6858000"/>
  <p:notesSz cx="6858000" cy="9144000"/>
  <p:embeddedFontLst>
    <p:embeddedFont>
      <p:font typeface="Avenir" panose="02000503020000020003" pitchFamily="2" charset="0"/>
      <p:regular r:id="rId5"/>
      <p:italic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Libre Franklin" pitchFamily="2" charset="77"/>
      <p:regular r:id="rId11"/>
      <p:bold r:id="rId12"/>
      <p:italic r:id="rId13"/>
      <p:boldItalic r:id="rId14"/>
    </p:embeddedFont>
    <p:embeddedFont>
      <p:font typeface="Libre Franklin Medium" panose="020F0502020204030204" pitchFamily="34" charset="0"/>
      <p:regular r:id="rId15"/>
      <p:bold r:id="rId16"/>
      <p:italic r:id="rId17"/>
      <p:boldItalic r:id="rId18"/>
    </p:embeddedFont>
    <p:embeddedFont>
      <p:font typeface="Quattrocento Sans" panose="020B0502050000020003" pitchFamily="3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gllnnKxoKRoE5QNAfBU5LHJH0oV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5"/>
  </p:normalViewPr>
  <p:slideViewPr>
    <p:cSldViewPr snapToGrid="0">
      <p:cViewPr varScale="1">
        <p:scale>
          <a:sx n="110" d="100"/>
          <a:sy n="110" d="100"/>
        </p:scale>
        <p:origin x="632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17.fntdata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2.fntdata"/><Relationship Id="rId20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24" Type="http://schemas.openxmlformats.org/officeDocument/2006/relationships/presProps" Target="presProps.xml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customschemas.google.com/relationships/presentationmetadata" Target="metadata"/><Relationship Id="rId10" Type="http://schemas.openxmlformats.org/officeDocument/2006/relationships/font" Target="fonts/font6.fntdata"/><Relationship Id="rId19" Type="http://schemas.openxmlformats.org/officeDocument/2006/relationships/font" Target="fonts/font1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font" Target="fonts/font18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>
            <a:spLocks noGrp="1"/>
          </p:cNvSpPr>
          <p:nvPr>
            <p:ph type="chart" idx="2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white">
  <p:cSld name="Section - whit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Contents slide layout">
  <p:cSld name="5_Contents slide layou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>
            <a:spLocks noGrp="1"/>
          </p:cNvSpPr>
          <p:nvPr>
            <p:ph type="pic" idx="2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 slide">
  <p:cSld name="Thank you slide">
    <p:bg>
      <p:bgPr>
        <a:solidFill>
          <a:schemeClr val="lt2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ft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sldNum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>
            <a:spLocks noGrp="1"/>
          </p:cNvSpPr>
          <p:nvPr>
            <p:ph type="pic" idx="2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/>
            <a:ahLst/>
            <a:cxnLst/>
            <a:rect l="l" t="t" r="r" b="b"/>
            <a:pathLst>
              <a:path w="5158977" h="9906583" extrusionOk="0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ed text &amp; graphic">
  <p:cSld name="Bulleted text &amp; graphic">
    <p:bg>
      <p:bgPr>
        <a:solidFill>
          <a:schemeClr val="lt1"/>
        </a:soli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body" idx="1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body"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body" idx="1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rgbClr val="3A90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1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F1C3BCC-50FB-35A1-3291-1B4BF81F7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Chariho Regional School District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5C0AC-FE9F-9C44-931A-93E9A5ABD7F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</a:t>
            </a:fld>
            <a:endParaRPr lang="en-US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B7E114BB-0C47-BF9D-3C1C-2ACEC8631C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8498697"/>
              </p:ext>
            </p:extLst>
          </p:nvPr>
        </p:nvGraphicFramePr>
        <p:xfrm>
          <a:off x="146050" y="-813863"/>
          <a:ext cx="11899900" cy="7594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9144000" imgH="7594600" progId="Word.Document.12">
                  <p:embed/>
                </p:oleObj>
              </mc:Choice>
              <mc:Fallback>
                <p:oleObj name="Document" r:id="rId2" imgW="9144000" imgH="75946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6050" y="-813863"/>
                        <a:ext cx="11899900" cy="75946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Google Shape;74;p1">
            <a:extLst>
              <a:ext uri="{FF2B5EF4-FFF2-40B4-BE49-F238E27FC236}">
                <a16:creationId xmlns:a16="http://schemas.microsoft.com/office/drawing/2014/main" id="{A83977DE-8AE7-2BD2-907C-6F07968D2FFF}"/>
              </a:ext>
            </a:extLst>
          </p:cNvPr>
          <p:cNvSpPr txBox="1"/>
          <p:nvPr/>
        </p:nvSpPr>
        <p:spPr>
          <a:xfrm>
            <a:off x="8103476" y="199025"/>
            <a:ext cx="4010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sz="16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  <p:extLst>
      <p:ext uri="{BB962C8B-B14F-4D97-AF65-F5344CB8AC3E}">
        <p14:creationId xmlns:p14="http://schemas.microsoft.com/office/powerpoint/2010/main" val="308261531"/>
      </p:ext>
    </p:extLst>
  </p:cSld>
  <p:clrMapOvr>
    <a:masterClrMapping/>
  </p:clrMapOvr>
</p:sld>
</file>

<file path=ppt/theme/theme1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10</Words>
  <Application>Microsoft Macintosh PowerPoint</Application>
  <PresentationFormat>Widescreen</PresentationFormat>
  <Paragraphs>3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Libre Franklin Medium</vt:lpstr>
      <vt:lpstr>Arial</vt:lpstr>
      <vt:lpstr>Avenir</vt:lpstr>
      <vt:lpstr>Calibri</vt:lpstr>
      <vt:lpstr>Libre Franklin</vt:lpstr>
      <vt:lpstr>Quattrocento Sans</vt:lpstr>
      <vt:lpstr>1_EERE PPT</vt:lpstr>
      <vt:lpstr>EERE PPT_widescreen</vt:lpstr>
      <vt:lpstr>Microsoft Word Document</vt:lpstr>
      <vt:lpstr>Chariho Regional School District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Chariho Regional School District</dc:title>
  <dc:creator>Carolyn Snyder</dc:creator>
  <cp:lastModifiedBy>Katie Kirakosian</cp:lastModifiedBy>
  <cp:revision>4</cp:revision>
  <dcterms:created xsi:type="dcterms:W3CDTF">2021-11-15T00:59:02Z</dcterms:created>
  <dcterms:modified xsi:type="dcterms:W3CDTF">2024-06-13T00:27:36Z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