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E05F7D-78A5-4B88-A853-9843FF88495B}" v="2" dt="2024-06-12T23:34:09.7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2" d="100"/>
          <a:sy n="52" d="100"/>
        </p:scale>
        <p:origin x="1099"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Seiser" userId="befdde94cd40eb77" providerId="LiveId" clId="{7BE05F7D-78A5-4B88-A853-9843FF88495B}"/>
    <pc:docChg chg="undo custSel modSld">
      <pc:chgData name="Lisa Seiser" userId="befdde94cd40eb77" providerId="LiveId" clId="{7BE05F7D-78A5-4B88-A853-9843FF88495B}" dt="2024-06-13T00:22:54.772" v="1728" actId="1076"/>
      <pc:docMkLst>
        <pc:docMk/>
      </pc:docMkLst>
      <pc:sldChg chg="modSp mod">
        <pc:chgData name="Lisa Seiser" userId="befdde94cd40eb77" providerId="LiveId" clId="{7BE05F7D-78A5-4B88-A853-9843FF88495B}" dt="2024-06-13T00:22:54.772" v="1728" actId="1076"/>
        <pc:sldMkLst>
          <pc:docMk/>
          <pc:sldMk cId="2993845544" sldId="1347"/>
        </pc:sldMkLst>
        <pc:spChg chg="mod">
          <ac:chgData name="Lisa Seiser" userId="befdde94cd40eb77" providerId="LiveId" clId="{7BE05F7D-78A5-4B88-A853-9843FF88495B}" dt="2024-06-12T23:21:43.095" v="55" actId="20577"/>
          <ac:spMkLst>
            <pc:docMk/>
            <pc:sldMk cId="2993845544" sldId="1347"/>
            <ac:spMk id="2" creationId="{7D098EED-AB67-1F63-5A6B-C14ADDD86FA3}"/>
          </ac:spMkLst>
        </pc:spChg>
        <pc:spChg chg="mod">
          <ac:chgData name="Lisa Seiser" userId="befdde94cd40eb77" providerId="LiveId" clId="{7BE05F7D-78A5-4B88-A853-9843FF88495B}" dt="2024-06-13T00:22:45.660" v="1727" actId="14100"/>
          <ac:spMkLst>
            <pc:docMk/>
            <pc:sldMk cId="2993845544" sldId="1347"/>
            <ac:spMk id="5" creationId="{FD6A7447-7F92-7A83-E3E9-1913ABBB139A}"/>
          </ac:spMkLst>
        </pc:spChg>
        <pc:spChg chg="mod">
          <ac:chgData name="Lisa Seiser" userId="befdde94cd40eb77" providerId="LiveId" clId="{7BE05F7D-78A5-4B88-A853-9843FF88495B}" dt="2024-06-13T00:00:09.899" v="1446"/>
          <ac:spMkLst>
            <pc:docMk/>
            <pc:sldMk cId="2993845544" sldId="1347"/>
            <ac:spMk id="8" creationId="{8F220870-1FDC-9E06-E7E7-908D03FE6A3F}"/>
          </ac:spMkLst>
        </pc:spChg>
        <pc:spChg chg="mod">
          <ac:chgData name="Lisa Seiser" userId="befdde94cd40eb77" providerId="LiveId" clId="{7BE05F7D-78A5-4B88-A853-9843FF88495B}" dt="2024-06-13T00:22:54.772" v="1728" actId="1076"/>
          <ac:spMkLst>
            <pc:docMk/>
            <pc:sldMk cId="2993845544" sldId="1347"/>
            <ac:spMk id="16" creationId="{EA18188E-1870-10D1-3288-BE05819D0DA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66A37D-2343-4409-A6FE-2F66D1E6EB2F}" type="slidenum">
              <a:rPr lang="en-US" smtClean="0"/>
              <a:t>1</a:t>
            </a:fld>
            <a:endParaRPr lang="en-US"/>
          </a:p>
        </p:txBody>
      </p:sp>
    </p:spTree>
    <p:extLst>
      <p:ext uri="{BB962C8B-B14F-4D97-AF65-F5344CB8AC3E}">
        <p14:creationId xmlns:p14="http://schemas.microsoft.com/office/powerpoint/2010/main" val="23653646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Adams County School District 14</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51834" y="897738"/>
            <a:ext cx="6366666" cy="56305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Going Green, Clean, and Efficient in </a:t>
            </a:r>
            <a:br>
              <a:rPr lang="en-US" sz="2400" b="1" dirty="0">
                <a:solidFill>
                  <a:schemeClr val="tx1"/>
                </a:solidFill>
                <a:latin typeface="Calibri" panose="020F0502020204030204" pitchFamily="34" charset="0"/>
                <a:cs typeface="Calibri" panose="020F0502020204030204" pitchFamily="34" charset="0"/>
              </a:rPr>
            </a:br>
            <a:r>
              <a:rPr lang="en-US" sz="2400" b="1" dirty="0">
                <a:solidFill>
                  <a:schemeClr val="tx1"/>
                </a:solidFill>
                <a:latin typeface="Calibri" panose="020F0502020204030204" pitchFamily="34" charset="0"/>
                <a:cs typeface="Calibri" panose="020F0502020204030204" pitchFamily="34" charset="0"/>
              </a:rPr>
              <a:t>Commerce City, Colorado</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Utilize collaboration and experience to develop a strategic plan and conduct energy audits to determine ways to address the district’s aging, inefficient, and unsafe buildings. Additionally, it aims to reduce energy costs and carbon footprint. </a:t>
            </a:r>
            <a:br>
              <a:rPr lang="en-US" sz="2000" i="1" dirty="0">
                <a:solidFill>
                  <a:schemeClr val="tx1"/>
                </a:solidFill>
                <a:latin typeface="Calibri Light"/>
                <a:ea typeface="Calibri" panose="020F0502020204030204" pitchFamily="34" charset="0"/>
                <a:cs typeface="Calibri Light"/>
              </a:rPr>
            </a:br>
            <a:endParaRPr lang="en-US" sz="2000" i="1" dirty="0">
              <a:solidFill>
                <a:schemeClr val="tx1"/>
              </a:solidFill>
              <a:latin typeface="Calibri Light" panose="020F0302020204030204" pitchFamily="34" charset="0"/>
              <a:ea typeface="Calibri" panose="020F0502020204030204" pitchFamily="34" charset="0"/>
              <a:cs typeface="Calibri Light" panose="020F0302020204030204" pitchFamily="34" charset="0"/>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Adams 14 in Commerce City has high crime, high poverty, a high minority population, low educational attainment, low standardized test scores, and an oil refinery nearby, which pollutes the air, soil, and water. Students and families need safe buildings and facilities to learn, grow, thrive, enjoy, and feel valued.</a:t>
            </a:r>
            <a:endParaRPr lang="en-US" sz="20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618500" y="1145324"/>
            <a:ext cx="5495184" cy="2708434"/>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2000" i="1" dirty="0">
                <a:solidFill>
                  <a:srgbClr val="1C1C1C"/>
                </a:solidFill>
                <a:highlight>
                  <a:srgbClr val="FFFFFF"/>
                </a:highlight>
                <a:latin typeface="Calibri Light" panose="020F0302020204030204" pitchFamily="34" charset="0"/>
                <a:ea typeface="Calibri Light" panose="020F0302020204030204" pitchFamily="34" charset="0"/>
                <a:cs typeface="Calibri Light" panose="020F0302020204030204" pitchFamily="34" charset="0"/>
              </a:rPr>
              <a:t>To </a:t>
            </a:r>
            <a:r>
              <a:rPr lang="en-US" sz="2000" b="0" i="1" dirty="0">
                <a:solidFill>
                  <a:srgbClr val="1C1C1C"/>
                </a:solidFill>
                <a:effectLst/>
                <a:highlight>
                  <a:srgbClr val="FFFFFF"/>
                </a:highlight>
                <a:latin typeface="Calibri Light" panose="020F0302020204030204" pitchFamily="34" charset="0"/>
                <a:ea typeface="Calibri Light" panose="020F0302020204030204" pitchFamily="34" charset="0"/>
                <a:cs typeface="Calibri Light" panose="020F0302020204030204" pitchFamily="34" charset="0"/>
              </a:rPr>
              <a:t>enhance energy efficiency and sustainability in the district's buildings - upgrading HVAC, replacing windows and lighting, installing water filtration systems, and launching a Green Energy Pathway for high school students. These efforts address environmental and health concerns while providing educational opportunities.</a:t>
            </a:r>
            <a:endParaRPr lang="en-US" sz="2000" i="1" dirty="0">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16" name="Rectangle: Rounded Corners 15">
            <a:extLst>
              <a:ext uri="{FF2B5EF4-FFF2-40B4-BE49-F238E27FC236}">
                <a16:creationId xmlns:a16="http://schemas.microsoft.com/office/drawing/2014/main" id="{EA18188E-1870-10D1-3288-BE05819D0DA4}"/>
              </a:ext>
            </a:extLst>
          </p:cNvPr>
          <p:cNvSpPr/>
          <p:nvPr/>
        </p:nvSpPr>
        <p:spPr>
          <a:xfrm>
            <a:off x="7189259" y="4005330"/>
            <a:ext cx="4450485" cy="2380278"/>
          </a:xfrm>
          <a:prstGeom prst="roundRect">
            <a:avLst/>
          </a:prstGeom>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r>
              <a:rPr lang="en-US" sz="2000" b="1" dirty="0"/>
              <a:t>In Adams 14 …</a:t>
            </a:r>
          </a:p>
          <a:p>
            <a:pPr algn="ctr"/>
            <a:endParaRPr lang="en-US" dirty="0"/>
          </a:p>
          <a:p>
            <a:pPr algn="ctr"/>
            <a:r>
              <a:rPr lang="en-US" dirty="0"/>
              <a:t>The average age of 11 school buildings is </a:t>
            </a:r>
            <a:r>
              <a:rPr lang="en-US" sz="3200" dirty="0">
                <a:solidFill>
                  <a:srgbClr val="FF0000"/>
                </a:solidFill>
              </a:rPr>
              <a:t>62 years old</a:t>
            </a:r>
          </a:p>
          <a:p>
            <a:pPr algn="ctr"/>
            <a:endParaRPr lang="en-US" dirty="0">
              <a:solidFill>
                <a:schemeClr val="tx1"/>
              </a:solidFill>
            </a:endParaRPr>
          </a:p>
          <a:p>
            <a:pPr algn="ctr"/>
            <a:r>
              <a:rPr lang="en-US" dirty="0">
                <a:solidFill>
                  <a:schemeClr val="tx1"/>
                </a:solidFill>
              </a:rPr>
              <a:t>Polluting oil refinery within </a:t>
            </a:r>
            <a:r>
              <a:rPr lang="en-US" sz="2400" b="1" dirty="0">
                <a:solidFill>
                  <a:srgbClr val="FF0000"/>
                </a:solidFill>
              </a:rPr>
              <a:t>3 miles of most schools</a:t>
            </a:r>
            <a:endParaRPr lang="en-US" dirty="0">
              <a:solidFill>
                <a:schemeClr val="tx1"/>
              </a:solidFill>
            </a:endParaRP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62</TotalTime>
  <Words>212</Words>
  <Application>Microsoft Office PowerPoint</Application>
  <PresentationFormat>Widescreen</PresentationFormat>
  <Paragraphs>16</Paragraphs>
  <Slides>1</Slides>
  <Notes>1</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Adams County School District 14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Lisa Seiser</cp:lastModifiedBy>
  <cp:revision>5</cp:revision>
  <dcterms:created xsi:type="dcterms:W3CDTF">2021-11-15T00:59:02Z</dcterms:created>
  <dcterms:modified xsi:type="dcterms:W3CDTF">2024-06-13T00:23:03Z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