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856676-DD8D-41D7-AB69-C10AEA010921}" v="1" dt="2024-06-12T19:19:07.9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2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Noel" userId="3782beb7-67ab-4036-929e-b59026b6cf34" providerId="ADAL" clId="{2A856676-DD8D-41D7-AB69-C10AEA010921}"/>
    <pc:docChg chg="undo custSel addSld delSld modSld">
      <pc:chgData name="Tracy Noel" userId="3782beb7-67ab-4036-929e-b59026b6cf34" providerId="ADAL" clId="{2A856676-DD8D-41D7-AB69-C10AEA010921}" dt="2024-06-12T19:28:02.875" v="6" actId="34135"/>
      <pc:docMkLst>
        <pc:docMk/>
      </pc:docMkLst>
      <pc:sldChg chg="addSp delSp del mod">
        <pc:chgData name="Tracy Noel" userId="3782beb7-67ab-4036-929e-b59026b6cf34" providerId="ADAL" clId="{2A856676-DD8D-41D7-AB69-C10AEA010921}" dt="2024-06-12T19:20:49.980" v="5" actId="47"/>
        <pc:sldMkLst>
          <pc:docMk/>
          <pc:sldMk cId="3603735443" sldId="257"/>
        </pc:sldMkLst>
        <pc:picChg chg="add del">
          <ac:chgData name="Tracy Noel" userId="3782beb7-67ab-4036-929e-b59026b6cf34" providerId="ADAL" clId="{2A856676-DD8D-41D7-AB69-C10AEA010921}" dt="2024-06-12T19:20:15.954" v="4" actId="478"/>
          <ac:picMkLst>
            <pc:docMk/>
            <pc:sldMk cId="3603735443" sldId="257"/>
            <ac:picMk id="56" creationId="{3C6A6652-A37A-D51E-C8D2-CB9756ADB738}"/>
          </ac:picMkLst>
        </pc:picChg>
      </pc:sldChg>
      <pc:sldChg chg="new del">
        <pc:chgData name="Tracy Noel" userId="3782beb7-67ab-4036-929e-b59026b6cf34" providerId="ADAL" clId="{2A856676-DD8D-41D7-AB69-C10AEA010921}" dt="2024-06-12T19:19:10.676" v="2" actId="47"/>
        <pc:sldMkLst>
          <pc:docMk/>
          <pc:sldMk cId="3195737632" sldId="258"/>
        </pc:sldMkLst>
      </pc:sldChg>
      <pc:sldChg chg="modSp add mod">
        <pc:chgData name="Tracy Noel" userId="3782beb7-67ab-4036-929e-b59026b6cf34" providerId="ADAL" clId="{2A856676-DD8D-41D7-AB69-C10AEA010921}" dt="2024-06-12T19:28:02.875" v="6" actId="34135"/>
        <pc:sldMkLst>
          <pc:docMk/>
          <pc:sldMk cId="3624994991" sldId="259"/>
        </pc:sldMkLst>
        <pc:picChg chg="mod">
          <ac:chgData name="Tracy Noel" userId="3782beb7-67ab-4036-929e-b59026b6cf34" providerId="ADAL" clId="{2A856676-DD8D-41D7-AB69-C10AEA010921}" dt="2024-06-12T19:28:02.875" v="6" actId="34135"/>
          <ac:picMkLst>
            <pc:docMk/>
            <pc:sldMk cId="3624994991" sldId="259"/>
            <ac:picMk id="2" creationId="{7BD81BEF-755F-0857-4E80-BF96CA4916B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0DDAB6-0E99-4C29-91E7-9F89808BB8C0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3B0ED9-4A99-48BC-BE21-5F94FE99E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469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4F8B47-B849-4A48-9BBD-4FAF0B1F98D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808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26620-B814-2691-FFF7-11708FB9D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964BC-69A8-FD3D-8547-9F2BE3061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8A6ED-21EE-10F1-CE26-ED82C419A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8B0B3-4D9C-C70F-1D7D-0FCD55DF1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C4CC0-9C01-FE23-6665-631629069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120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6EBFC-5204-A93F-0108-6B8008FDB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D9CEA-85D8-1FA2-F918-17B7BAF3F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87C7F-F578-1C63-6349-0BF055093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C8A0E-8996-5477-EEEC-7AB7A7DF8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16221-0115-EF63-DA21-F88818B89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320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3473D-9286-D012-9973-4B032BC20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CA729E-89E5-E0D5-648E-62EB8CDD7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3534B-D836-9CFD-9F9D-C82BF9831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91518-307C-A412-E9AB-9FFA0A327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2EE45-DC2A-0CB7-6F04-9B5610EAF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354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63E35-30F3-57DF-9D66-6A37C9897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4F75C-A8B9-A182-CD86-923CF6A33C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A32103-3DDE-EE81-1498-112AD08D5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4C5F0-1ADE-613A-6793-829F7D4C1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8747EA-E2D1-6C55-796D-FBE03CADB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B3F09-5D3C-2A69-6E1C-5AB8DE98D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200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9DBF8-6E59-BF60-5B04-FFD406175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B042D4-1DA1-4831-7695-B33DBF43C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218A6-E086-CCF2-BC52-D00A55633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D685A5-43FD-E1BB-92F3-D0520F7086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BAC5F3-8D92-9F0D-D39E-CFB46DA646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D29E7-18C4-96D6-6F28-8F486143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6D6090-3A7A-8B0E-4551-F32F95C6A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64914C-1059-47C1-6F71-4858A1BD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99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E8730-192D-AE77-77E8-16D62DEBB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6D7CA5-A0C4-3533-242F-4328953B0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EC8829-EC91-7997-53D1-D489FE9A8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DA009C-7276-EC1D-7947-D764235F1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86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081F31-0750-72DB-59C7-D8E4B19C0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AB4F71-A282-1596-57B9-259328C62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7AC77-458C-E8EE-0411-ACACE91F1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09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E3FA6-88A1-DFB5-D957-1C778D372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F8BE4-DF79-0D3B-BBEC-EB0561651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B5F08-FCC6-EECC-4FC6-1ADF897D5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97EDEE-2716-8C8C-0B38-C41662502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1EA85-7389-23D9-A8D7-0200053CE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98FC2-EA7F-2034-31A3-E85690B4F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894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FE7D6-D21C-62AB-6879-E32E100EA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50702E-A6F3-0F22-60AE-1F87D4C90C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1BA0B3-8436-7A55-55B5-D4F3C4B147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6D7F7C-EB70-43C9-6040-0F79A9984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31CAD-1D6E-6CF7-B0BC-6C943D8AD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FDD38C-3070-2FD8-2C3A-D340B8D1A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417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94767-A2D3-CE6C-D8AC-725617B49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45C2CE-6D37-CC53-4C7E-A799803D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67984-BFA2-CF7E-8414-0C9147DFE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8904AF-259B-4E69-E51B-E14F1C67C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28B5D-7E25-1C8C-C256-071878B91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57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0EC4E6-3F0D-E9AB-11E0-FFE68BB76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B9351C-726A-22BF-6F06-4455F53B80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F99F7-5445-6211-D974-EACC719A1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58123-DB63-24E0-E03A-026B2C814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4EDDD-37B4-EB98-1690-0864720E2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60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91A654-44C3-43AE-0E2D-90122B22D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679994-605D-E4F4-8BD6-64CFF04F9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E0CD60-8920-ADCF-52A4-43AA14930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C6A429-D925-4ED8-837F-276240576E3A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3C3F8-A7A0-06D2-145E-CB16BA6738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7DA75-F9A8-ED1F-1019-2E4A99D9D3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7FE914-2FF2-4716-A8B8-21CF23379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0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D81BEF-755F-0857-4E80-BF96CA4916B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324"/>
            <a:ext cx="12192000" cy="680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994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f479fe5-97d5-479f-9e36-00bbfe18c4d8">
      <Terms xmlns="http://schemas.microsoft.com/office/infopath/2007/PartnerControls"/>
    </lcf76f155ced4ddcb4097134ff3c332f>
    <TaxCatchAll xmlns="25b19e69-8d4e-4c1d-9514-a9e21d44866c" xsi:nil="true"/>
    <CustomerNumber xmlns="5f479fe5-97d5-479f-9e36-00bbfe18c4d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037C4A7B56924C92ACBFC18A68E8A5" ma:contentTypeVersion="19" ma:contentTypeDescription="Create a new document." ma:contentTypeScope="" ma:versionID="8957b9e135f32ea711bedfd85c6158a3">
  <xsd:schema xmlns:xsd="http://www.w3.org/2001/XMLSchema" xmlns:xs="http://www.w3.org/2001/XMLSchema" xmlns:p="http://schemas.microsoft.com/office/2006/metadata/properties" xmlns:ns2="5f479fe5-97d5-479f-9e36-00bbfe18c4d8" xmlns:ns3="25b19e69-8d4e-4c1d-9514-a9e21d44866c" targetNamespace="http://schemas.microsoft.com/office/2006/metadata/properties" ma:root="true" ma:fieldsID="18ddbc46284213f9ae6dc02036e95d00" ns2:_="" ns3:_="">
    <xsd:import namespace="5f479fe5-97d5-479f-9e36-00bbfe18c4d8"/>
    <xsd:import namespace="25b19e69-8d4e-4c1d-9514-a9e21d4486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CustomerNumbe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479fe5-97d5-479f-9e36-00bbfe18c4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63b3a4f-8822-42bb-98be-98dd689bb8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CustomerNumber" ma:index="25" nillable="true" ma:displayName="Customer Number" ma:format="Dropdown" ma:internalName="CustomerNumber">
      <xsd:simpleType>
        <xsd:restriction base="dms:Text">
          <xsd:maxLength value="255"/>
        </xsd:restriction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b19e69-8d4e-4c1d-9514-a9e21d44866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2111144-edda-4b86-a340-476387b4c360}" ma:internalName="TaxCatchAll" ma:showField="CatchAllData" ma:web="25b19e69-8d4e-4c1d-9514-a9e21d4486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2A2D38-8432-4FE3-AC25-0C0CA51D39E5}">
  <ds:schemaRefs>
    <ds:schemaRef ds:uri="http://schemas.microsoft.com/office/2006/metadata/properties"/>
    <ds:schemaRef ds:uri="http://schemas.microsoft.com/office/infopath/2007/PartnerControls"/>
    <ds:schemaRef ds:uri="5f479fe5-97d5-479f-9e36-00bbfe18c4d8"/>
    <ds:schemaRef ds:uri="25b19e69-8d4e-4c1d-9514-a9e21d44866c"/>
  </ds:schemaRefs>
</ds:datastoreItem>
</file>

<file path=customXml/itemProps2.xml><?xml version="1.0" encoding="utf-8"?>
<ds:datastoreItem xmlns:ds="http://schemas.openxmlformats.org/officeDocument/2006/customXml" ds:itemID="{3290FB8B-5C92-451D-BABF-A09D7EFFFE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F9360F-4AF3-45C4-A356-5937216BE6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479fe5-97d5-479f-9e36-00bbfe18c4d8"/>
    <ds:schemaRef ds:uri="25b19e69-8d4e-4c1d-9514-a9e21d4486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</Words>
  <Application>Microsoft Office PowerPoint</Application>
  <PresentationFormat>Widescreen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Carla Meier</dc:creator>
  <cp:lastModifiedBy>Tracy Noel</cp:lastModifiedBy>
  <cp:revision>1</cp:revision>
  <dcterms:created xsi:type="dcterms:W3CDTF">2024-06-11T21:08:43Z</dcterms:created>
  <dcterms:modified xsi:type="dcterms:W3CDTF">2024-06-12T19:28:13Z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0x010100A0037C4A7B56924C92ACBFC18A68E8A5</vt:lpwstr>
  </property>
  <property fmtid="{D5CDD505-2E9C-101B-9397-08002B2CF9AE}" pid="3" name="MediaServiceImageTags">
    <vt:lpwstr/>
  </property>
</Properties>
</file>