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3"/>
  </p:sldMasterIdLst>
  <p:sldIdLst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06C8BC-850B-9841-74CC-DE48A2D18645}" v="48" dt="2024-06-12T13:01:27.115"/>
    <p1510:client id="{5C14092A-EFBA-409A-98AC-F92DA430E2C9}" v="1" dt="2024-06-11T20:44:02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53" d="100"/>
          <a:sy n="153" d="100"/>
        </p:scale>
        <p:origin x="21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la Sucro" userId="S::kayla.sucro@cmta.com::d93e69cd-ee74-471d-a1ca-eb491b0b521c" providerId="AD" clId="Web-{1F06C8BC-850B-9841-74CC-DE48A2D18645}"/>
    <pc:docChg chg="modSld">
      <pc:chgData name="Kayla Sucro" userId="S::kayla.sucro@cmta.com::d93e69cd-ee74-471d-a1ca-eb491b0b521c" providerId="AD" clId="Web-{1F06C8BC-850B-9841-74CC-DE48A2D18645}" dt="2024-06-12T13:01:27.115" v="47"/>
      <pc:docMkLst>
        <pc:docMk/>
      </pc:docMkLst>
      <pc:sldChg chg="addSp delSp">
        <pc:chgData name="Kayla Sucro" userId="S::kayla.sucro@cmta.com::d93e69cd-ee74-471d-a1ca-eb491b0b521c" providerId="AD" clId="Web-{1F06C8BC-850B-9841-74CC-DE48A2D18645}" dt="2024-06-12T13:01:27.115" v="47"/>
        <pc:sldMkLst>
          <pc:docMk/>
          <pc:sldMk cId="2270750322" sldId="257"/>
        </pc:sldMkLst>
        <pc:inkChg chg="add del">
          <ac:chgData name="Kayla Sucro" userId="S::kayla.sucro@cmta.com::d93e69cd-ee74-471d-a1ca-eb491b0b521c" providerId="AD" clId="Web-{1F06C8BC-850B-9841-74CC-DE48A2D18645}" dt="2024-06-12T13:01:27.115" v="47"/>
          <ac:inkMkLst>
            <pc:docMk/>
            <pc:sldMk cId="2270750322" sldId="257"/>
            <ac:inkMk id="7" creationId="{095D55B9-DB2D-D8D4-A928-A670B4D63AF3}"/>
          </ac:inkMkLst>
        </pc:inkChg>
        <pc:inkChg chg="add del">
          <ac:chgData name="Kayla Sucro" userId="S::kayla.sucro@cmta.com::d93e69cd-ee74-471d-a1ca-eb491b0b521c" providerId="AD" clId="Web-{1F06C8BC-850B-9841-74CC-DE48A2D18645}" dt="2024-06-12T12:59:14.207" v="2"/>
          <ac:inkMkLst>
            <pc:docMk/>
            <pc:sldMk cId="2270750322" sldId="257"/>
            <ac:inkMk id="8" creationId="{9E5E46A8-8D32-4ECE-A161-B73040E30F91}"/>
          </ac:inkMkLst>
        </pc:inkChg>
        <pc:inkChg chg="add del">
          <ac:chgData name="Kayla Sucro" userId="S::kayla.sucro@cmta.com::d93e69cd-ee74-471d-a1ca-eb491b0b521c" providerId="AD" clId="Web-{1F06C8BC-850B-9841-74CC-DE48A2D18645}" dt="2024-06-12T12:59:23.504" v="4"/>
          <ac:inkMkLst>
            <pc:docMk/>
            <pc:sldMk cId="2270750322" sldId="257"/>
            <ac:inkMk id="9" creationId="{1FDED60B-9ADA-A73D-32CB-4DAA147A27B7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27.115" v="46"/>
          <ac:inkMkLst>
            <pc:docMk/>
            <pc:sldMk cId="2270750322" sldId="257"/>
            <ac:inkMk id="10" creationId="{58C45F2F-E2DF-3DC4-2606-0CE0984E20F7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27.115" v="45"/>
          <ac:inkMkLst>
            <pc:docMk/>
            <pc:sldMk cId="2270750322" sldId="257"/>
            <ac:inkMk id="11" creationId="{02AE444F-464D-D359-917C-837772523F55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27.115" v="44"/>
          <ac:inkMkLst>
            <pc:docMk/>
            <pc:sldMk cId="2270750322" sldId="257"/>
            <ac:inkMk id="12" creationId="{55EF7123-3660-9B89-1FF2-D5F12A2797E3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27.115" v="43"/>
          <ac:inkMkLst>
            <pc:docMk/>
            <pc:sldMk cId="2270750322" sldId="257"/>
            <ac:inkMk id="13" creationId="{41E7745D-CF80-A06D-D975-B8912D383281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20.677" v="42"/>
          <ac:inkMkLst>
            <pc:docMk/>
            <pc:sldMk cId="2270750322" sldId="257"/>
            <ac:inkMk id="14" creationId="{46975CA3-4B8D-A3A7-448B-9D4F994A56C1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16.958" v="41"/>
          <ac:inkMkLst>
            <pc:docMk/>
            <pc:sldMk cId="2270750322" sldId="257"/>
            <ac:inkMk id="15" creationId="{E79D0C5C-3545-484F-586B-D438AB348586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14.521" v="40"/>
          <ac:inkMkLst>
            <pc:docMk/>
            <pc:sldMk cId="2270750322" sldId="257"/>
            <ac:inkMk id="16" creationId="{A2EB7BDE-5AB7-0A8E-9234-236986569A1B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09.896" v="33"/>
          <ac:inkMkLst>
            <pc:docMk/>
            <pc:sldMk cId="2270750322" sldId="257"/>
            <ac:inkMk id="17" creationId="{F066145F-68D4-3826-8663-D0C5AE883F19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07.708" v="32"/>
          <ac:inkMkLst>
            <pc:docMk/>
            <pc:sldMk cId="2270750322" sldId="257"/>
            <ac:inkMk id="18" creationId="{598C63F1-E19B-294C-45AC-6FCB8B59E165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1:05.474" v="31"/>
          <ac:inkMkLst>
            <pc:docMk/>
            <pc:sldMk cId="2270750322" sldId="257"/>
            <ac:inkMk id="19" creationId="{828FAD09-EA45-2B49-DB34-F15F2E17B003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0:51.661" v="28"/>
          <ac:inkMkLst>
            <pc:docMk/>
            <pc:sldMk cId="2270750322" sldId="257"/>
            <ac:inkMk id="20" creationId="{5E9D25EB-ECD2-B25C-CE4E-900FB6DD0A91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0:49.489" v="27"/>
          <ac:inkMkLst>
            <pc:docMk/>
            <pc:sldMk cId="2270750322" sldId="257"/>
            <ac:inkMk id="21" creationId="{65DA82FB-6C08-0073-98A5-3923666260A1}"/>
          </ac:inkMkLst>
        </pc:inkChg>
        <pc:inkChg chg="add del">
          <ac:chgData name="Kayla Sucro" userId="S::kayla.sucro@cmta.com::d93e69cd-ee74-471d-a1ca-eb491b0b521c" providerId="AD" clId="Web-{1F06C8BC-850B-9841-74CC-DE48A2D18645}" dt="2024-06-12T13:00:47.145" v="26"/>
          <ac:inkMkLst>
            <pc:docMk/>
            <pc:sldMk cId="2270750322" sldId="257"/>
            <ac:inkMk id="22" creationId="{A71DC341-93E0-F31C-24B7-76979D800FD9}"/>
          </ac:inkMkLst>
        </pc:inkChg>
      </pc:sldChg>
    </pc:docChg>
  </pc:docChgLst>
  <pc:docChgLst>
    <pc:chgData name="Braydi McPherson-Hathaway" userId="f312d1dc-1800-4df6-bffc-583d2ddd0808" providerId="ADAL" clId="{5C14092A-EFBA-409A-98AC-F92DA430E2C9}"/>
    <pc:docChg chg="undo custSel modSld">
      <pc:chgData name="Braydi McPherson-Hathaway" userId="f312d1dc-1800-4df6-bffc-583d2ddd0808" providerId="ADAL" clId="{5C14092A-EFBA-409A-98AC-F92DA430E2C9}" dt="2024-06-11T21:10:51.464" v="735" actId="20577"/>
      <pc:docMkLst>
        <pc:docMk/>
      </pc:docMkLst>
      <pc:sldChg chg="addSp delSp modSp mod">
        <pc:chgData name="Braydi McPherson-Hathaway" userId="f312d1dc-1800-4df6-bffc-583d2ddd0808" providerId="ADAL" clId="{5C14092A-EFBA-409A-98AC-F92DA430E2C9}" dt="2024-06-11T21:10:51.464" v="735" actId="20577"/>
        <pc:sldMkLst>
          <pc:docMk/>
          <pc:sldMk cId="2270750322" sldId="257"/>
        </pc:sldMkLst>
        <pc:spChg chg="mod">
          <ac:chgData name="Braydi McPherson-Hathaway" userId="f312d1dc-1800-4df6-bffc-583d2ddd0808" providerId="ADAL" clId="{5C14092A-EFBA-409A-98AC-F92DA430E2C9}" dt="2024-06-11T20:40:40.370" v="1" actId="14100"/>
          <ac:spMkLst>
            <pc:docMk/>
            <pc:sldMk cId="2270750322" sldId="257"/>
            <ac:spMk id="2" creationId="{191D1124-5219-436D-609C-3E94EB021641}"/>
          </ac:spMkLst>
        </pc:spChg>
        <pc:spChg chg="mod">
          <ac:chgData name="Braydi McPherson-Hathaway" userId="f312d1dc-1800-4df6-bffc-583d2ddd0808" providerId="ADAL" clId="{5C14092A-EFBA-409A-98AC-F92DA430E2C9}" dt="2024-06-11T21:10:51.464" v="735" actId="20577"/>
          <ac:spMkLst>
            <pc:docMk/>
            <pc:sldMk cId="2270750322" sldId="257"/>
            <ac:spMk id="3" creationId="{20A7FFC5-2070-6D98-51CD-26D78B942565}"/>
          </ac:spMkLst>
        </pc:spChg>
        <pc:spChg chg="add del mod">
          <ac:chgData name="Braydi McPherson-Hathaway" userId="f312d1dc-1800-4df6-bffc-583d2ddd0808" providerId="ADAL" clId="{5C14092A-EFBA-409A-98AC-F92DA430E2C9}" dt="2024-06-11T20:58:04.392" v="547" actId="478"/>
          <ac:spMkLst>
            <pc:docMk/>
            <pc:sldMk cId="2270750322" sldId="257"/>
            <ac:spMk id="7" creationId="{DA72562F-3247-6206-8540-746F577EB751}"/>
          </ac:spMkLst>
        </pc:spChg>
        <pc:picChg chg="mod">
          <ac:chgData name="Braydi McPherson-Hathaway" userId="f312d1dc-1800-4df6-bffc-583d2ddd0808" providerId="ADAL" clId="{5C14092A-EFBA-409A-98AC-F92DA430E2C9}" dt="2024-06-11T20:40:55.696" v="16" actId="1076"/>
          <ac:picMkLst>
            <pc:docMk/>
            <pc:sldMk cId="2270750322" sldId="257"/>
            <ac:picMk id="4" creationId="{42D222C5-F246-BF62-75E8-1E108FF73D50}"/>
          </ac:picMkLst>
        </pc:picChg>
        <pc:picChg chg="mod">
          <ac:chgData name="Braydi McPherson-Hathaway" userId="f312d1dc-1800-4df6-bffc-583d2ddd0808" providerId="ADAL" clId="{5C14092A-EFBA-409A-98AC-F92DA430E2C9}" dt="2024-06-11T21:03:42.230" v="573" actId="1076"/>
          <ac:picMkLst>
            <pc:docMk/>
            <pc:sldMk cId="2270750322" sldId="257"/>
            <ac:picMk id="5" creationId="{6CB0A579-424B-8974-5D4B-CA408D71D702}"/>
          </ac:picMkLst>
        </pc:picChg>
        <pc:inkChg chg="mod">
          <ac:chgData name="Braydi McPherson-Hathaway" userId="f312d1dc-1800-4df6-bffc-583d2ddd0808" providerId="ADAL" clId="{5C14092A-EFBA-409A-98AC-F92DA430E2C9}" dt="2024-06-11T20:40:52.734" v="15" actId="1035"/>
          <ac:inkMkLst>
            <pc:docMk/>
            <pc:sldMk cId="2270750322" sldId="257"/>
            <ac:inkMk id="6" creationId="{4A0E1E7E-240C-85DF-2127-6A5202AB6E69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11T20:20:56.7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4456 3971 16383 0 0,'12'0'0'0'0,"2"0"0"0"0,25 0 0 0 0,51 0 0 0 0,22 0 0 0 0,16 0 0 0 0,9 0 0 0 0,-7 0 0 0 0,-2 0 0 0 0,-10 0 0 0 0,-15 0 0 0 0,-13 0 0 0 0,-10 0 0 0 0,5 0 0 0 0,0 0 0 0 0,21 0 0 0 0,26 0 0 0 0,16 0 0 0 0,-7 0 0 0 0,-3 0 0 0 0,-3 0 0 0 0,13 0 0 0 0,3 0 0 0 0,-13 0 0 0 0,-5 0 0 0 0,10 0 0 0 0,2 0 0 0 0,-10 0 0 0 0,-4 0 0 0 0,-15 0 0 0 0,-1 0 0 0 0,24 0 0 0 0,2 0 0 0 0,11 0 0 0 0,5 0 0 0 0,-15 0 0 0 0,-6 0 0 0 0,-4 0 0 0 0,-2 0 0 0 0,14 0 0 0 0,6 0 0 0 0,-1 0 0 0 0,11 0 0 0 0,1 0 0 0 0,-2 0 0 0 0,-7 0 0 0 0,30 0 0 0 0,8 0 0 0 0,-4 0 0 0 0,-24 0 0 0 0,-3 0 0 0 0,-5 0 0 0 0,5 0 0 0 0,0 0 0 0 0,8 0 0 0 0,-14 0 0 0 0,-19 0 0 0 0,-10 0 0 0 0,-2 0 0 0 0,-12 0 0 0 0,23 0 0 0 0,61 0 0 0 0,19 0 0 0 0,33 0 0 0 0,-16 0 0 0 0,84 0 0 0 0,0 0 0 0 0,-30 0 0 0 0,-28 0 0 0 0,-24 0 0 0 0,-25 0 0 0 0,-16 0 0 0 0,-3 0 0 0 0,0 0 0 0 0,5 0 0 0 0,-20 0 0 0 0,-14 0 0 0 0,-3 0 0 0 0,-12 0 0 0 0,14 0 0 0 0,28 0 0 0 0,16 0 0 0 0,58 0 0 0 0,65 0 0 0 0,36 0 0 0 0,63 0 0 0 0,17 0 0 0 0,-20 0 0 0 0,-46 0 0 0 0,-51 0 0 0 0,-45 0 0 0 0,-60 0 0 0 0,-43 0 0 0 0,-17 0 0 0 0,-22 0 0 0 0,-1 0 0 0 0,24 0 0 0 0,-3 0 0 0 0,17 0 0 0 0,16 0 0 0 0,-2 0 0 0 0,14 0 0 0 0,20 0 0 0 0,19 0 0 0 0,26 0 0 0 0,-8 0 0 0 0,34 0 0 0 0,25 0 0 0 0,-6 0 0 0 0,-20 0 0 0 0,-26 0 0 0 0,-11 0 0 0 0,-14 0 0 0 0,-11 0 0 0 0,-24 0 0 0 0,-10 0 0 0 0,-4 0 0 0 0,-22 0 0 0 0,-18 0 0 0 0,-9 0 0 0 0,-8 0 0 0 0,-13 0 0 0 0,-6 0 0 0 0,-10 0 0 0 0,-10 0 0 0 0,-1 0 0 0 0,-2 0 0 0 0,-7 0 0 0 0,7 0 0 0 0,22 0 0 0 0,26 0 0 0 0,36 0 0 0 0,12 0 0 0 0,8 0 0 0 0,-17 0 0 0 0,-4 0 0 0 0,-32 0 0 0 0,-28 0 0 0 0,-25 0 0 0 0,-12 0 0 0 0,-11 0 0 0 0,-4 0 0 0 0,-2 0 0 0 0,14 0 0 0 0,15 0 0 0 0,17 0 0 0 0,24 0 0 0 0,3 0 0 0 0,0 0 0 0 0,1 0 0 0 0,-9 0 0 0 0,-17 0 0 0 0,-14 0 0 0 0,-12 0 0 0 0,-8 0 0 0 0,-7 0 0 0 0,-2 0 0 0 0,12 0 0 0 0,14 0 0 0 0,27 0 0 0 0,5 0 0 0 0,4 0 0 0 0,17 0 0 0 0,-7 0 0 0 0,-3 0 0 0 0,-12 0 0 0 0,8 0 0 0 0,16 0 0 0 0,6 0 0 0 0,25 0 0 0 0,27 0 0 0 0,26 0 0 0 0,9 0 0 0 0,-1 0 0 0 0,17 0 0 0 0,12 0 0 0 0,-7 0 0 0 0,-9 0 0 0 0,-3 0 0 0 0,26 0 0 0 0,-22 0 0 0 0,-42 0 0 0 0,-45 0 0 0 0,-41 0 0 0 0,-27 0 0 0 0,-10 0 0 0 0,-7 0 0 0 0,6 0 0 0 0,10 0 0 0 0,49 0 0 0 0,10 0 0 0 0,-9 0 0 0 0,-19 0 0 0 0,-20 0 0 0 0,-16 0 0 0 0,-23 0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customXml" Target="../ink/ink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D1124-5219-436D-609C-3E94EB021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086" y="5691"/>
            <a:ext cx="10371827" cy="1539013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Hazleton Area Cougars</a:t>
            </a:r>
            <a:br>
              <a:rPr lang="en-US" dirty="0"/>
            </a:br>
            <a:r>
              <a:rPr lang="en-US" sz="2800" b="1" dirty="0">
                <a:ea typeface="+mj-lt"/>
                <a:cs typeface="+mj-lt"/>
              </a:rPr>
              <a:t>LEA-wide HVAC and Energy–Efficiency Improvements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7FFC5-2070-6D98-51CD-26D78B9425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6" y="1868758"/>
            <a:ext cx="8622534" cy="476428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Project Description</a:t>
            </a:r>
          </a:p>
          <a:p>
            <a:pPr marL="0" indent="0">
              <a:buNone/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13 submitted schools and school facilities within the Hazleton Area School District need HVAC upgrades, roof and building envelope repairs, fire alarm system upgrades, air conditioning additions and overall energy-efficiency upgrades.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Summary of Need</a:t>
            </a:r>
          </a:p>
          <a:p>
            <a:pPr marL="0" indent="0">
              <a:buNone/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district currently has more than $30,000,000 of immediate capital repair needs for aging facilities across over 1,400,000 square feet of building area. Only 5 of the 13 schools have air-conditioning in the classrooms, with the remaining 8 schools in need of adding air-conditioning. 70% of the 12,000 students district-wide are non-white and approximately 95% of all students qualify for free or reduced-price lunch.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Project Goals</a:t>
            </a:r>
          </a:p>
          <a:p>
            <a:pPr marL="403225" indent="-288925">
              <a:spcBef>
                <a:spcPts val="600"/>
              </a:spcBef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Reduce building energy usage and source carbon emissions</a:t>
            </a:r>
          </a:p>
          <a:p>
            <a:pPr marL="403225" indent="-288925">
              <a:spcBef>
                <a:spcPts val="600"/>
              </a:spcBef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Replace equipment past useful life expectancy</a:t>
            </a:r>
          </a:p>
          <a:p>
            <a:pPr marL="403225" indent="-288925">
              <a:spcBef>
                <a:spcPts val="600"/>
              </a:spcBef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Evaluate renewable and geothermal options for future energy resilience</a:t>
            </a:r>
          </a:p>
          <a:p>
            <a:pPr marL="403225" indent="-288925">
              <a:spcBef>
                <a:spcPts val="600"/>
              </a:spcBef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Improve indoor air quality through CO</a:t>
            </a:r>
            <a:r>
              <a:rPr lang="en-US" sz="2000" baseline="-25000" dirty="0">
                <a:latin typeface="Calibri Light" panose="020F0302020204030204" pitchFamily="34" charset="0"/>
                <a:cs typeface="Calibri Light" panose="020F0302020204030204" pitchFamily="34" charset="0"/>
              </a:rPr>
              <a:t>2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monitoring and improved ventilation</a:t>
            </a:r>
          </a:p>
          <a:p>
            <a:pPr marL="403225" indent="-288925">
              <a:spcBef>
                <a:spcPts val="600"/>
              </a:spcBef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Improve building envelope to </a:t>
            </a:r>
            <a:r>
              <a:rPr lang="en-US" sz="2000">
                <a:latin typeface="Calibri Light" panose="020F0302020204030204" pitchFamily="34" charset="0"/>
                <a:cs typeface="Calibri Light" panose="020F0302020204030204" pitchFamily="34" charset="0"/>
              </a:rPr>
              <a:t>eliminate water and air 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leakage</a:t>
            </a:r>
            <a:endParaRPr lang="en-US" sz="2000" dirty="0"/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4" name="Picture 3" descr="Learning Options / Learning Options">
            <a:extLst>
              <a:ext uri="{FF2B5EF4-FFF2-40B4-BE49-F238E27FC236}">
                <a16:creationId xmlns:a16="http://schemas.microsoft.com/office/drawing/2014/main" id="{42D222C5-F246-BF62-75E8-1E108FF73D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2943" y="172528"/>
            <a:ext cx="1338963" cy="1212604"/>
          </a:xfrm>
          <a:prstGeom prst="rect">
            <a:avLst/>
          </a:prstGeom>
        </p:spPr>
      </p:pic>
      <p:pic>
        <p:nvPicPr>
          <p:cNvPr id="5" name="Picture 4" descr="A person in a classroom with a group of kids&#10;&#10;Description automatically generated">
            <a:extLst>
              <a:ext uri="{FF2B5EF4-FFF2-40B4-BE49-F238E27FC236}">
                <a16:creationId xmlns:a16="http://schemas.microsoft.com/office/drawing/2014/main" id="{6CB0A579-424B-8974-5D4B-CA408D71D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8530" y="2481470"/>
            <a:ext cx="2830326" cy="339979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A0E1E7E-240C-85DF-2127-6A5202AB6E69}"/>
                  </a:ext>
                </a:extLst>
              </p14:cNvPr>
              <p14:cNvContentPartPr/>
              <p14:nvPr/>
            </p14:nvContentPartPr>
            <p14:xfrm>
              <a:off x="303824" y="1591933"/>
              <a:ext cx="11605032" cy="16235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A0E1E7E-240C-85DF-2127-6A5202AB6E6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5824" y="780183"/>
                <a:ext cx="11640671" cy="16235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70750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668617D244AC4BA1DF193AA98124A6" ma:contentTypeVersion="23" ma:contentTypeDescription="Create a new document." ma:contentTypeScope="" ma:versionID="9a35ed0a7c494921cf1654e292ed38ae">
  <xsd:schema xmlns:xsd="http://www.w3.org/2001/XMLSchema" xmlns:xs="http://www.w3.org/2001/XMLSchema" xmlns:p="http://schemas.microsoft.com/office/2006/metadata/properties" xmlns:ns2="056cea96-dd28-47b3-af23-a1f5a3b39357" xmlns:ns3="735302a7-4d27-4abb-8b1a-9bef07ac09e7" targetNamespace="http://schemas.microsoft.com/office/2006/metadata/properties" ma:root="true" ma:fieldsID="c9081e757cca7cbef6c9deac2d7c98f6" ns2:_="" ns3:_="">
    <xsd:import namespace="056cea96-dd28-47b3-af23-a1f5a3b39357"/>
    <xsd:import namespace="735302a7-4d27-4abb-8b1a-9bef07ac09e7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6cea96-dd28-47b3-af23-a1f5a3b39357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dbf68959-9351-48f6-a058-a007fa4717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302a7-4d27-4abb-8b1a-9bef07ac09e7" elementFormDefault="qualified">
    <xsd:import namespace="http://schemas.microsoft.com/office/2006/documentManagement/types"/>
    <xsd:import namespace="http://schemas.microsoft.com/office/infopath/2007/PartnerControls"/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8" nillable="true" ma:displayName="Taxonomy Catch All Column" ma:hidden="true" ma:list="{fa251af6-cea5-4434-9a02-f9bc25ba6036}" ma:internalName="TaxCatchAll" ma:showField="CatchAllData" ma:web="735302a7-4d27-4abb-8b1a-9bef07ac09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811563-CB72-4816-9204-58A52A53A3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9E5286-4124-4B22-B125-5B238FE1FE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6cea96-dd28-47b3-af23-a1f5a3b39357"/>
    <ds:schemaRef ds:uri="735302a7-4d27-4abb-8b1a-9bef07ac0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166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Hazleton Area Cougars LEA-wide HVAC and Energy–Efficiency Improvements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Braydi McPherson-Hathaway</cp:lastModifiedBy>
  <cp:revision>193</cp:revision>
  <dcterms:created xsi:type="dcterms:W3CDTF">2024-06-04T14:22:25Z</dcterms:created>
  <dcterms:modified xsi:type="dcterms:W3CDTF">2024-06-12T13:01:31Z</dcterms:modified>
</cp:coreProperties>
</file>