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186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.v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think-cell Slide" r:id="rId5" imgW="498" imgH="499" progId="TCLayout.ActiveDocument.1">
                  <p:embed/>
                </p:oleObj>
              </mc:Choice>
              <mc:Fallback>
                <p:oleObj name="think-cell Slide" r:id="rId5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06" y="37953"/>
            <a:ext cx="8668161" cy="660693"/>
          </a:xfrm>
        </p:spPr>
        <p:txBody>
          <a:bodyPr/>
          <a:lstStyle/>
          <a:p>
            <a:r>
              <a:rPr lang="en-US" sz="3200" dirty="0"/>
              <a:t>Clarksville-Montgomery County Schools (CMCSS)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540553" y="1037512"/>
            <a:ext cx="4251979" cy="46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CMCSS Green Energy Schools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5185186" y="1101515"/>
            <a:ext cx="6600732" cy="243143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lvl="1" algn="ctr">
              <a:spcAft>
                <a:spcPts val="1200"/>
              </a:spcAft>
            </a:pPr>
            <a:r>
              <a:rPr lang="en-US" sz="2000" b="1" dirty="0">
                <a:latin typeface="Calibri"/>
                <a:cs typeface="Calibri"/>
              </a:rPr>
              <a:t>Project Goals</a:t>
            </a: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 algn="just">
              <a:spcAft>
                <a:spcPts val="600"/>
              </a:spcAft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CMCSS will improve energy efficiency by upgrading building infrastructure and teaching energy-saving habits that will result in lower operational costs with minimal environmental impact. </a:t>
            </a:r>
          </a:p>
          <a:p>
            <a:pPr marL="548640" lvl="1">
              <a:spcAft>
                <a:spcPts val="600"/>
              </a:spcAft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1) Implement real-time energy monitoring systems to track energy consumption and identify areas for improvement.</a:t>
            </a:r>
          </a:p>
          <a:p>
            <a:pPr marL="548640" lvl="1">
              <a:spcAft>
                <a:spcPts val="600"/>
              </a:spcAft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2) Educate building occupants about energy-saving practices and encourage behavioral changes.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7B22BC-1FD5-437A-9C8E-76C6932D1CD7}"/>
              </a:ext>
            </a:extLst>
          </p:cNvPr>
          <p:cNvSpPr txBox="1"/>
          <p:nvPr/>
        </p:nvSpPr>
        <p:spPr>
          <a:xfrm>
            <a:off x="285993" y="1530186"/>
            <a:ext cx="4361311" cy="485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indent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b="1" dirty="0">
                <a:solidFill>
                  <a:schemeClr val="tx1"/>
                </a:solidFill>
                <a:latin typeface="Calibri"/>
                <a:cs typeface="Calibri"/>
              </a:rPr>
              <a:t>Summary of Need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Clarksville-Montgomery County Schools: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urrently serves approximately 39,000 students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nrollment has increased by approximately 1000 students each year for the last five years</a:t>
            </a:r>
            <a:r>
              <a:rPr lang="en-US" sz="15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285750" marR="0" indent="-28575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in the midst of a historic building campaign of five new schools over the next five years </a:t>
            </a: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 available dollars are going towards new school construction eliminating resources for existing building upgrades. </a:t>
            </a:r>
          </a:p>
          <a:p>
            <a:pPr marL="283464" lvl="1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kumimoji="0" lang="en-US" sz="155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While the </a:t>
            </a:r>
            <a:r>
              <a:rPr kumimoji="0" lang="en-US" sz="1550" b="0" i="1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2023 County Health Rankings</a:t>
            </a:r>
            <a:r>
              <a:rPr kumimoji="0" lang="en-US" sz="155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has rated Montgomery County as one of the healthiest counties in Tennessee, our air pollution rating is higher than state and national rates.</a:t>
            </a:r>
            <a:endParaRPr lang="en-US" sz="155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E5EA46-D820-4091-9804-13D0669A3E71}"/>
              </a:ext>
            </a:extLst>
          </p:cNvPr>
          <p:cNvSpPr txBox="1"/>
          <p:nvPr/>
        </p:nvSpPr>
        <p:spPr>
          <a:xfrm>
            <a:off x="5427690" y="3784142"/>
            <a:ext cx="6115723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 Description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By prioritizing energy efficiency in our buildings, CMCSS will create healthier learning environments that support student well-being and academic success while reducing energy consumption freeing up financial resources that can be redirected to other areas of need. </a:t>
            </a: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CMCSS will:</a:t>
            </a:r>
          </a:p>
          <a:p>
            <a:pPr marL="457200" indent="-285750">
              <a:buFont typeface="Arial" panose="020B0604020202020204" pitchFamily="34" charset="0"/>
              <a:buChar char="•"/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US" sz="15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educe energy loss through the building envelope and HVAC systems upgrades. </a:t>
            </a:r>
          </a:p>
          <a:p>
            <a:pPr marL="457200" indent="-285750">
              <a:buFont typeface="Arial" panose="020B0604020202020204" pitchFamily="34" charset="0"/>
              <a:buChar char="•"/>
            </a:pPr>
            <a:r>
              <a:rPr lang="en-US" sz="1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Teach energy-saving practices and establish a recognition program to reward energy-saving behaviors.</a:t>
            </a:r>
          </a:p>
        </p:txBody>
      </p:sp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3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233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3" baseType="lpstr">
      <vt:lpstr>Arial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Times New Roman</vt:lpstr>
      <vt:lpstr>Wingdings</vt:lpstr>
      <vt:lpstr>EERE PPT_widescreen</vt:lpstr>
      <vt:lpstr>1_EERE PPT</vt:lpstr>
      <vt:lpstr>think-cell Slide</vt:lpstr>
      <vt:lpstr>Clarksville-Montgomery County Schools (CMCSS)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Laura Nichols</cp:lastModifiedBy>
  <cp:revision>17</cp:revision>
  <dcterms:created xsi:type="dcterms:W3CDTF">2021-11-15T00:59:02Z</dcterms:created>
  <dcterms:modified xsi:type="dcterms:W3CDTF">2024-06-10T21:22:09Z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