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Lst>
  <p:sldSz cy="6858000" cx="12192000"/>
  <p:notesSz cx="6858000" cy="9144000"/>
  <p:embeddedFontLst>
    <p:embeddedFont>
      <p:font typeface="Libre Franklin"/>
      <p:regular r:id="rId6"/>
      <p:bold r:id="rId7"/>
      <p:italic r:id="rId8"/>
      <p:boldItalic r:id="rId9"/>
    </p:embeddedFont>
    <p:embeddedFont>
      <p:font typeface="Libre Franklin Medium"/>
      <p:regular r:id="rId10"/>
      <p:bold r:id="rId11"/>
      <p:italic r:id="rId12"/>
      <p:boldItalic r:id="rId13"/>
    </p:embeddedFont>
    <p:embeddedFont>
      <p:font typeface="Quattrocento Sans"/>
      <p:regular r:id="rId14"/>
      <p:bold r:id="rId15"/>
      <p:italic r:id="rId16"/>
      <p:boldItalic r:id="rId17"/>
    </p:embeddedFont>
    <p:embeddedFont>
      <p:font typeface="Syncopate"/>
      <p:regular r:id="rId18"/>
      <p:bold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0" roundtripDataSignature="AMtx7mjHO7vlB2itkakqRKa8HkCwJsyw2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customschemas.google.com/relationships/presentationmetadata" Target="metadata"/><Relationship Id="rId11" Type="http://schemas.openxmlformats.org/officeDocument/2006/relationships/font" Target="fonts/LibreFranklinMedium-bold.fntdata"/><Relationship Id="rId10" Type="http://schemas.openxmlformats.org/officeDocument/2006/relationships/font" Target="fonts/LibreFranklinMedium-regular.fntdata"/><Relationship Id="rId13" Type="http://schemas.openxmlformats.org/officeDocument/2006/relationships/font" Target="fonts/LibreFranklinMedium-boldItalic.fntdata"/><Relationship Id="rId12" Type="http://schemas.openxmlformats.org/officeDocument/2006/relationships/font" Target="fonts/LibreFranklinMedium-italic.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font" Target="fonts/LibreFranklin-boldItalic.fntdata"/><Relationship Id="rId15" Type="http://schemas.openxmlformats.org/officeDocument/2006/relationships/font" Target="fonts/QuattrocentoSans-bold.fntdata"/><Relationship Id="rId14" Type="http://schemas.openxmlformats.org/officeDocument/2006/relationships/font" Target="fonts/QuattrocentoSans-regular.fntdata"/><Relationship Id="rId17" Type="http://schemas.openxmlformats.org/officeDocument/2006/relationships/font" Target="fonts/QuattrocentoSans-boldItalic.fntdata"/><Relationship Id="rId16" Type="http://schemas.openxmlformats.org/officeDocument/2006/relationships/font" Target="fonts/QuattrocentoSans-italic.fntdata"/><Relationship Id="rId5" Type="http://schemas.openxmlformats.org/officeDocument/2006/relationships/slide" Target="slides/slide1.xml"/><Relationship Id="rId19" Type="http://schemas.openxmlformats.org/officeDocument/2006/relationships/font" Target="fonts/Syncopate-bold.fntdata"/><Relationship Id="rId6" Type="http://schemas.openxmlformats.org/officeDocument/2006/relationships/font" Target="fonts/LibreFranklin-regular.fntdata"/><Relationship Id="rId18" Type="http://schemas.openxmlformats.org/officeDocument/2006/relationships/font" Target="fonts/Syncopate-regular.fntdata"/><Relationship Id="rId7" Type="http://schemas.openxmlformats.org/officeDocument/2006/relationships/font" Target="fonts/LibreFranklin-bold.fntdata"/><Relationship Id="rId8" Type="http://schemas.openxmlformats.org/officeDocument/2006/relationships/font" Target="fonts/LibreFranklin-italic.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 name="Shape 46"/>
        <p:cNvGrpSpPr/>
        <p:nvPr/>
      </p:nvGrpSpPr>
      <p:grpSpPr>
        <a:xfrm>
          <a:off x="0" y="0"/>
          <a:ext cx="0" cy="0"/>
          <a:chOff x="0" y="0"/>
          <a:chExt cx="0" cy="0"/>
        </a:xfrm>
      </p:grpSpPr>
      <p:sp>
        <p:nvSpPr>
          <p:cNvPr id="47" name="Google Shape;47;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8" name="Google Shape;48;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 column - white">
  <p:cSld name="1 column - white">
    <p:spTree>
      <p:nvGrpSpPr>
        <p:cNvPr id="13" name="Shape 13"/>
        <p:cNvGrpSpPr/>
        <p:nvPr/>
      </p:nvGrpSpPr>
      <p:grpSpPr>
        <a:xfrm>
          <a:off x="0" y="0"/>
          <a:ext cx="0" cy="0"/>
          <a:chOff x="0" y="0"/>
          <a:chExt cx="0" cy="0"/>
        </a:xfrm>
      </p:grpSpPr>
      <p:sp>
        <p:nvSpPr>
          <p:cNvPr id="14" name="Google Shape;14;p3"/>
          <p:cNvSpPr txBox="1"/>
          <p:nvPr>
            <p:ph idx="1" type="body"/>
          </p:nvPr>
        </p:nvSpPr>
        <p:spPr>
          <a:xfrm>
            <a:off x="477615" y="1046532"/>
            <a:ext cx="11236267" cy="5370703"/>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282B2E"/>
              </a:buClr>
              <a:buSzPts val="1800"/>
              <a:buChar char="•"/>
              <a:defRPr/>
            </a:lvl1pPr>
            <a:lvl2pPr indent="-342900" lvl="1" marL="914400" algn="l">
              <a:lnSpc>
                <a:spcPct val="100000"/>
              </a:lnSpc>
              <a:spcBef>
                <a:spcPts val="360"/>
              </a:spcBef>
              <a:spcAft>
                <a:spcPts val="0"/>
              </a:spcAft>
              <a:buClr>
                <a:srgbClr val="282B2E"/>
              </a:buClr>
              <a:buSzPts val="1800"/>
              <a:buChar char="–"/>
              <a:defRPr/>
            </a:lvl2pPr>
            <a:lvl3pPr indent="-342900" lvl="2" marL="1371600" algn="l">
              <a:lnSpc>
                <a:spcPct val="100000"/>
              </a:lnSpc>
              <a:spcBef>
                <a:spcPts val="360"/>
              </a:spcBef>
              <a:spcAft>
                <a:spcPts val="0"/>
              </a:spcAft>
              <a:buClr>
                <a:srgbClr val="282B2E"/>
              </a:buClr>
              <a:buSzPts val="1800"/>
              <a:buChar char="•"/>
              <a:defRPr/>
            </a:lvl3pPr>
            <a:lvl4pPr indent="-342900" lvl="3" marL="1828800" algn="l">
              <a:lnSpc>
                <a:spcPct val="100000"/>
              </a:lnSpc>
              <a:spcBef>
                <a:spcPts val="360"/>
              </a:spcBef>
              <a:spcAft>
                <a:spcPts val="0"/>
              </a:spcAft>
              <a:buClr>
                <a:srgbClr val="282B2E"/>
              </a:buClr>
              <a:buSzPts val="1800"/>
              <a:buChar char="–"/>
              <a:defRPr/>
            </a:lvl4pPr>
            <a:lvl5pPr indent="-342900" lvl="4" marL="2286000" algn="l">
              <a:lnSpc>
                <a:spcPct val="100000"/>
              </a:lnSpc>
              <a:spcBef>
                <a:spcPts val="360"/>
              </a:spcBef>
              <a:spcAft>
                <a:spcPts val="0"/>
              </a:spcAft>
              <a:buClr>
                <a:srgbClr val="282B2E"/>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5" name="Google Shape;15;p3"/>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3"/>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lumn - white">
  <p:cSld name="2 column - white">
    <p:spTree>
      <p:nvGrpSpPr>
        <p:cNvPr id="17" name="Shape 17"/>
        <p:cNvGrpSpPr/>
        <p:nvPr/>
      </p:nvGrpSpPr>
      <p:grpSpPr>
        <a:xfrm>
          <a:off x="0" y="0"/>
          <a:ext cx="0" cy="0"/>
          <a:chOff x="0" y="0"/>
          <a:chExt cx="0" cy="0"/>
        </a:xfrm>
      </p:grpSpPr>
      <p:sp>
        <p:nvSpPr>
          <p:cNvPr id="18" name="Google Shape;18;p4"/>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4"/>
          <p:cNvSpPr txBox="1"/>
          <p:nvPr>
            <p:ph idx="1" type="body"/>
          </p:nvPr>
        </p:nvSpPr>
        <p:spPr>
          <a:xfrm>
            <a:off x="500025" y="1677981"/>
            <a:ext cx="5506328" cy="4267200"/>
          </a:xfrm>
          <a:prstGeom prst="rect">
            <a:avLst/>
          </a:prstGeom>
          <a:noFill/>
          <a:ln>
            <a:noFill/>
          </a:ln>
        </p:spPr>
        <p:txBody>
          <a:bodyPr anchorCtr="0" anchor="t" bIns="45700" lIns="91425" spcFirstLastPara="1" rIns="91425" wrap="square" tIns="45700">
            <a:noAutofit/>
          </a:bodyPr>
          <a:lstStyle>
            <a:lvl1pPr indent="-368300" lvl="0" marL="457200" algn="l">
              <a:lnSpc>
                <a:spcPct val="100000"/>
              </a:lnSpc>
              <a:spcBef>
                <a:spcPts val="440"/>
              </a:spcBef>
              <a:spcAft>
                <a:spcPts val="0"/>
              </a:spcAft>
              <a:buClr>
                <a:srgbClr val="282B2E"/>
              </a:buClr>
              <a:buSzPts val="2200"/>
              <a:buChar char="•"/>
              <a:defRPr b="0" sz="2200"/>
            </a:lvl1pPr>
            <a:lvl2pPr indent="-340360" lvl="1" marL="914400" algn="l">
              <a:lnSpc>
                <a:spcPct val="100000"/>
              </a:lnSpc>
              <a:spcBef>
                <a:spcPts val="440"/>
              </a:spcBef>
              <a:spcAft>
                <a:spcPts val="0"/>
              </a:spcAft>
              <a:buClr>
                <a:schemeClr val="dk1"/>
              </a:buClr>
              <a:buSzPts val="1760"/>
              <a:buFont typeface="Courier New"/>
              <a:buChar char="o"/>
              <a:defRPr sz="2200">
                <a:solidFill>
                  <a:schemeClr val="dk1"/>
                </a:solidFill>
                <a:latin typeface="Libre Franklin"/>
                <a:ea typeface="Libre Franklin"/>
                <a:cs typeface="Libre Franklin"/>
                <a:sym typeface="Libre Franklin"/>
              </a:defRPr>
            </a:lvl2pPr>
            <a:lvl3pPr indent="-355600" lvl="2" marL="1371600" algn="l">
              <a:lnSpc>
                <a:spcPct val="100000"/>
              </a:lnSpc>
              <a:spcBef>
                <a:spcPts val="400"/>
              </a:spcBef>
              <a:spcAft>
                <a:spcPts val="0"/>
              </a:spcAft>
              <a:buClr>
                <a:srgbClr val="282B2E"/>
              </a:buClr>
              <a:buSzPts val="2000"/>
              <a:buFont typeface="Calibri"/>
              <a:buChar char="–"/>
              <a:defRPr sz="2000"/>
            </a:lvl3pPr>
            <a:lvl4pPr indent="-342900" lvl="3" marL="1828800" algn="l">
              <a:lnSpc>
                <a:spcPct val="100000"/>
              </a:lnSpc>
              <a:spcBef>
                <a:spcPts val="360"/>
              </a:spcBef>
              <a:spcAft>
                <a:spcPts val="0"/>
              </a:spcAft>
              <a:buClr>
                <a:srgbClr val="282B2E"/>
              </a:buClr>
              <a:buSzPts val="1800"/>
              <a:buFont typeface="Noto Sans Symbols"/>
              <a:buChar char="▪"/>
              <a:defRPr sz="1800"/>
            </a:lvl4pPr>
            <a:lvl5pPr indent="-342900" lvl="4" marL="2286000" algn="l">
              <a:lnSpc>
                <a:spcPct val="100000"/>
              </a:lnSpc>
              <a:spcBef>
                <a:spcPts val="360"/>
              </a:spcBef>
              <a:spcAft>
                <a:spcPts val="0"/>
              </a:spcAft>
              <a:buClr>
                <a:srgbClr val="282B2E"/>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20" name="Google Shape;20;p4"/>
          <p:cNvSpPr txBox="1"/>
          <p:nvPr>
            <p:ph idx="2" type="body"/>
          </p:nvPr>
        </p:nvSpPr>
        <p:spPr>
          <a:xfrm>
            <a:off x="6317129" y="1677981"/>
            <a:ext cx="5665695" cy="4267200"/>
          </a:xfrm>
          <a:prstGeom prst="rect">
            <a:avLst/>
          </a:prstGeom>
          <a:noFill/>
          <a:ln>
            <a:noFill/>
          </a:ln>
        </p:spPr>
        <p:txBody>
          <a:bodyPr anchorCtr="0" anchor="t" bIns="45700" lIns="91425" spcFirstLastPara="1" rIns="91425" wrap="square" tIns="45700">
            <a:noAutofit/>
          </a:bodyPr>
          <a:lstStyle>
            <a:lvl1pPr indent="-368300" lvl="0" marL="457200" algn="l">
              <a:lnSpc>
                <a:spcPct val="100000"/>
              </a:lnSpc>
              <a:spcBef>
                <a:spcPts val="440"/>
              </a:spcBef>
              <a:spcAft>
                <a:spcPts val="0"/>
              </a:spcAft>
              <a:buClr>
                <a:srgbClr val="282B2E"/>
              </a:buClr>
              <a:buSzPts val="2200"/>
              <a:buChar char="•"/>
              <a:defRPr b="0" sz="2200"/>
            </a:lvl1pPr>
            <a:lvl2pPr indent="-340360" lvl="1" marL="914400" algn="l">
              <a:lnSpc>
                <a:spcPct val="100000"/>
              </a:lnSpc>
              <a:spcBef>
                <a:spcPts val="440"/>
              </a:spcBef>
              <a:spcAft>
                <a:spcPts val="0"/>
              </a:spcAft>
              <a:buClr>
                <a:srgbClr val="282B2E"/>
              </a:buClr>
              <a:buSzPts val="1760"/>
              <a:buFont typeface="Courier New"/>
              <a:buChar char="o"/>
              <a:defRPr sz="2200"/>
            </a:lvl2pPr>
            <a:lvl3pPr indent="-355600" lvl="2" marL="1371600" algn="l">
              <a:lnSpc>
                <a:spcPct val="100000"/>
              </a:lnSpc>
              <a:spcBef>
                <a:spcPts val="400"/>
              </a:spcBef>
              <a:spcAft>
                <a:spcPts val="0"/>
              </a:spcAft>
              <a:buClr>
                <a:srgbClr val="282B2E"/>
              </a:buClr>
              <a:buSzPts val="2000"/>
              <a:buFont typeface="Calibri"/>
              <a:buChar char="–"/>
              <a:defRPr sz="2000"/>
            </a:lvl3pPr>
            <a:lvl4pPr indent="-342900" lvl="3" marL="1828800" algn="l">
              <a:lnSpc>
                <a:spcPct val="100000"/>
              </a:lnSpc>
              <a:spcBef>
                <a:spcPts val="360"/>
              </a:spcBef>
              <a:spcAft>
                <a:spcPts val="0"/>
              </a:spcAft>
              <a:buClr>
                <a:srgbClr val="282B2E"/>
              </a:buClr>
              <a:buSzPts val="1800"/>
              <a:buFont typeface="Noto Sans Symbols"/>
              <a:buChar char="▪"/>
              <a:defRPr sz="1800"/>
            </a:lvl4pPr>
            <a:lvl5pPr indent="-342900" lvl="4" marL="2286000" algn="l">
              <a:lnSpc>
                <a:spcPct val="100000"/>
              </a:lnSpc>
              <a:spcBef>
                <a:spcPts val="360"/>
              </a:spcBef>
              <a:spcAft>
                <a:spcPts val="0"/>
              </a:spcAft>
              <a:buClr>
                <a:srgbClr val="282B2E"/>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21" name="Google Shape;21;p4"/>
          <p:cNvSpPr txBox="1"/>
          <p:nvPr>
            <p:ph idx="3" type="body"/>
          </p:nvPr>
        </p:nvSpPr>
        <p:spPr>
          <a:xfrm>
            <a:off x="500025" y="1068381"/>
            <a:ext cx="5496368" cy="457200"/>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480"/>
              </a:spcBef>
              <a:spcAft>
                <a:spcPts val="0"/>
              </a:spcAft>
              <a:buClr>
                <a:srgbClr val="282B2E"/>
              </a:buClr>
              <a:buSzPts val="2400"/>
              <a:buNone/>
              <a:defRPr b="1" sz="2400"/>
            </a:lvl1pPr>
            <a:lvl2pPr indent="-342900" lvl="1" marL="914400" algn="l">
              <a:lnSpc>
                <a:spcPct val="100000"/>
              </a:lnSpc>
              <a:spcBef>
                <a:spcPts val="360"/>
              </a:spcBef>
              <a:spcAft>
                <a:spcPts val="0"/>
              </a:spcAft>
              <a:buClr>
                <a:srgbClr val="282B2E"/>
              </a:buClr>
              <a:buSzPts val="1800"/>
              <a:buChar char="–"/>
              <a:defRPr/>
            </a:lvl2pPr>
            <a:lvl3pPr indent="-342900" lvl="2" marL="1371600" algn="l">
              <a:lnSpc>
                <a:spcPct val="100000"/>
              </a:lnSpc>
              <a:spcBef>
                <a:spcPts val="360"/>
              </a:spcBef>
              <a:spcAft>
                <a:spcPts val="0"/>
              </a:spcAft>
              <a:buClr>
                <a:srgbClr val="282B2E"/>
              </a:buClr>
              <a:buSzPts val="1800"/>
              <a:buChar char="•"/>
              <a:defRPr/>
            </a:lvl3pPr>
            <a:lvl4pPr indent="-342900" lvl="3" marL="1828800" algn="l">
              <a:lnSpc>
                <a:spcPct val="100000"/>
              </a:lnSpc>
              <a:spcBef>
                <a:spcPts val="360"/>
              </a:spcBef>
              <a:spcAft>
                <a:spcPts val="0"/>
              </a:spcAft>
              <a:buClr>
                <a:srgbClr val="282B2E"/>
              </a:buClr>
              <a:buSzPts val="1800"/>
              <a:buChar char="–"/>
              <a:defRPr/>
            </a:lvl4pPr>
            <a:lvl5pPr indent="-342900" lvl="4" marL="2286000" algn="l">
              <a:lnSpc>
                <a:spcPct val="100000"/>
              </a:lnSpc>
              <a:spcBef>
                <a:spcPts val="360"/>
              </a:spcBef>
              <a:spcAft>
                <a:spcPts val="0"/>
              </a:spcAft>
              <a:buClr>
                <a:srgbClr val="282B2E"/>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2" name="Google Shape;22;p4"/>
          <p:cNvSpPr txBox="1"/>
          <p:nvPr>
            <p:ph idx="4" type="body"/>
          </p:nvPr>
        </p:nvSpPr>
        <p:spPr>
          <a:xfrm>
            <a:off x="6317129" y="1068381"/>
            <a:ext cx="5665695" cy="457200"/>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480"/>
              </a:spcBef>
              <a:spcAft>
                <a:spcPts val="0"/>
              </a:spcAft>
              <a:buClr>
                <a:srgbClr val="282B2E"/>
              </a:buClr>
              <a:buSzPts val="2400"/>
              <a:buNone/>
              <a:defRPr b="1" sz="2400"/>
            </a:lvl1pPr>
            <a:lvl2pPr indent="-342900" lvl="1" marL="914400" algn="l">
              <a:lnSpc>
                <a:spcPct val="100000"/>
              </a:lnSpc>
              <a:spcBef>
                <a:spcPts val="360"/>
              </a:spcBef>
              <a:spcAft>
                <a:spcPts val="0"/>
              </a:spcAft>
              <a:buClr>
                <a:srgbClr val="282B2E"/>
              </a:buClr>
              <a:buSzPts val="1800"/>
              <a:buChar char="–"/>
              <a:defRPr/>
            </a:lvl2pPr>
            <a:lvl3pPr indent="-342900" lvl="2" marL="1371600" algn="l">
              <a:lnSpc>
                <a:spcPct val="100000"/>
              </a:lnSpc>
              <a:spcBef>
                <a:spcPts val="360"/>
              </a:spcBef>
              <a:spcAft>
                <a:spcPts val="0"/>
              </a:spcAft>
              <a:buClr>
                <a:srgbClr val="282B2E"/>
              </a:buClr>
              <a:buSzPts val="1800"/>
              <a:buChar char="•"/>
              <a:defRPr/>
            </a:lvl3pPr>
            <a:lvl4pPr indent="-342900" lvl="3" marL="1828800" algn="l">
              <a:lnSpc>
                <a:spcPct val="100000"/>
              </a:lnSpc>
              <a:spcBef>
                <a:spcPts val="360"/>
              </a:spcBef>
              <a:spcAft>
                <a:spcPts val="0"/>
              </a:spcAft>
              <a:buClr>
                <a:srgbClr val="282B2E"/>
              </a:buClr>
              <a:buSzPts val="1800"/>
              <a:buChar char="–"/>
              <a:defRPr/>
            </a:lvl4pPr>
            <a:lvl5pPr indent="-342900" lvl="4" marL="2286000" algn="l">
              <a:lnSpc>
                <a:spcPct val="100000"/>
              </a:lnSpc>
              <a:spcBef>
                <a:spcPts val="360"/>
              </a:spcBef>
              <a:spcAft>
                <a:spcPts val="0"/>
              </a:spcAft>
              <a:buClr>
                <a:srgbClr val="282B2E"/>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3" name="Google Shape;23;p4"/>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 white">
  <p:cSld name="Chart - white">
    <p:spTree>
      <p:nvGrpSpPr>
        <p:cNvPr id="24" name="Shape 24"/>
        <p:cNvGrpSpPr/>
        <p:nvPr/>
      </p:nvGrpSpPr>
      <p:grpSpPr>
        <a:xfrm>
          <a:off x="0" y="0"/>
          <a:ext cx="0" cy="0"/>
          <a:chOff x="0" y="0"/>
          <a:chExt cx="0" cy="0"/>
        </a:xfrm>
      </p:grpSpPr>
      <p:sp>
        <p:nvSpPr>
          <p:cNvPr id="25" name="Google Shape;25;p5"/>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5"/>
          <p:cNvSpPr/>
          <p:nvPr>
            <p:ph idx="2" type="chart"/>
          </p:nvPr>
        </p:nvSpPr>
        <p:spPr>
          <a:xfrm>
            <a:off x="487700" y="1045595"/>
            <a:ext cx="10100613" cy="5244640"/>
          </a:xfrm>
          <a:prstGeom prst="rect">
            <a:avLst/>
          </a:prstGeom>
          <a:noFill/>
          <a:ln>
            <a:noFill/>
          </a:ln>
        </p:spPr>
        <p:txBody>
          <a:bodyPr anchorCtr="0" anchor="t" bIns="45700" lIns="91425" spcFirstLastPara="1" rIns="91425" wrap="square" tIns="45700">
            <a:normAutofit/>
          </a:bodyPr>
          <a:lstStyle>
            <a:lvl1pPr lvl="0" marR="0" rtl="0" algn="l">
              <a:lnSpc>
                <a:spcPct val="100000"/>
              </a:lnSpc>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lvl="1" marR="0" rtl="0" algn="l">
              <a:lnSpc>
                <a:spcPct val="100000"/>
              </a:lnSpc>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lvl="2" marR="0" rtl="0" algn="l">
              <a:lnSpc>
                <a:spcPct val="100000"/>
              </a:lnSpc>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lvl="3" marR="0" rtl="0" algn="l">
              <a:lnSpc>
                <a:spcPct val="100000"/>
              </a:lnSpc>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lvl="4" marR="0" rtl="0" algn="l">
              <a:lnSpc>
                <a:spcPct val="100000"/>
              </a:lnSpc>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lvl="5"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lvl="6"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lvl="7"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lvl="8"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27" name="Google Shape;27;p5"/>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 white">
  <p:cSld name="Section - white">
    <p:spTree>
      <p:nvGrpSpPr>
        <p:cNvPr id="28" name="Shape 28"/>
        <p:cNvGrpSpPr/>
        <p:nvPr/>
      </p:nvGrpSpPr>
      <p:grpSpPr>
        <a:xfrm>
          <a:off x="0" y="0"/>
          <a:ext cx="0" cy="0"/>
          <a:chOff x="0" y="0"/>
          <a:chExt cx="0" cy="0"/>
        </a:xfrm>
      </p:grpSpPr>
      <p:sp>
        <p:nvSpPr>
          <p:cNvPr id="29" name="Google Shape;29;p6"/>
          <p:cNvSpPr/>
          <p:nvPr/>
        </p:nvSpPr>
        <p:spPr>
          <a:xfrm>
            <a:off x="0" y="676276"/>
            <a:ext cx="12192000" cy="282575"/>
          </a:xfrm>
          <a:prstGeom prst="rect">
            <a:avLst/>
          </a:prstGeom>
          <a:solidFill>
            <a:srgbClr val="FEFEF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Libre Franklin"/>
              <a:ea typeface="Libre Franklin"/>
              <a:cs typeface="Libre Franklin"/>
              <a:sym typeface="Libre Franklin"/>
            </a:endParaRPr>
          </a:p>
        </p:txBody>
      </p:sp>
      <p:sp>
        <p:nvSpPr>
          <p:cNvPr id="30" name="Google Shape;30;p6"/>
          <p:cNvSpPr txBox="1"/>
          <p:nvPr>
            <p:ph type="title"/>
          </p:nvPr>
        </p:nvSpPr>
        <p:spPr>
          <a:xfrm>
            <a:off x="0" y="2389457"/>
            <a:ext cx="12192000" cy="8127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6"/>
          <p:cNvSpPr txBox="1"/>
          <p:nvPr>
            <p:ph idx="1" type="body"/>
          </p:nvPr>
        </p:nvSpPr>
        <p:spPr>
          <a:xfrm>
            <a:off x="1" y="3257084"/>
            <a:ext cx="12191999" cy="1150564"/>
          </a:xfrm>
          <a:prstGeom prst="rect">
            <a:avLst/>
          </a:prstGeom>
          <a:noFill/>
          <a:ln>
            <a:noFill/>
          </a:ln>
        </p:spPr>
        <p:txBody>
          <a:bodyPr anchorCtr="0" anchor="t" bIns="45700" lIns="91425" spcFirstLastPara="1" rIns="91425" wrap="square" tIns="45700">
            <a:noAutofit/>
          </a:bodyPr>
          <a:lstStyle>
            <a:lvl1pPr indent="-228600" lvl="0" marL="457200" algn="ctr">
              <a:lnSpc>
                <a:spcPct val="100000"/>
              </a:lnSpc>
              <a:spcBef>
                <a:spcPts val="520"/>
              </a:spcBef>
              <a:spcAft>
                <a:spcPts val="0"/>
              </a:spcAft>
              <a:buClr>
                <a:srgbClr val="282B2E"/>
              </a:buClr>
              <a:buSzPts val="2600"/>
              <a:buFont typeface="Arial"/>
              <a:buNone/>
              <a:defRPr/>
            </a:lvl1pPr>
            <a:lvl2pPr indent="-342900" lvl="1" marL="914400" algn="l">
              <a:lnSpc>
                <a:spcPct val="100000"/>
              </a:lnSpc>
              <a:spcBef>
                <a:spcPts val="360"/>
              </a:spcBef>
              <a:spcAft>
                <a:spcPts val="0"/>
              </a:spcAft>
              <a:buClr>
                <a:srgbClr val="282B2E"/>
              </a:buClr>
              <a:buSzPts val="1800"/>
              <a:buChar char="–"/>
              <a:defRPr/>
            </a:lvl2pPr>
            <a:lvl3pPr indent="-342900" lvl="2" marL="1371600" algn="l">
              <a:lnSpc>
                <a:spcPct val="100000"/>
              </a:lnSpc>
              <a:spcBef>
                <a:spcPts val="360"/>
              </a:spcBef>
              <a:spcAft>
                <a:spcPts val="0"/>
              </a:spcAft>
              <a:buClr>
                <a:srgbClr val="282B2E"/>
              </a:buClr>
              <a:buSzPts val="1800"/>
              <a:buChar char="•"/>
              <a:defRPr/>
            </a:lvl3pPr>
            <a:lvl4pPr indent="-342900" lvl="3" marL="1828800" algn="l">
              <a:lnSpc>
                <a:spcPct val="100000"/>
              </a:lnSpc>
              <a:spcBef>
                <a:spcPts val="360"/>
              </a:spcBef>
              <a:spcAft>
                <a:spcPts val="0"/>
              </a:spcAft>
              <a:buClr>
                <a:srgbClr val="282B2E"/>
              </a:buClr>
              <a:buSzPts val="1800"/>
              <a:buChar char="–"/>
              <a:defRPr/>
            </a:lvl4pPr>
            <a:lvl5pPr indent="-342900" lvl="4" marL="2286000" algn="l">
              <a:lnSpc>
                <a:spcPct val="100000"/>
              </a:lnSpc>
              <a:spcBef>
                <a:spcPts val="360"/>
              </a:spcBef>
              <a:spcAft>
                <a:spcPts val="0"/>
              </a:spcAft>
              <a:buClr>
                <a:srgbClr val="282B2E"/>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32" name="Google Shape;32;p6"/>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Contents slide layout">
  <p:cSld name="5_Contents slide layout">
    <p:spTree>
      <p:nvGrpSpPr>
        <p:cNvPr id="33" name="Shape 33"/>
        <p:cNvGrpSpPr/>
        <p:nvPr/>
      </p:nvGrpSpPr>
      <p:grpSpPr>
        <a:xfrm>
          <a:off x="0" y="0"/>
          <a:ext cx="0" cy="0"/>
          <a:chOff x="0" y="0"/>
          <a:chExt cx="0" cy="0"/>
        </a:xfrm>
      </p:grpSpPr>
      <p:sp>
        <p:nvSpPr>
          <p:cNvPr id="34" name="Google Shape;34;p7"/>
          <p:cNvSpPr/>
          <p:nvPr>
            <p:ph idx="2" type="pic"/>
          </p:nvPr>
        </p:nvSpPr>
        <p:spPr>
          <a:xfrm>
            <a:off x="117950" y="1065321"/>
            <a:ext cx="5386206" cy="5273336"/>
          </a:xfrm>
          <a:prstGeom prst="rect">
            <a:avLst/>
          </a:prstGeom>
          <a:solidFill>
            <a:srgbClr val="F2F2F2"/>
          </a:solidFill>
          <a:ln>
            <a:noFill/>
          </a:ln>
        </p:spPr>
      </p:sp>
      <p:sp>
        <p:nvSpPr>
          <p:cNvPr id="35" name="Google Shape;35;p7"/>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slide">
  <p:cSld name="Thank you slide">
    <p:bg>
      <p:bgPr>
        <a:solidFill>
          <a:schemeClr val="lt2"/>
        </a:solidFill>
      </p:bgPr>
    </p:bg>
    <p:spTree>
      <p:nvGrpSpPr>
        <p:cNvPr id="36" name="Shape 36"/>
        <p:cNvGrpSpPr/>
        <p:nvPr/>
      </p:nvGrpSpPr>
      <p:grpSpPr>
        <a:xfrm>
          <a:off x="0" y="0"/>
          <a:ext cx="0" cy="0"/>
          <a:chOff x="0" y="0"/>
          <a:chExt cx="0" cy="0"/>
        </a:xfrm>
      </p:grpSpPr>
      <p:sp>
        <p:nvSpPr>
          <p:cNvPr id="37" name="Google Shape;37;p8"/>
          <p:cNvSpPr txBox="1"/>
          <p:nvPr>
            <p:ph type="ctrTitle"/>
          </p:nvPr>
        </p:nvSpPr>
        <p:spPr>
          <a:xfrm>
            <a:off x="679440" y="1973908"/>
            <a:ext cx="3571540" cy="2910185"/>
          </a:xfrm>
          <a:prstGeom prst="rect">
            <a:avLst/>
          </a:prstGeom>
          <a:noFill/>
          <a:ln>
            <a:noFill/>
          </a:ln>
        </p:spPr>
        <p:txBody>
          <a:bodyPr anchorCtr="0" anchor="ctr" bIns="45700" lIns="91425" spcFirstLastPara="1" rIns="91425" wrap="square" tIns="45700">
            <a:noAutofit/>
          </a:bodyPr>
          <a:lstStyle>
            <a:lvl1pPr lvl="0" algn="r">
              <a:lnSpc>
                <a:spcPct val="90000"/>
              </a:lnSpc>
              <a:spcBef>
                <a:spcPts val="0"/>
              </a:spcBef>
              <a:spcAft>
                <a:spcPts val="0"/>
              </a:spcAft>
              <a:buSzPts val="1400"/>
              <a:buNone/>
              <a:defRPr sz="4800">
                <a:solidFill>
                  <a:schemeClr val="accent1"/>
                </a:solidFill>
                <a:latin typeface="Quattrocento Sans"/>
                <a:ea typeface="Quattrocento Sans"/>
                <a:cs typeface="Quattrocento Sans"/>
                <a:sym typeface="Quattrocento Sans"/>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8"/>
          <p:cNvSpPr txBox="1"/>
          <p:nvPr>
            <p:ph idx="11" type="ftr"/>
          </p:nvPr>
        </p:nvSpPr>
        <p:spPr>
          <a:xfrm>
            <a:off x="4165601" y="6356352"/>
            <a:ext cx="38608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Libre Franklin"/>
                <a:ea typeface="Libre Franklin"/>
                <a:cs typeface="Libre Franklin"/>
                <a:sym typeface="Libre Franklin"/>
              </a:defRPr>
            </a:lvl9pPr>
          </a:lstStyle>
          <a:p/>
        </p:txBody>
      </p:sp>
      <p:sp>
        <p:nvSpPr>
          <p:cNvPr id="39" name="Google Shape;39;p8"/>
          <p:cNvSpPr txBox="1"/>
          <p:nvPr>
            <p:ph idx="12" type="sldNum"/>
          </p:nvPr>
        </p:nvSpPr>
        <p:spPr>
          <a:xfrm>
            <a:off x="353998" y="6356351"/>
            <a:ext cx="28448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
        <p:nvSpPr>
          <p:cNvPr id="40" name="Google Shape;40;p8"/>
          <p:cNvSpPr/>
          <p:nvPr>
            <p:ph idx="2" type="pic"/>
          </p:nvPr>
        </p:nvSpPr>
        <p:spPr>
          <a:xfrm>
            <a:off x="9715595" y="6356350"/>
            <a:ext cx="2196582" cy="385930"/>
          </a:xfrm>
          <a:prstGeom prst="rect">
            <a:avLst/>
          </a:prstGeom>
          <a:noFill/>
          <a:ln>
            <a:noFill/>
          </a:ln>
        </p:spPr>
      </p:sp>
      <p:sp>
        <p:nvSpPr>
          <p:cNvPr id="41" name="Google Shape;41;p8"/>
          <p:cNvSpPr/>
          <p:nvPr/>
        </p:nvSpPr>
        <p:spPr>
          <a:xfrm flipH="1">
            <a:off x="4803648" y="1492"/>
            <a:ext cx="3571540" cy="6856504"/>
          </a:xfrm>
          <a:custGeom>
            <a:rect b="b" l="l" r="r" t="t"/>
            <a:pathLst>
              <a:path extrusionOk="0" h="9906583" w="5158977">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Quattrocento Sans"/>
              <a:ea typeface="Quattrocento Sans"/>
              <a:cs typeface="Quattrocento Sans"/>
              <a:sym typeface="Quattrocento San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ed text &amp; graphic">
  <p:cSld name="Bulleted text &amp; graphic">
    <p:bg>
      <p:bgPr>
        <a:solidFill>
          <a:schemeClr val="lt1"/>
        </a:solidFill>
      </p:bgPr>
    </p:bg>
    <p:spTree>
      <p:nvGrpSpPr>
        <p:cNvPr id="42" name="Shape 42"/>
        <p:cNvGrpSpPr/>
        <p:nvPr/>
      </p:nvGrpSpPr>
      <p:grpSpPr>
        <a:xfrm>
          <a:off x="0" y="0"/>
          <a:ext cx="0" cy="0"/>
          <a:chOff x="0" y="0"/>
          <a:chExt cx="0" cy="0"/>
        </a:xfrm>
      </p:grpSpPr>
      <p:sp>
        <p:nvSpPr>
          <p:cNvPr id="43" name="Google Shape;43;p9"/>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9"/>
          <p:cNvSpPr txBox="1"/>
          <p:nvPr>
            <p:ph idx="1" type="body"/>
          </p:nvPr>
        </p:nvSpPr>
        <p:spPr>
          <a:xfrm>
            <a:off x="256117" y="819150"/>
            <a:ext cx="11641667" cy="55245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282B2E"/>
              </a:buClr>
              <a:buSzPts val="1800"/>
              <a:buChar char="•"/>
              <a:defRPr/>
            </a:lvl1pPr>
            <a:lvl2pPr indent="-342900" lvl="1" marL="914400" algn="l">
              <a:lnSpc>
                <a:spcPct val="100000"/>
              </a:lnSpc>
              <a:spcBef>
                <a:spcPts val="360"/>
              </a:spcBef>
              <a:spcAft>
                <a:spcPts val="0"/>
              </a:spcAft>
              <a:buClr>
                <a:srgbClr val="282B2E"/>
              </a:buClr>
              <a:buSzPts val="1800"/>
              <a:buChar char="–"/>
              <a:defRPr/>
            </a:lvl2pPr>
            <a:lvl3pPr indent="-342900" lvl="2" marL="1371600" algn="l">
              <a:lnSpc>
                <a:spcPct val="100000"/>
              </a:lnSpc>
              <a:spcBef>
                <a:spcPts val="360"/>
              </a:spcBef>
              <a:spcAft>
                <a:spcPts val="0"/>
              </a:spcAft>
              <a:buClr>
                <a:srgbClr val="282B2E"/>
              </a:buClr>
              <a:buSzPts val="1800"/>
              <a:buChar char="•"/>
              <a:defRPr/>
            </a:lvl3pPr>
            <a:lvl4pPr indent="-342900" lvl="3" marL="1828800" algn="l">
              <a:lnSpc>
                <a:spcPct val="100000"/>
              </a:lnSpc>
              <a:spcBef>
                <a:spcPts val="360"/>
              </a:spcBef>
              <a:spcAft>
                <a:spcPts val="0"/>
              </a:spcAft>
              <a:buClr>
                <a:srgbClr val="282B2E"/>
              </a:buClr>
              <a:buSzPts val="1800"/>
              <a:buChar char="–"/>
              <a:defRPr/>
            </a:lvl4pPr>
            <a:lvl5pPr indent="-342900" lvl="4" marL="2286000" algn="l">
              <a:lnSpc>
                <a:spcPct val="100000"/>
              </a:lnSpc>
              <a:spcBef>
                <a:spcPts val="360"/>
              </a:spcBef>
              <a:spcAft>
                <a:spcPts val="0"/>
              </a:spcAft>
              <a:buClr>
                <a:srgbClr val="282B2E"/>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45" name="Google Shape;45;p9"/>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0" sz="3300" u="none" cap="none" strike="noStrike">
                <a:solidFill>
                  <a:srgbClr val="2A5998"/>
                </a:solidFill>
                <a:latin typeface="Avenir"/>
                <a:ea typeface="Avenir"/>
                <a:cs typeface="Avenir"/>
                <a:sym typeface="Avenir"/>
              </a:defRPr>
            </a:lvl1pPr>
            <a:lvl2pPr lvl="1"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lnSpc>
                <a:spcPct val="100000"/>
              </a:lnSpc>
              <a:spcBef>
                <a:spcPts val="0"/>
              </a:spcBef>
              <a:spcAft>
                <a:spcPts val="0"/>
              </a:spcAft>
              <a:buClr>
                <a:srgbClr val="000000"/>
              </a:buClr>
              <a:buSzPts val="1400"/>
              <a:buFont typeface="Arial"/>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11" name="Google Shape;11;p2"/>
          <p:cNvSpPr txBox="1"/>
          <p:nvPr>
            <p:ph idx="1" type="body"/>
          </p:nvPr>
        </p:nvSpPr>
        <p:spPr>
          <a:xfrm>
            <a:off x="480484" y="1047751"/>
            <a:ext cx="10972800" cy="4525963"/>
          </a:xfrm>
          <a:prstGeom prst="rect">
            <a:avLst/>
          </a:prstGeom>
          <a:noFill/>
          <a:ln>
            <a:noFill/>
          </a:ln>
        </p:spPr>
        <p:txBody>
          <a:bodyPr anchorCtr="0" anchor="t" bIns="45700" lIns="91425" spcFirstLastPara="1" rIns="91425" wrap="square" tIns="45700">
            <a:noAutofit/>
          </a:bodyPr>
          <a:lstStyle>
            <a:lvl1pPr indent="-393700" lvl="0" marL="457200" marR="0" rtl="0" algn="l">
              <a:lnSpc>
                <a:spcPct val="100000"/>
              </a:lnSpc>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indent="-381000" lvl="1" marL="914400" marR="0" rtl="0" algn="l">
              <a:lnSpc>
                <a:spcPct val="100000"/>
              </a:lnSpc>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indent="-368300" lvl="2" marL="1371600" marR="0" rtl="0" algn="l">
              <a:lnSpc>
                <a:spcPct val="100000"/>
              </a:lnSpc>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indent="-355600" lvl="3" marL="1828800" marR="0" rtl="0" algn="l">
              <a:lnSpc>
                <a:spcPct val="100000"/>
              </a:lnSpc>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indent="-342900" lvl="4" marL="2286000" marR="0" rtl="0" algn="l">
              <a:lnSpc>
                <a:spcPct val="100000"/>
              </a:lnSpc>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12" name="Google Shape;12;p2"/>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4.png"/><Relationship Id="rId6" Type="http://schemas.openxmlformats.org/officeDocument/2006/relationships/image" Target="../media/image2.jpg"/><Relationship Id="rId7"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 name="Shape 49"/>
        <p:cNvGrpSpPr/>
        <p:nvPr/>
      </p:nvGrpSpPr>
      <p:grpSpPr>
        <a:xfrm>
          <a:off x="0" y="0"/>
          <a:ext cx="0" cy="0"/>
          <a:chOff x="0" y="0"/>
          <a:chExt cx="0" cy="0"/>
        </a:xfrm>
      </p:grpSpPr>
      <p:pic>
        <p:nvPicPr>
          <p:cNvPr id="50" name="Google Shape;50;p1"/>
          <p:cNvPicPr preferRelativeResize="0"/>
          <p:nvPr/>
        </p:nvPicPr>
        <p:blipFill rotWithShape="1">
          <a:blip r:embed="rId3">
            <a:alphaModFix/>
          </a:blip>
          <a:srcRect b="0" l="0" r="0" t="0"/>
          <a:stretch/>
        </p:blipFill>
        <p:spPr>
          <a:xfrm>
            <a:off x="0" y="0"/>
            <a:ext cx="12192000" cy="6858000"/>
          </a:xfrm>
          <a:prstGeom prst="rect">
            <a:avLst/>
          </a:prstGeom>
          <a:noFill/>
          <a:ln>
            <a:noFill/>
          </a:ln>
        </p:spPr>
      </p:pic>
      <p:sp>
        <p:nvSpPr>
          <p:cNvPr id="51" name="Google Shape;51;p1"/>
          <p:cNvSpPr txBox="1"/>
          <p:nvPr>
            <p:ph idx="12" type="sldNum"/>
          </p:nvPr>
        </p:nvSpPr>
        <p:spPr>
          <a:xfrm>
            <a:off x="9370484" y="6528324"/>
            <a:ext cx="27432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a:t>‹#›</a:t>
            </a:fld>
            <a:endParaRPr/>
          </a:p>
        </p:txBody>
      </p:sp>
      <p:sp>
        <p:nvSpPr>
          <p:cNvPr id="52" name="Google Shape;52;p1"/>
          <p:cNvSpPr txBox="1"/>
          <p:nvPr/>
        </p:nvSpPr>
        <p:spPr>
          <a:xfrm>
            <a:off x="1734425" y="2735400"/>
            <a:ext cx="5487900" cy="411510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100"/>
              <a:buFont typeface="Arial"/>
              <a:buNone/>
            </a:pPr>
            <a:r>
              <a:rPr b="1" i="0" lang="en-US" sz="1600" u="sng" cap="none" strike="noStrike">
                <a:solidFill>
                  <a:srgbClr val="003478"/>
                </a:solidFill>
                <a:latin typeface="Syncopate"/>
                <a:ea typeface="Syncopate"/>
                <a:cs typeface="Syncopate"/>
                <a:sym typeface="Syncopate"/>
              </a:rPr>
              <a:t>PROJECT DESCRIPTION</a:t>
            </a:r>
            <a:endParaRPr b="1" i="0" sz="1600" u="sng" cap="none" strike="noStrike">
              <a:solidFill>
                <a:srgbClr val="003478"/>
              </a:solidFill>
              <a:latin typeface="Syncopate"/>
              <a:ea typeface="Syncopate"/>
              <a:cs typeface="Syncopate"/>
              <a:sym typeface="Syncopate"/>
            </a:endParaRPr>
          </a:p>
          <a:p>
            <a:pPr indent="0" lvl="0" marL="0" marR="0" rtl="0" algn="l">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Calibri"/>
                <a:ea typeface="Calibri"/>
                <a:cs typeface="Calibri"/>
                <a:sym typeface="Calibri"/>
              </a:rPr>
              <a:t>The Dearborn Public Schools will address infrastructure needs at several aging schools to positively impact climate change and create a more energy efficient and healthier school environment. The plan includes:</a:t>
            </a:r>
            <a:endParaRPr b="0" i="0"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b="0" i="0" sz="400" u="none" cap="none" strike="noStrike">
              <a:solidFill>
                <a:schemeClr val="dk1"/>
              </a:solidFill>
              <a:latin typeface="Calibri"/>
              <a:ea typeface="Calibri"/>
              <a:cs typeface="Calibri"/>
              <a:sym typeface="Calibri"/>
            </a:endParaRPr>
          </a:p>
          <a:p>
            <a:pPr indent="-298450" lvl="0" marL="457200" marR="0" rtl="0" algn="l">
              <a:lnSpc>
                <a:spcPct val="100000"/>
              </a:lnSpc>
              <a:spcBef>
                <a:spcPts val="0"/>
              </a:spcBef>
              <a:spcAft>
                <a:spcPts val="0"/>
              </a:spcAft>
              <a:buClr>
                <a:schemeClr val="dk1"/>
              </a:buClr>
              <a:buSzPts val="1100"/>
              <a:buFont typeface="Calibri"/>
              <a:buChar char="●"/>
            </a:pPr>
            <a:r>
              <a:rPr b="0" i="0" lang="en-US" sz="1100" u="none" cap="none" strike="noStrike">
                <a:solidFill>
                  <a:schemeClr val="dk1"/>
                </a:solidFill>
                <a:latin typeface="Calibri"/>
                <a:ea typeface="Calibri"/>
                <a:cs typeface="Calibri"/>
                <a:sym typeface="Calibri"/>
              </a:rPr>
              <a:t>Replacing outdated and inefficient equipment such as boilers, ventilation dampers, and other HVAC related equipment.</a:t>
            </a:r>
            <a:endParaRPr b="0" i="0" sz="1100" u="none" cap="none" strike="noStrike">
              <a:solidFill>
                <a:schemeClr val="dk1"/>
              </a:solidFill>
              <a:latin typeface="Calibri"/>
              <a:ea typeface="Calibri"/>
              <a:cs typeface="Calibri"/>
              <a:sym typeface="Calibri"/>
            </a:endParaRPr>
          </a:p>
          <a:p>
            <a:pPr indent="0" lvl="0" marL="457200" marR="0" rtl="0" algn="l">
              <a:lnSpc>
                <a:spcPct val="100000"/>
              </a:lnSpc>
              <a:spcBef>
                <a:spcPts val="0"/>
              </a:spcBef>
              <a:spcAft>
                <a:spcPts val="0"/>
              </a:spcAft>
              <a:buClr>
                <a:schemeClr val="dk1"/>
              </a:buClr>
              <a:buSzPts val="1100"/>
              <a:buFont typeface="Arial"/>
              <a:buNone/>
            </a:pPr>
            <a:r>
              <a:t/>
            </a:r>
            <a:endParaRPr b="0" i="0" sz="400" u="none" cap="none" strike="noStrike">
              <a:solidFill>
                <a:schemeClr val="dk1"/>
              </a:solidFill>
              <a:latin typeface="Calibri"/>
              <a:ea typeface="Calibri"/>
              <a:cs typeface="Calibri"/>
              <a:sym typeface="Calibri"/>
            </a:endParaRPr>
          </a:p>
          <a:p>
            <a:pPr indent="-298450" lvl="0" marL="457200" marR="0" rtl="0" algn="l">
              <a:lnSpc>
                <a:spcPct val="100000"/>
              </a:lnSpc>
              <a:spcBef>
                <a:spcPts val="0"/>
              </a:spcBef>
              <a:spcAft>
                <a:spcPts val="0"/>
              </a:spcAft>
              <a:buClr>
                <a:schemeClr val="dk1"/>
              </a:buClr>
              <a:buSzPts val="1100"/>
              <a:buFont typeface="Calibri"/>
              <a:buChar char="●"/>
            </a:pPr>
            <a:r>
              <a:rPr b="0" i="0" lang="en-US" sz="1100" u="none" cap="none" strike="noStrike">
                <a:solidFill>
                  <a:schemeClr val="dk1"/>
                </a:solidFill>
                <a:latin typeface="Calibri"/>
                <a:ea typeface="Calibri"/>
                <a:cs typeface="Calibri"/>
                <a:sym typeface="Calibri"/>
              </a:rPr>
              <a:t>Replacing parking lots that will include underground stormwater retention systems.  This project complements current efforts by the City of Dearborn to prevent stormwater runoff  from overwhelming the natural ecosystem during severe weather. </a:t>
            </a:r>
            <a:endParaRPr b="0" i="0" sz="1100" u="none" cap="none" strike="noStrike">
              <a:solidFill>
                <a:schemeClr val="dk1"/>
              </a:solidFill>
              <a:latin typeface="Calibri"/>
              <a:ea typeface="Calibri"/>
              <a:cs typeface="Calibri"/>
              <a:sym typeface="Calibri"/>
            </a:endParaRPr>
          </a:p>
          <a:p>
            <a:pPr indent="0" lvl="0" marL="457200" marR="0" rtl="0" algn="l">
              <a:lnSpc>
                <a:spcPct val="100000"/>
              </a:lnSpc>
              <a:spcBef>
                <a:spcPts val="0"/>
              </a:spcBef>
              <a:spcAft>
                <a:spcPts val="0"/>
              </a:spcAft>
              <a:buClr>
                <a:schemeClr val="dk1"/>
              </a:buClr>
              <a:buSzPts val="1100"/>
              <a:buFont typeface="Arial"/>
              <a:buNone/>
            </a:pPr>
            <a:r>
              <a:t/>
            </a:r>
            <a:endParaRPr b="0" i="0" sz="400" u="none" cap="none" strike="noStrike">
              <a:solidFill>
                <a:schemeClr val="dk1"/>
              </a:solidFill>
              <a:latin typeface="Calibri"/>
              <a:ea typeface="Calibri"/>
              <a:cs typeface="Calibri"/>
              <a:sym typeface="Calibri"/>
            </a:endParaRPr>
          </a:p>
          <a:p>
            <a:pPr indent="-298450" lvl="0" marL="457200" marR="0" rtl="0" algn="l">
              <a:lnSpc>
                <a:spcPct val="100000"/>
              </a:lnSpc>
              <a:spcBef>
                <a:spcPts val="0"/>
              </a:spcBef>
              <a:spcAft>
                <a:spcPts val="0"/>
              </a:spcAft>
              <a:buClr>
                <a:schemeClr val="dk1"/>
              </a:buClr>
              <a:buSzPts val="1100"/>
              <a:buFont typeface="Calibri"/>
              <a:buChar char="●"/>
            </a:pPr>
            <a:r>
              <a:rPr b="0" i="0" lang="en-US" sz="1100" u="none" cap="none" strike="noStrike">
                <a:solidFill>
                  <a:schemeClr val="dk1"/>
                </a:solidFill>
                <a:latin typeface="Calibri"/>
                <a:ea typeface="Calibri"/>
                <a:cs typeface="Calibri"/>
                <a:sym typeface="Calibri"/>
              </a:rPr>
              <a:t>A new state of the art centrally located automotive learning lab will ensure equity of access for all students interested in pursuing high-skilled, high-demand and high-paid careers in the automotive service industry. </a:t>
            </a:r>
            <a:endParaRPr b="0" i="0" sz="1100" u="none" cap="none" strike="noStrike">
              <a:solidFill>
                <a:schemeClr val="dk1"/>
              </a:solidFill>
              <a:latin typeface="Calibri"/>
              <a:ea typeface="Calibri"/>
              <a:cs typeface="Calibri"/>
              <a:sym typeface="Calibri"/>
            </a:endParaRPr>
          </a:p>
          <a:p>
            <a:pPr indent="0" lvl="0" marL="0" marR="0" rtl="0" algn="l">
              <a:lnSpc>
                <a:spcPct val="115000"/>
              </a:lnSpc>
              <a:spcBef>
                <a:spcPts val="0"/>
              </a:spcBef>
              <a:spcAft>
                <a:spcPts val="0"/>
              </a:spcAft>
              <a:buClr>
                <a:schemeClr val="dk1"/>
              </a:buClr>
              <a:buSzPts val="1100"/>
              <a:buFont typeface="Arial"/>
              <a:buNone/>
            </a:pPr>
            <a:r>
              <a:t/>
            </a:r>
            <a:endParaRPr b="0" i="0" sz="600" u="none" cap="none" strike="noStrik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100"/>
              <a:buFont typeface="Arial"/>
              <a:buNone/>
            </a:pPr>
            <a:r>
              <a:rPr b="1" i="0" lang="en-US" sz="1600" u="none" cap="none" strike="noStrike">
                <a:solidFill>
                  <a:srgbClr val="003478"/>
                </a:solidFill>
                <a:latin typeface="Syncopate"/>
                <a:ea typeface="Syncopate"/>
                <a:cs typeface="Syncopate"/>
                <a:sym typeface="Syncopate"/>
              </a:rPr>
              <a:t>Summary of Need</a:t>
            </a:r>
            <a:endParaRPr b="1" i="0" sz="1600" u="none" cap="none" strike="noStrike">
              <a:solidFill>
                <a:srgbClr val="003478"/>
              </a:solidFill>
              <a:latin typeface="Syncopate"/>
              <a:ea typeface="Syncopate"/>
              <a:cs typeface="Syncopate"/>
              <a:sym typeface="Syncopate"/>
            </a:endParaRPr>
          </a:p>
          <a:p>
            <a:pPr indent="0" lvl="1" marL="0" marR="0" rtl="0" algn="just">
              <a:lnSpc>
                <a:spcPct val="100000"/>
              </a:lnSpc>
              <a:spcBef>
                <a:spcPts val="0"/>
              </a:spcBef>
              <a:spcAft>
                <a:spcPts val="0"/>
              </a:spcAft>
              <a:buClr>
                <a:schemeClr val="dk1"/>
              </a:buClr>
              <a:buSzPts val="1100"/>
              <a:buFont typeface="Arial"/>
              <a:buNone/>
            </a:pPr>
            <a:r>
              <a:rPr b="0" i="0" lang="en-US" sz="1100" u="none" cap="none" strike="noStrike">
                <a:solidFill>
                  <a:schemeClr val="dk1"/>
                </a:solidFill>
                <a:latin typeface="Calibri"/>
                <a:ea typeface="Calibri"/>
                <a:cs typeface="Calibri"/>
                <a:sym typeface="Calibri"/>
              </a:rPr>
              <a:t>With an overall average age of 69 years for all district buildings, and 12 schools over the age of 90,  dollars received through the Renew America’s Schools program would provide the funding needed to address some of the most critical infrastructure needs of our schools and limit school closures due to system failures.  The district was able to leverage one time funding during the pandemic to address learning loss and provide social emotional support for students. In addition, some HVAC improvements were completed. The loss of these funds, and a narrowly defeated infrastructure ballot proposal in 2019, has created a funding need in the district. </a:t>
            </a:r>
            <a:endParaRPr b="1" i="0" sz="1100" u="sng" cap="none" strike="noStrike">
              <a:solidFill>
                <a:srgbClr val="003478"/>
              </a:solidFill>
              <a:latin typeface="Calibri"/>
              <a:ea typeface="Calibri"/>
              <a:cs typeface="Calibri"/>
              <a:sym typeface="Calibri"/>
            </a:endParaRPr>
          </a:p>
        </p:txBody>
      </p:sp>
      <p:sp>
        <p:nvSpPr>
          <p:cNvPr id="53" name="Google Shape;53;p1"/>
          <p:cNvSpPr txBox="1"/>
          <p:nvPr/>
        </p:nvSpPr>
        <p:spPr>
          <a:xfrm>
            <a:off x="7402775" y="80022"/>
            <a:ext cx="4553100" cy="3294000"/>
          </a:xfrm>
          <a:prstGeom prst="rect">
            <a:avLst/>
          </a:prstGeom>
          <a:noFill/>
          <a:ln>
            <a:noFill/>
          </a:ln>
        </p:spPr>
        <p:txBody>
          <a:bodyPr anchorCtr="0" anchor="t" bIns="45700" lIns="91425" spcFirstLastPara="1" rIns="91425" wrap="square" tIns="45700">
            <a:noAutofit/>
          </a:bodyPr>
          <a:lstStyle/>
          <a:p>
            <a:pPr indent="0" lvl="1" marL="0" marR="0" rtl="0" algn="l">
              <a:lnSpc>
                <a:spcPct val="100000"/>
              </a:lnSpc>
              <a:spcBef>
                <a:spcPts val="0"/>
              </a:spcBef>
              <a:spcAft>
                <a:spcPts val="0"/>
              </a:spcAft>
              <a:buClr>
                <a:srgbClr val="000000"/>
              </a:buClr>
              <a:buSzPts val="1600"/>
              <a:buFont typeface="Arial"/>
              <a:buNone/>
            </a:pPr>
            <a:r>
              <a:rPr b="1" i="0" lang="en-US" sz="1600" u="none" cap="none" strike="noStrike">
                <a:solidFill>
                  <a:srgbClr val="003478"/>
                </a:solidFill>
                <a:latin typeface="Syncopate"/>
                <a:ea typeface="Syncopate"/>
                <a:cs typeface="Syncopate"/>
                <a:sym typeface="Syncopate"/>
              </a:rPr>
              <a:t>PROJECT GOALS</a:t>
            </a:r>
            <a:endParaRPr b="1" i="0" sz="1600" u="none" cap="none" strike="noStrike">
              <a:solidFill>
                <a:srgbClr val="003478"/>
              </a:solidFill>
              <a:latin typeface="Syncopate"/>
              <a:ea typeface="Syncopate"/>
              <a:cs typeface="Syncopate"/>
              <a:sym typeface="Syncopate"/>
            </a:endParaRPr>
          </a:p>
          <a:p>
            <a:pPr indent="0" lvl="1" marL="0" marR="0" rtl="0" algn="just">
              <a:lnSpc>
                <a:spcPct val="100000"/>
              </a:lnSpc>
              <a:spcBef>
                <a:spcPts val="0"/>
              </a:spcBef>
              <a:spcAft>
                <a:spcPts val="0"/>
              </a:spcAft>
              <a:buClr>
                <a:srgbClr val="000000"/>
              </a:buClr>
              <a:buSzPts val="1200"/>
              <a:buFont typeface="Arial"/>
              <a:buNone/>
            </a:pPr>
            <a:r>
              <a:rPr b="0" i="1" lang="en-US" sz="1200" u="none" cap="none" strike="noStrike">
                <a:solidFill>
                  <a:schemeClr val="dk1"/>
                </a:solidFill>
                <a:latin typeface="Calibri"/>
                <a:ea typeface="Calibri"/>
                <a:cs typeface="Calibri"/>
                <a:sym typeface="Calibri"/>
              </a:rPr>
              <a:t>The Dearborn Public Schools will use funding from the Renew America’s Schools program in two ares.  </a:t>
            </a:r>
            <a:endParaRPr b="0" i="1" sz="1200" u="none" cap="none" strike="noStrike">
              <a:solidFill>
                <a:schemeClr val="dk1"/>
              </a:solidFill>
              <a:latin typeface="Calibri"/>
              <a:ea typeface="Calibri"/>
              <a:cs typeface="Calibri"/>
              <a:sym typeface="Calibri"/>
            </a:endParaRPr>
          </a:p>
          <a:p>
            <a:pPr indent="-304800" lvl="0" marL="457200" marR="0" rtl="0" algn="just">
              <a:lnSpc>
                <a:spcPct val="100000"/>
              </a:lnSpc>
              <a:spcBef>
                <a:spcPts val="0"/>
              </a:spcBef>
              <a:spcAft>
                <a:spcPts val="0"/>
              </a:spcAft>
              <a:buClr>
                <a:schemeClr val="dk1"/>
              </a:buClr>
              <a:buSzPts val="1200"/>
              <a:buFont typeface="Calibri"/>
              <a:buAutoNum type="arabicParenR"/>
            </a:pPr>
            <a:r>
              <a:rPr b="0" i="1" lang="en-US" sz="1200" u="none" cap="none" strike="noStrike">
                <a:solidFill>
                  <a:schemeClr val="dk1"/>
                </a:solidFill>
                <a:latin typeface="Calibri"/>
                <a:ea typeface="Calibri"/>
                <a:cs typeface="Calibri"/>
                <a:sym typeface="Calibri"/>
              </a:rPr>
              <a:t>Create a modern automotive technology learning space that will expand opportunities for students to obtain the knowledge, skills, and certifications needed to begin careers in the growing automotive service industry.  </a:t>
            </a:r>
            <a:endParaRPr b="0" i="1" sz="1200" u="none" cap="none" strike="noStrike">
              <a:solidFill>
                <a:schemeClr val="dk1"/>
              </a:solidFill>
              <a:latin typeface="Calibri"/>
              <a:ea typeface="Calibri"/>
              <a:cs typeface="Calibri"/>
              <a:sym typeface="Calibri"/>
            </a:endParaRPr>
          </a:p>
          <a:p>
            <a:pPr indent="0" lvl="0" marL="457200" marR="0" rtl="0" algn="just">
              <a:lnSpc>
                <a:spcPct val="100000"/>
              </a:lnSpc>
              <a:spcBef>
                <a:spcPts val="0"/>
              </a:spcBef>
              <a:spcAft>
                <a:spcPts val="0"/>
              </a:spcAft>
              <a:buClr>
                <a:srgbClr val="000000"/>
              </a:buClr>
              <a:buSzPts val="600"/>
              <a:buFont typeface="Arial"/>
              <a:buNone/>
            </a:pPr>
            <a:r>
              <a:t/>
            </a:r>
            <a:endParaRPr b="0" i="1" sz="600" u="none" cap="none" strike="noStrike">
              <a:solidFill>
                <a:schemeClr val="dk1"/>
              </a:solidFill>
              <a:latin typeface="Calibri"/>
              <a:ea typeface="Calibri"/>
              <a:cs typeface="Calibri"/>
              <a:sym typeface="Calibri"/>
            </a:endParaRPr>
          </a:p>
          <a:p>
            <a:pPr indent="-304800" lvl="0" marL="457200" marR="0" rtl="0" algn="just">
              <a:lnSpc>
                <a:spcPct val="100000"/>
              </a:lnSpc>
              <a:spcBef>
                <a:spcPts val="0"/>
              </a:spcBef>
              <a:spcAft>
                <a:spcPts val="0"/>
              </a:spcAft>
              <a:buClr>
                <a:schemeClr val="dk1"/>
              </a:buClr>
              <a:buSzPts val="1200"/>
              <a:buFont typeface="Calibri"/>
              <a:buAutoNum type="arabicParenR"/>
            </a:pPr>
            <a:r>
              <a:rPr b="0" i="1" lang="en-US" sz="1200" u="none" cap="none" strike="noStrike">
                <a:solidFill>
                  <a:schemeClr val="dk1"/>
                </a:solidFill>
                <a:latin typeface="Calibri"/>
                <a:ea typeface="Calibri"/>
                <a:cs typeface="Calibri"/>
                <a:sym typeface="Calibri"/>
              </a:rPr>
              <a:t>Enhance and modernize environmental systems including HVAC, lighting, and other building improvements to create safe and healthy learning spaces  throughout the district.  </a:t>
            </a:r>
            <a:endParaRPr b="0" i="1" sz="1200" u="none" cap="none" strike="noStrik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0000"/>
              </a:buClr>
              <a:buSzPts val="600"/>
              <a:buFont typeface="Arial"/>
              <a:buNone/>
            </a:pPr>
            <a:r>
              <a:t/>
            </a:r>
            <a:endParaRPr b="0" i="1" sz="600" u="none" cap="none" strike="noStrik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0000"/>
              </a:buClr>
              <a:buSzPts val="1200"/>
              <a:buFont typeface="Arial"/>
              <a:buNone/>
            </a:pPr>
            <a:r>
              <a:rPr b="0" i="1" lang="en-US" sz="1200" u="none" cap="none" strike="noStrike">
                <a:solidFill>
                  <a:schemeClr val="dk1"/>
                </a:solidFill>
                <a:latin typeface="Calibri"/>
                <a:ea typeface="Calibri"/>
                <a:cs typeface="Calibri"/>
                <a:sym typeface="Calibri"/>
              </a:rPr>
              <a:t>A vital component to these projects will be maintaining and improving both indoor and outdoor facilities so they can continue to be used by the entire community before, during, and after school for learning, recreational, and emergency use. The longstanding partnership between city and schools has always been and continues to be a vital part of the success of the larger Dearborn community.</a:t>
            </a:r>
            <a:endParaRPr b="0" i="0" sz="1200" u="none" cap="none" strike="noStrike">
              <a:solidFill>
                <a:schemeClr val="dk1"/>
              </a:solidFill>
              <a:latin typeface="Calibri"/>
              <a:ea typeface="Calibri"/>
              <a:cs typeface="Calibri"/>
              <a:sym typeface="Calibri"/>
            </a:endParaRPr>
          </a:p>
        </p:txBody>
      </p:sp>
      <p:sp>
        <p:nvSpPr>
          <p:cNvPr id="54" name="Google Shape;54;p1"/>
          <p:cNvSpPr txBox="1"/>
          <p:nvPr/>
        </p:nvSpPr>
        <p:spPr>
          <a:xfrm>
            <a:off x="1756772" y="1758546"/>
            <a:ext cx="5028600" cy="921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Arial"/>
              <a:buNone/>
            </a:pPr>
            <a:r>
              <a:rPr b="1" i="0" lang="en-US" sz="1600" u="none" cap="none" strike="noStrike">
                <a:solidFill>
                  <a:srgbClr val="003478"/>
                </a:solidFill>
                <a:latin typeface="Syncopate"/>
                <a:ea typeface="Syncopate"/>
                <a:cs typeface="Syncopate"/>
                <a:sym typeface="Syncopate"/>
              </a:rPr>
              <a:t>Thinking S.M.A.R.T.</a:t>
            </a:r>
            <a:endParaRPr b="1" i="0" sz="1600" u="none" cap="none" strike="noStrike">
              <a:solidFill>
                <a:srgbClr val="003478"/>
              </a:solidFill>
              <a:latin typeface="Syncopate"/>
              <a:ea typeface="Syncopate"/>
              <a:cs typeface="Syncopate"/>
              <a:sym typeface="Syncopate"/>
            </a:endParaRPr>
          </a:p>
          <a:p>
            <a:pPr indent="0" lvl="0" marL="0" marR="0" rtl="0" algn="l">
              <a:lnSpc>
                <a:spcPct val="100000"/>
              </a:lnSpc>
              <a:spcBef>
                <a:spcPts val="0"/>
              </a:spcBef>
              <a:spcAft>
                <a:spcPts val="0"/>
              </a:spcAft>
              <a:buClr>
                <a:schemeClr val="dk1"/>
              </a:buClr>
              <a:buSzPts val="2400"/>
              <a:buFont typeface="Arial"/>
              <a:buNone/>
            </a:pPr>
            <a:r>
              <a:rPr b="0" i="1" lang="en-US" sz="1200" u="none" cap="none" strike="noStrike">
                <a:solidFill>
                  <a:schemeClr val="dk1"/>
                </a:solidFill>
                <a:latin typeface="Calibri"/>
                <a:ea typeface="Calibri"/>
                <a:cs typeface="Calibri"/>
                <a:sym typeface="Calibri"/>
              </a:rPr>
              <a:t>Sustainability, Modifications, Air Quality, Reduce, &amp; Technology</a:t>
            </a:r>
            <a:endParaRPr b="0" i="1"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2400"/>
              <a:buFont typeface="Arial"/>
              <a:buNone/>
            </a:pPr>
            <a:r>
              <a:rPr b="0" i="0" lang="en-US" sz="1200" u="none" cap="none" strike="noStrike">
                <a:solidFill>
                  <a:schemeClr val="dk1"/>
                </a:solidFill>
                <a:latin typeface="Calibri"/>
                <a:ea typeface="Calibri"/>
                <a:cs typeface="Calibri"/>
                <a:sym typeface="Calibri"/>
              </a:rPr>
              <a:t>Increase </a:t>
            </a:r>
            <a:r>
              <a:rPr b="1" i="0" lang="en-US" sz="1200" u="none" cap="none" strike="noStrike">
                <a:solidFill>
                  <a:schemeClr val="dk1"/>
                </a:solidFill>
                <a:latin typeface="Calibri"/>
                <a:ea typeface="Calibri"/>
                <a:cs typeface="Calibri"/>
                <a:sym typeface="Calibri"/>
              </a:rPr>
              <a:t>Sustainability</a:t>
            </a:r>
            <a:r>
              <a:rPr b="0" i="0" lang="en-US" sz="1200" u="none" cap="none" strike="noStrike">
                <a:solidFill>
                  <a:schemeClr val="dk1"/>
                </a:solidFill>
                <a:latin typeface="Calibri"/>
                <a:ea typeface="Calibri"/>
                <a:cs typeface="Calibri"/>
                <a:sym typeface="Calibri"/>
              </a:rPr>
              <a:t> through system </a:t>
            </a:r>
            <a:r>
              <a:rPr b="1" i="0" lang="en-US" sz="1200" u="none" cap="none" strike="noStrike">
                <a:solidFill>
                  <a:schemeClr val="dk1"/>
                </a:solidFill>
                <a:latin typeface="Calibri"/>
                <a:ea typeface="Calibri"/>
                <a:cs typeface="Calibri"/>
                <a:sym typeface="Calibri"/>
              </a:rPr>
              <a:t>Modifications</a:t>
            </a:r>
            <a:r>
              <a:rPr b="0" i="0" lang="en-US" sz="1200" u="none" cap="none" strike="noStrike">
                <a:solidFill>
                  <a:schemeClr val="dk1"/>
                </a:solidFill>
                <a:latin typeface="Calibri"/>
                <a:ea typeface="Calibri"/>
                <a:cs typeface="Calibri"/>
                <a:sym typeface="Calibri"/>
              </a:rPr>
              <a:t> that will improve </a:t>
            </a:r>
            <a:r>
              <a:rPr b="1" i="0" lang="en-US" sz="1200" u="none" cap="none" strike="noStrike">
                <a:solidFill>
                  <a:schemeClr val="dk1"/>
                </a:solidFill>
                <a:latin typeface="Calibri"/>
                <a:ea typeface="Calibri"/>
                <a:cs typeface="Calibri"/>
                <a:sym typeface="Calibri"/>
              </a:rPr>
              <a:t>Air Quality </a:t>
            </a:r>
            <a:r>
              <a:rPr b="0" i="0" lang="en-US" sz="1200" u="none" cap="none" strike="noStrike">
                <a:solidFill>
                  <a:schemeClr val="dk1"/>
                </a:solidFill>
                <a:latin typeface="Calibri"/>
                <a:ea typeface="Calibri"/>
                <a:cs typeface="Calibri"/>
                <a:sym typeface="Calibri"/>
              </a:rPr>
              <a:t>and </a:t>
            </a:r>
            <a:r>
              <a:rPr b="1" i="0" lang="en-US" sz="1200" u="none" cap="none" strike="noStrike">
                <a:solidFill>
                  <a:schemeClr val="dk1"/>
                </a:solidFill>
                <a:latin typeface="Calibri"/>
                <a:ea typeface="Calibri"/>
                <a:cs typeface="Calibri"/>
                <a:sym typeface="Calibri"/>
              </a:rPr>
              <a:t>Reduce </a:t>
            </a:r>
            <a:r>
              <a:rPr b="0" i="0" lang="en-US" sz="1200" u="none" cap="none" strike="noStrike">
                <a:solidFill>
                  <a:schemeClr val="dk1"/>
                </a:solidFill>
                <a:latin typeface="Calibri"/>
                <a:ea typeface="Calibri"/>
                <a:cs typeface="Calibri"/>
                <a:sym typeface="Calibri"/>
              </a:rPr>
              <a:t>environmental footprint through improved </a:t>
            </a:r>
            <a:r>
              <a:rPr b="1" i="0" lang="en-US" sz="1200" u="none" cap="none" strike="noStrike">
                <a:solidFill>
                  <a:schemeClr val="dk1"/>
                </a:solidFill>
                <a:latin typeface="Calibri"/>
                <a:ea typeface="Calibri"/>
                <a:cs typeface="Calibri"/>
                <a:sym typeface="Calibri"/>
              </a:rPr>
              <a:t>Technology.</a:t>
            </a:r>
            <a:r>
              <a:rPr b="0" i="0" lang="en-US" sz="1200" u="none" cap="none" strike="noStrike">
                <a:solidFill>
                  <a:schemeClr val="dk1"/>
                </a:solidFill>
                <a:latin typeface="Calibri"/>
                <a:ea typeface="Calibri"/>
                <a:cs typeface="Calibri"/>
                <a:sym typeface="Calibri"/>
              </a:rPr>
              <a:t> </a:t>
            </a:r>
            <a:endParaRPr b="0" i="0" sz="1200" u="none" cap="none" strike="noStrike">
              <a:solidFill>
                <a:schemeClr val="dk1"/>
              </a:solidFill>
              <a:latin typeface="Calibri"/>
              <a:ea typeface="Calibri"/>
              <a:cs typeface="Calibri"/>
              <a:sym typeface="Calibri"/>
            </a:endParaRPr>
          </a:p>
        </p:txBody>
      </p:sp>
      <p:grpSp>
        <p:nvGrpSpPr>
          <p:cNvPr id="55" name="Google Shape;55;p1"/>
          <p:cNvGrpSpPr/>
          <p:nvPr/>
        </p:nvGrpSpPr>
        <p:grpSpPr>
          <a:xfrm>
            <a:off x="7503573" y="3483774"/>
            <a:ext cx="4488007" cy="3155299"/>
            <a:chOff x="7489725" y="3952675"/>
            <a:chExt cx="4623951" cy="3155299"/>
          </a:xfrm>
        </p:grpSpPr>
        <p:pic>
          <p:nvPicPr>
            <p:cNvPr id="56" name="Google Shape;56;p1" title="Points scored"/>
            <p:cNvPicPr preferRelativeResize="0"/>
            <p:nvPr/>
          </p:nvPicPr>
          <p:blipFill rotWithShape="1">
            <a:blip r:embed="rId4">
              <a:alphaModFix/>
            </a:blip>
            <a:srcRect b="10873" l="0" r="-541" t="0"/>
            <a:stretch/>
          </p:blipFill>
          <p:spPr>
            <a:xfrm>
              <a:off x="7489725" y="3952675"/>
              <a:ext cx="4623951" cy="3155299"/>
            </a:xfrm>
            <a:prstGeom prst="rect">
              <a:avLst/>
            </a:prstGeom>
            <a:gradFill>
              <a:gsLst>
                <a:gs pos="0">
                  <a:srgbClr val="84E1FF"/>
                </a:gs>
                <a:gs pos="35000">
                  <a:srgbClr val="A9E6FF"/>
                </a:gs>
                <a:gs pos="100000">
                  <a:srgbClr val="DBF4FF"/>
                </a:gs>
              </a:gsLst>
              <a:lin ang="16200038" scaled="0"/>
            </a:gradFill>
            <a:ln cap="flat" cmpd="sng" w="9525">
              <a:solidFill>
                <a:srgbClr val="00A6DE"/>
              </a:solidFill>
              <a:prstDash val="solid"/>
              <a:round/>
              <a:headEnd len="sm" w="sm" type="none"/>
              <a:tailEnd len="sm" w="sm" type="none"/>
            </a:ln>
            <a:effectLst>
              <a:outerShdw blurRad="400050" rotWithShape="0" dir="7200000" dist="228600">
                <a:srgbClr val="FFFF00">
                  <a:alpha val="18823"/>
                </a:srgbClr>
              </a:outerShdw>
            </a:effectLst>
          </p:spPr>
        </p:pic>
        <p:sp>
          <p:nvSpPr>
            <p:cNvPr id="57" name="Google Shape;57;p1"/>
            <p:cNvSpPr txBox="1"/>
            <p:nvPr/>
          </p:nvSpPr>
          <p:spPr>
            <a:xfrm>
              <a:off x="9774354" y="4745800"/>
              <a:ext cx="305100" cy="365100"/>
            </a:xfrm>
            <a:prstGeom prst="rect">
              <a:avLst/>
            </a:prstGeom>
            <a:noFill/>
            <a:ln>
              <a:noFill/>
            </a:ln>
            <a:effectLst>
              <a:outerShdw blurRad="57150" rotWithShape="0" algn="bl" dir="5400000" dist="19050">
                <a:srgbClr val="000000">
                  <a:alpha val="49803"/>
                </a:srgbClr>
              </a:outerShdw>
            </a:effectLst>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2</a:t>
              </a:r>
              <a:endParaRPr b="1" i="0" sz="1600" u="none" cap="none" strike="noStrike">
                <a:solidFill>
                  <a:schemeClr val="dk1"/>
                </a:solidFill>
                <a:latin typeface="Arial"/>
                <a:ea typeface="Arial"/>
                <a:cs typeface="Arial"/>
                <a:sym typeface="Arial"/>
              </a:endParaRPr>
            </a:p>
          </p:txBody>
        </p:sp>
        <p:sp>
          <p:nvSpPr>
            <p:cNvPr id="58" name="Google Shape;58;p1"/>
            <p:cNvSpPr txBox="1"/>
            <p:nvPr/>
          </p:nvSpPr>
          <p:spPr>
            <a:xfrm>
              <a:off x="9414125" y="5989625"/>
              <a:ext cx="530400" cy="365100"/>
            </a:xfrm>
            <a:prstGeom prst="rect">
              <a:avLst/>
            </a:prstGeom>
            <a:noFill/>
            <a:ln>
              <a:noFill/>
            </a:ln>
            <a:effectLst>
              <a:outerShdw blurRad="57150" rotWithShape="0" algn="bl" dir="5400000" dist="19050">
                <a:srgbClr val="000000">
                  <a:alpha val="49803"/>
                </a:srgbClr>
              </a:outerShdw>
            </a:effectLst>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14</a:t>
              </a:r>
              <a:endParaRPr b="1" i="0" sz="1600" u="none" cap="none" strike="noStrike">
                <a:solidFill>
                  <a:schemeClr val="dk1"/>
                </a:solidFill>
                <a:latin typeface="Arial"/>
                <a:ea typeface="Arial"/>
                <a:cs typeface="Arial"/>
                <a:sym typeface="Arial"/>
              </a:endParaRPr>
            </a:p>
          </p:txBody>
        </p:sp>
        <p:sp>
          <p:nvSpPr>
            <p:cNvPr id="59" name="Google Shape;59;p1"/>
            <p:cNvSpPr txBox="1"/>
            <p:nvPr/>
          </p:nvSpPr>
          <p:spPr>
            <a:xfrm>
              <a:off x="9409537" y="4761679"/>
              <a:ext cx="305100" cy="365100"/>
            </a:xfrm>
            <a:prstGeom prst="rect">
              <a:avLst/>
            </a:prstGeom>
            <a:noFill/>
            <a:ln>
              <a:noFill/>
            </a:ln>
            <a:effectLst>
              <a:outerShdw blurRad="57150" rotWithShape="0" algn="bl" dir="5400000" dist="19050">
                <a:srgbClr val="000000">
                  <a:alpha val="49803"/>
                </a:srgbClr>
              </a:outerShdw>
            </a:effectLst>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3</a:t>
              </a:r>
              <a:endParaRPr b="1" i="0" sz="1600" u="none" cap="none" strike="noStrike">
                <a:solidFill>
                  <a:schemeClr val="dk1"/>
                </a:solidFill>
                <a:latin typeface="Arial"/>
                <a:ea typeface="Arial"/>
                <a:cs typeface="Arial"/>
                <a:sym typeface="Arial"/>
              </a:endParaRPr>
            </a:p>
          </p:txBody>
        </p:sp>
        <p:sp>
          <p:nvSpPr>
            <p:cNvPr id="60" name="Google Shape;60;p1"/>
            <p:cNvSpPr txBox="1"/>
            <p:nvPr/>
          </p:nvSpPr>
          <p:spPr>
            <a:xfrm>
              <a:off x="9010757" y="5122191"/>
              <a:ext cx="305100" cy="365100"/>
            </a:xfrm>
            <a:prstGeom prst="rect">
              <a:avLst/>
            </a:prstGeom>
            <a:noFill/>
            <a:ln>
              <a:noFill/>
            </a:ln>
            <a:effectLst>
              <a:outerShdw blurRad="57150" rotWithShape="0" algn="bl" dir="5400000" dist="19050">
                <a:srgbClr val="000000">
                  <a:alpha val="49803"/>
                </a:srgbClr>
              </a:outerShdw>
            </a:effectLst>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b="1" i="0" lang="en-US" sz="1600" u="none" cap="none" strike="noStrike">
                  <a:solidFill>
                    <a:schemeClr val="dk1"/>
                  </a:solidFill>
                  <a:latin typeface="Arial"/>
                  <a:ea typeface="Arial"/>
                  <a:cs typeface="Arial"/>
                  <a:sym typeface="Arial"/>
                </a:rPr>
                <a:t>5</a:t>
              </a:r>
              <a:endParaRPr b="1" i="0" sz="1600" u="none" cap="none" strike="noStrike">
                <a:solidFill>
                  <a:schemeClr val="dk1"/>
                </a:solidFill>
                <a:latin typeface="Arial"/>
                <a:ea typeface="Arial"/>
                <a:cs typeface="Arial"/>
                <a:sym typeface="Arial"/>
              </a:endParaRPr>
            </a:p>
          </p:txBody>
        </p:sp>
        <p:sp>
          <p:nvSpPr>
            <p:cNvPr id="61" name="Google Shape;61;p1"/>
            <p:cNvSpPr txBox="1"/>
            <p:nvPr/>
          </p:nvSpPr>
          <p:spPr>
            <a:xfrm>
              <a:off x="10150406" y="5271578"/>
              <a:ext cx="449700" cy="365100"/>
            </a:xfrm>
            <a:prstGeom prst="rect">
              <a:avLst/>
            </a:prstGeom>
            <a:noFill/>
            <a:ln>
              <a:noFill/>
            </a:ln>
            <a:effectLst>
              <a:outerShdw blurRad="57150" rotWithShape="0" algn="bl" dir="5400000" dist="19050">
                <a:srgbClr val="000000">
                  <a:alpha val="49803"/>
                </a:srgbClr>
              </a:outerShdw>
            </a:effectLst>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b="1" i="0" lang="en-US" sz="1600" u="none" cap="none" strike="noStrike">
                  <a:solidFill>
                    <a:srgbClr val="000000"/>
                  </a:solidFill>
                  <a:latin typeface="Arial"/>
                  <a:ea typeface="Arial"/>
                  <a:cs typeface="Arial"/>
                  <a:sym typeface="Arial"/>
                </a:rPr>
                <a:t>10</a:t>
              </a:r>
              <a:endParaRPr b="1" i="0" sz="1600" u="none" cap="none" strike="noStrike">
                <a:solidFill>
                  <a:srgbClr val="000000"/>
                </a:solidFill>
                <a:latin typeface="Arial"/>
                <a:ea typeface="Arial"/>
                <a:cs typeface="Arial"/>
                <a:sym typeface="Arial"/>
              </a:endParaRPr>
            </a:p>
          </p:txBody>
        </p:sp>
      </p:grpSp>
      <p:pic>
        <p:nvPicPr>
          <p:cNvPr id="62" name="Google Shape;62;p1"/>
          <p:cNvPicPr preferRelativeResize="0"/>
          <p:nvPr/>
        </p:nvPicPr>
        <p:blipFill rotWithShape="1">
          <a:blip r:embed="rId5">
            <a:alphaModFix/>
          </a:blip>
          <a:srcRect b="0" l="0" r="0" t="0"/>
          <a:stretch/>
        </p:blipFill>
        <p:spPr>
          <a:xfrm rot="-383920">
            <a:off x="1814539" y="109638"/>
            <a:ext cx="3237696" cy="1618827"/>
          </a:xfrm>
          <a:prstGeom prst="rect">
            <a:avLst/>
          </a:prstGeom>
          <a:noFill/>
          <a:ln>
            <a:noFill/>
          </a:ln>
        </p:spPr>
      </p:pic>
      <p:pic>
        <p:nvPicPr>
          <p:cNvPr id="63" name="Google Shape;63;p1" title="Student First  (DPS) Logo.jpg"/>
          <p:cNvPicPr preferRelativeResize="0"/>
          <p:nvPr/>
        </p:nvPicPr>
        <p:blipFill rotWithShape="1">
          <a:blip r:embed="rId6">
            <a:alphaModFix/>
          </a:blip>
          <a:srcRect b="0" l="0" r="0" t="0"/>
          <a:stretch/>
        </p:blipFill>
        <p:spPr>
          <a:xfrm>
            <a:off x="10667975" y="6237150"/>
            <a:ext cx="1242824" cy="336074"/>
          </a:xfrm>
          <a:prstGeom prst="rect">
            <a:avLst/>
          </a:prstGeom>
          <a:noFill/>
          <a:ln>
            <a:noFill/>
          </a:ln>
        </p:spPr>
      </p:pic>
      <p:pic>
        <p:nvPicPr>
          <p:cNvPr id="64" name="Google Shape;64;p1" title="Dearborn-Schools-Logo_Teal_White_Background.jpg"/>
          <p:cNvPicPr preferRelativeResize="0"/>
          <p:nvPr/>
        </p:nvPicPr>
        <p:blipFill rotWithShape="1">
          <a:blip r:embed="rId7">
            <a:alphaModFix/>
          </a:blip>
          <a:srcRect b="0" l="0" r="0" t="0"/>
          <a:stretch/>
        </p:blipFill>
        <p:spPr>
          <a:xfrm>
            <a:off x="5439450" y="391800"/>
            <a:ext cx="1242826" cy="1448663"/>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EERE PPT">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2021-11-15T00:59:02Z</dcterms:created>
  <dc:creator>Carolyn Snyder</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