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jiSDQFRupN22d6Upii+fz8Dt1s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Southern California Collaborative</a:t>
            </a:r>
            <a:endParaRPr/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JOBS (Energy Justice Opportunities in Building Science)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 b="1" i="0" sz="20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JOBS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tackles challenges facing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disadvantaged schools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turns them into opportunities.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San Gabriel Valley to San Bernardino County: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home to country’s largest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majority Latino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Asian-American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population; aging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infrastructure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deficient mechanical and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electrical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systems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deferred maintenance.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Team: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seasoned educators, superintendents, facility professionals, CBOs, experts in energy, construction, utilities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endParaRPr b="0" i="0" sz="24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Facility Needs: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Aging infrastructure (a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vg school age is 48 yrs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 energy prices (CA utility rates 45-80% &gt; US Nat’l Avg)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Community Needs:</a:t>
            </a: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7 cities, 16 sites in DACs, all Title 1 Eligible; Inflationary pressures &amp; region’s socioeconomic status have outpaced capital for upgrades 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6879277" y="1221524"/>
            <a:ext cx="5321400" cy="49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i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1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Identify cost-effective upgrades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Metrics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reduce $760k in bill charges; avert 695 tons of CO2 Annually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i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2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Create a model for workforce and community collaboration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Youth Metrics: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procure products and services through small and disadvantaged businesses; enhance training and vocational opportunities for local community members; develop a skilled workforce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training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plan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i="1"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3</a:t>
            </a: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Enhance student learning, comfort, and air quality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Metrics: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establishing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metric for fossil fuel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emission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reductions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Health/Safety: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Removes 99.97% of dust, pollen, mold, bacteria through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improved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air filtration and ventilation</a:t>
            </a:r>
            <a:endParaRPr i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