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A77B87-E699-4C9E-B1AA-2C257142FE90}" v="1" dt="2024-06-10T20:06:31.998"/>
    <p1510:client id="{8543D60C-0894-892F-713E-87A3C80A33F0}" v="6" dt="2024-06-10T20:09:33.886"/>
    <p1510:client id="{93275C63-2896-9847-D9C7-64639D813697}" v="2" dt="2024-06-10T19:04:46.816"/>
    <p1510:client id="{DAA710A2-5D36-3123-7927-39218743F43D}" v="8" dt="2024-06-11T15:12:30.3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8543D60C-0894-892F-713E-87A3C80A33F0}"/>
    <pc:docChg chg="modSld">
      <pc:chgData name="" userId="" providerId="" clId="Web-{8543D60C-0894-892F-713E-87A3C80A33F0}" dt="2024-06-10T20:08:37.776" v="0"/>
      <pc:docMkLst>
        <pc:docMk/>
      </pc:docMkLst>
      <pc:sldChg chg="delSp">
        <pc:chgData name="" userId="" providerId="" clId="Web-{8543D60C-0894-892F-713E-87A3C80A33F0}" dt="2024-06-10T20:08:37.776" v="0"/>
        <pc:sldMkLst>
          <pc:docMk/>
          <pc:sldMk cId="2993845544" sldId="1347"/>
        </pc:sldMkLst>
        <pc:picChg chg="del">
          <ac:chgData name="" userId="" providerId="" clId="Web-{8543D60C-0894-892F-713E-87A3C80A33F0}" dt="2024-06-10T20:08:37.776" v="0"/>
          <ac:picMkLst>
            <pc:docMk/>
            <pc:sldMk cId="2993845544" sldId="1347"/>
            <ac:picMk id="9" creationId="{23CD415C-847D-B637-F824-BB9A6DC266D2}"/>
          </ac:picMkLst>
        </pc:picChg>
      </pc:sldChg>
    </pc:docChg>
  </pc:docChgLst>
  <pc:docChgLst>
    <pc:chgData name="Liz Charewicz" userId="S::cchareel@jci.com::b6a9cc83-c83e-4a0f-b1eb-0bd4407a7c58" providerId="AD" clId="Web-{93275C63-2896-9847-D9C7-64639D813697}"/>
    <pc:docChg chg="modSld">
      <pc:chgData name="Liz Charewicz" userId="S::cchareel@jci.com::b6a9cc83-c83e-4a0f-b1eb-0bd4407a7c58" providerId="AD" clId="Web-{93275C63-2896-9847-D9C7-64639D813697}" dt="2024-06-10T19:04:46.816" v="1"/>
      <pc:docMkLst>
        <pc:docMk/>
      </pc:docMkLst>
      <pc:sldChg chg="addSp delSp">
        <pc:chgData name="Liz Charewicz" userId="S::cchareel@jci.com::b6a9cc83-c83e-4a0f-b1eb-0bd4407a7c58" providerId="AD" clId="Web-{93275C63-2896-9847-D9C7-64639D813697}" dt="2024-06-10T19:04:46.816" v="1"/>
        <pc:sldMkLst>
          <pc:docMk/>
          <pc:sldMk cId="2993845544" sldId="1347"/>
        </pc:sldMkLst>
        <pc:picChg chg="add del">
          <ac:chgData name="Liz Charewicz" userId="S::cchareel@jci.com::b6a9cc83-c83e-4a0f-b1eb-0bd4407a7c58" providerId="AD" clId="Web-{93275C63-2896-9847-D9C7-64639D813697}" dt="2024-06-10T19:04:46.816" v="1"/>
          <ac:picMkLst>
            <pc:docMk/>
            <pc:sldMk cId="2993845544" sldId="1347"/>
            <ac:picMk id="12" creationId="{E619F799-F124-B5F5-734B-331FF4695387}"/>
          </ac:picMkLst>
        </pc:picChg>
      </pc:sldChg>
    </pc:docChg>
  </pc:docChgLst>
  <pc:docChgLst>
    <pc:chgData name="Liz Charewicz" userId="S::cchareel@jci.com::b6a9cc83-c83e-4a0f-b1eb-0bd4407a7c58" providerId="AD" clId="Web-{55D31E48-A3E2-6BE7-A83E-C50CD3B047F0}"/>
    <pc:docChg chg="modSld">
      <pc:chgData name="Liz Charewicz" userId="S::cchareel@jci.com::b6a9cc83-c83e-4a0f-b1eb-0bd4407a7c58" providerId="AD" clId="Web-{55D31E48-A3E2-6BE7-A83E-C50CD3B047F0}" dt="2024-06-06T17:12:10.155" v="5" actId="20577"/>
      <pc:docMkLst>
        <pc:docMk/>
      </pc:docMkLst>
      <pc:sldChg chg="modSp">
        <pc:chgData name="Liz Charewicz" userId="S::cchareel@jci.com::b6a9cc83-c83e-4a0f-b1eb-0bd4407a7c58" providerId="AD" clId="Web-{55D31E48-A3E2-6BE7-A83E-C50CD3B047F0}" dt="2024-06-06T17:12:10.155" v="5" actId="20577"/>
        <pc:sldMkLst>
          <pc:docMk/>
          <pc:sldMk cId="2993845544" sldId="1347"/>
        </pc:sldMkLst>
        <pc:spChg chg="mod">
          <ac:chgData name="Liz Charewicz" userId="S::cchareel@jci.com::b6a9cc83-c83e-4a0f-b1eb-0bd4407a7c58" providerId="AD" clId="Web-{55D31E48-A3E2-6BE7-A83E-C50CD3B047F0}" dt="2024-06-06T17:11:51.874" v="4" actId="20577"/>
          <ac:spMkLst>
            <pc:docMk/>
            <pc:sldMk cId="2993845544" sldId="1347"/>
            <ac:spMk id="2" creationId="{7D098EED-AB67-1F63-5A6B-C14ADDD86FA3}"/>
          </ac:spMkLst>
        </pc:spChg>
        <pc:spChg chg="mod">
          <ac:chgData name="Liz Charewicz" userId="S::cchareel@jci.com::b6a9cc83-c83e-4a0f-b1eb-0bd4407a7c58" providerId="AD" clId="Web-{55D31E48-A3E2-6BE7-A83E-C50CD3B047F0}" dt="2024-06-06T17:12:10.155" v="5" actId="20577"/>
          <ac:spMkLst>
            <pc:docMk/>
            <pc:sldMk cId="2993845544" sldId="1347"/>
            <ac:spMk id="5" creationId="{FD6A7447-7F92-7A83-E3E9-1913ABBB139A}"/>
          </ac:spMkLst>
        </pc:spChg>
      </pc:sldChg>
    </pc:docChg>
  </pc:docChgLst>
  <pc:docChgLst>
    <pc:chgData name="Liz Charewicz" userId="S::cchareel@jci.com::b6a9cc83-c83e-4a0f-b1eb-0bd4407a7c58" providerId="AD" clId="Web-{8543D60C-0894-892F-713E-87A3C80A33F0}"/>
    <pc:docChg chg="modSld">
      <pc:chgData name="Liz Charewicz" userId="S::cchareel@jci.com::b6a9cc83-c83e-4a0f-b1eb-0bd4407a7c58" providerId="AD" clId="Web-{8543D60C-0894-892F-713E-87A3C80A33F0}" dt="2024-06-10T20:09:33.886" v="4" actId="1076"/>
      <pc:docMkLst>
        <pc:docMk/>
      </pc:docMkLst>
      <pc:sldChg chg="delSp modSp">
        <pc:chgData name="Liz Charewicz" userId="S::cchareel@jci.com::b6a9cc83-c83e-4a0f-b1eb-0bd4407a7c58" providerId="AD" clId="Web-{8543D60C-0894-892F-713E-87A3C80A33F0}" dt="2024-06-10T20:09:33.886" v="4" actId="1076"/>
        <pc:sldMkLst>
          <pc:docMk/>
          <pc:sldMk cId="2993845544" sldId="1347"/>
        </pc:sldMkLst>
        <pc:spChg chg="del">
          <ac:chgData name="Liz Charewicz" userId="S::cchareel@jci.com::b6a9cc83-c83e-4a0f-b1eb-0bd4407a7c58" providerId="AD" clId="Web-{8543D60C-0894-892F-713E-87A3C80A33F0}" dt="2024-06-10T20:08:58.245" v="2"/>
          <ac:spMkLst>
            <pc:docMk/>
            <pc:sldMk cId="2993845544" sldId="1347"/>
            <ac:spMk id="11" creationId="{A1AF333B-85D1-14E7-468B-DEA1B8D25977}"/>
          </ac:spMkLst>
        </pc:spChg>
        <pc:spChg chg="del">
          <ac:chgData name="Liz Charewicz" userId="S::cchareel@jci.com::b6a9cc83-c83e-4a0f-b1eb-0bd4407a7c58" providerId="AD" clId="Web-{8543D60C-0894-892F-713E-87A3C80A33F0}" dt="2024-06-10T20:08:54.042" v="1"/>
          <ac:spMkLst>
            <pc:docMk/>
            <pc:sldMk cId="2993845544" sldId="1347"/>
            <ac:spMk id="16" creationId="{EA18188E-1870-10D1-3288-BE05819D0DA4}"/>
          </ac:spMkLst>
        </pc:spChg>
        <pc:picChg chg="mod">
          <ac:chgData name="Liz Charewicz" userId="S::cchareel@jci.com::b6a9cc83-c83e-4a0f-b1eb-0bd4407a7c58" providerId="AD" clId="Web-{8543D60C-0894-892F-713E-87A3C80A33F0}" dt="2024-06-10T20:09:33.886" v="4" actId="1076"/>
          <ac:picMkLst>
            <pc:docMk/>
            <pc:sldMk cId="2993845544" sldId="1347"/>
            <ac:picMk id="13" creationId="{3DA779BC-55F0-3950-5EE5-BC83BCC2C1DB}"/>
          </ac:picMkLst>
        </pc:picChg>
      </pc:sldChg>
    </pc:docChg>
  </pc:docChgLst>
  <pc:docChgLst>
    <pc:chgData name="Liz Charewicz" userId="S::cchareel@jci.com::b6a9cc83-c83e-4a0f-b1eb-0bd4407a7c58" providerId="AD" clId="Web-{A4034097-4998-7FB6-D505-74AF7273899A}"/>
    <pc:docChg chg="modSld">
      <pc:chgData name="Liz Charewicz" userId="S::cchareel@jci.com::b6a9cc83-c83e-4a0f-b1eb-0bd4407a7c58" providerId="AD" clId="Web-{A4034097-4998-7FB6-D505-74AF7273899A}" dt="2024-06-07T00:19:48.164" v="103" actId="14100"/>
      <pc:docMkLst>
        <pc:docMk/>
      </pc:docMkLst>
      <pc:sldChg chg="addSp modSp">
        <pc:chgData name="Liz Charewicz" userId="S::cchareel@jci.com::b6a9cc83-c83e-4a0f-b1eb-0bd4407a7c58" providerId="AD" clId="Web-{A4034097-4998-7FB6-D505-74AF7273899A}" dt="2024-06-07T00:19:48.164" v="103" actId="14100"/>
        <pc:sldMkLst>
          <pc:docMk/>
          <pc:sldMk cId="2993845544" sldId="1347"/>
        </pc:sldMkLst>
        <pc:spChg chg="mod">
          <ac:chgData name="Liz Charewicz" userId="S::cchareel@jci.com::b6a9cc83-c83e-4a0f-b1eb-0bd4407a7c58" providerId="AD" clId="Web-{A4034097-4998-7FB6-D505-74AF7273899A}" dt="2024-06-07T00:19:48.164" v="103" actId="14100"/>
          <ac:spMkLst>
            <pc:docMk/>
            <pc:sldMk cId="2993845544" sldId="1347"/>
            <ac:spMk id="5" creationId="{FD6A7447-7F92-7A83-E3E9-1913ABBB139A}"/>
          </ac:spMkLst>
        </pc:spChg>
        <pc:spChg chg="mod">
          <ac:chgData name="Liz Charewicz" userId="S::cchareel@jci.com::b6a9cc83-c83e-4a0f-b1eb-0bd4407a7c58" providerId="AD" clId="Web-{A4034097-4998-7FB6-D505-74AF7273899A}" dt="2024-06-07T00:18:08.100" v="44" actId="14100"/>
          <ac:spMkLst>
            <pc:docMk/>
            <pc:sldMk cId="2993845544" sldId="1347"/>
            <ac:spMk id="8" creationId="{8F220870-1FDC-9E06-E7E7-908D03FE6A3F}"/>
          </ac:spMkLst>
        </pc:spChg>
        <pc:spChg chg="add mod">
          <ac:chgData name="Liz Charewicz" userId="S::cchareel@jci.com::b6a9cc83-c83e-4a0f-b1eb-0bd4407a7c58" providerId="AD" clId="Web-{A4034097-4998-7FB6-D505-74AF7273899A}" dt="2024-06-07T00:19:36.664" v="102" actId="1076"/>
          <ac:spMkLst>
            <pc:docMk/>
            <pc:sldMk cId="2993845544" sldId="1347"/>
            <ac:spMk id="11" creationId="{A1AF333B-85D1-14E7-468B-DEA1B8D25977}"/>
          </ac:spMkLst>
        </pc:spChg>
        <pc:spChg chg="mod">
          <ac:chgData name="Liz Charewicz" userId="S::cchareel@jci.com::b6a9cc83-c83e-4a0f-b1eb-0bd4407a7c58" providerId="AD" clId="Web-{A4034097-4998-7FB6-D505-74AF7273899A}" dt="2024-06-07T00:19:27.977" v="100" actId="1076"/>
          <ac:spMkLst>
            <pc:docMk/>
            <pc:sldMk cId="2993845544" sldId="1347"/>
            <ac:spMk id="16" creationId="{EA18188E-1870-10D1-3288-BE05819D0DA4}"/>
          </ac:spMkLst>
        </pc:spChg>
        <pc:picChg chg="add mod modCrop">
          <ac:chgData name="Liz Charewicz" userId="S::cchareel@jci.com::b6a9cc83-c83e-4a0f-b1eb-0bd4407a7c58" providerId="AD" clId="Web-{A4034097-4998-7FB6-D505-74AF7273899A}" dt="2024-06-07T00:19:31.461" v="101" actId="1076"/>
          <ac:picMkLst>
            <pc:docMk/>
            <pc:sldMk cId="2993845544" sldId="1347"/>
            <ac:picMk id="9" creationId="{23CD415C-847D-B637-F824-BB9A6DC266D2}"/>
          </ac:picMkLst>
        </pc:picChg>
      </pc:sldChg>
    </pc:docChg>
  </pc:docChgLst>
  <pc:docChgLst>
    <pc:chgData name="Sarah Pruszynski" userId="fe64360b-956f-40fd-a635-e684a6e64b4f" providerId="ADAL" clId="{64A77B87-E699-4C9E-B1AA-2C257142FE90}"/>
    <pc:docChg chg="addSld delSld modSld">
      <pc:chgData name="Sarah Pruszynski" userId="fe64360b-956f-40fd-a635-e684a6e64b4f" providerId="ADAL" clId="{64A77B87-E699-4C9E-B1AA-2C257142FE90}" dt="2024-06-10T20:06:37.850" v="6" actId="14100"/>
      <pc:docMkLst>
        <pc:docMk/>
      </pc:docMkLst>
      <pc:sldChg chg="addSp modSp mod">
        <pc:chgData name="Sarah Pruszynski" userId="fe64360b-956f-40fd-a635-e684a6e64b4f" providerId="ADAL" clId="{64A77B87-E699-4C9E-B1AA-2C257142FE90}" dt="2024-06-10T20:06:37.850" v="6" actId="14100"/>
        <pc:sldMkLst>
          <pc:docMk/>
          <pc:sldMk cId="2993845544" sldId="1347"/>
        </pc:sldMkLst>
        <pc:picChg chg="add mod">
          <ac:chgData name="Sarah Pruszynski" userId="fe64360b-956f-40fd-a635-e684a6e64b4f" providerId="ADAL" clId="{64A77B87-E699-4C9E-B1AA-2C257142FE90}" dt="2024-06-10T20:06:37.850" v="6" actId="14100"/>
          <ac:picMkLst>
            <pc:docMk/>
            <pc:sldMk cId="2993845544" sldId="1347"/>
            <ac:picMk id="13" creationId="{3DA779BC-55F0-3950-5EE5-BC83BCC2C1DB}"/>
          </ac:picMkLst>
        </pc:picChg>
      </pc:sldChg>
      <pc:sldChg chg="new del">
        <pc:chgData name="Sarah Pruszynski" userId="fe64360b-956f-40fd-a635-e684a6e64b4f" providerId="ADAL" clId="{64A77B87-E699-4C9E-B1AA-2C257142FE90}" dt="2024-06-10T19:41:59.998" v="1" actId="47"/>
        <pc:sldMkLst>
          <pc:docMk/>
          <pc:sldMk cId="707887672" sldId="1348"/>
        </pc:sldMkLst>
      </pc:sldChg>
    </pc:docChg>
  </pc:docChgLst>
  <pc:docChgLst>
    <pc:chgData name="Liz Charewicz" userId="S::cchareel@jci.com::b6a9cc83-c83e-4a0f-b1eb-0bd4407a7c58" providerId="AD" clId="Web-{DAA710A2-5D36-3123-7927-39218743F43D}"/>
    <pc:docChg chg="modSld">
      <pc:chgData name="Liz Charewicz" userId="S::cchareel@jci.com::b6a9cc83-c83e-4a0f-b1eb-0bd4407a7c58" providerId="AD" clId="Web-{DAA710A2-5D36-3123-7927-39218743F43D}" dt="2024-06-11T15:12:30.332" v="6" actId="1076"/>
      <pc:docMkLst>
        <pc:docMk/>
      </pc:docMkLst>
      <pc:sldChg chg="addSp delSp modSp">
        <pc:chgData name="Liz Charewicz" userId="S::cchareel@jci.com::b6a9cc83-c83e-4a0f-b1eb-0bd4407a7c58" providerId="AD" clId="Web-{DAA710A2-5D36-3123-7927-39218743F43D}" dt="2024-06-11T15:12:30.332" v="6" actId="1076"/>
        <pc:sldMkLst>
          <pc:docMk/>
          <pc:sldMk cId="2993845544" sldId="1347"/>
        </pc:sldMkLst>
        <pc:picChg chg="add mod">
          <ac:chgData name="Liz Charewicz" userId="S::cchareel@jci.com::b6a9cc83-c83e-4a0f-b1eb-0bd4407a7c58" providerId="AD" clId="Web-{DAA710A2-5D36-3123-7927-39218743F43D}" dt="2024-06-11T15:12:30.332" v="6" actId="1076"/>
          <ac:picMkLst>
            <pc:docMk/>
            <pc:sldMk cId="2993845544" sldId="1347"/>
            <ac:picMk id="9" creationId="{A62B82CC-7D1A-8E25-F058-D099DB46B50B}"/>
          </ac:picMkLst>
        </pc:picChg>
        <pc:picChg chg="del">
          <ac:chgData name="Liz Charewicz" userId="S::cchareel@jci.com::b6a9cc83-c83e-4a0f-b1eb-0bd4407a7c58" providerId="AD" clId="Web-{DAA710A2-5D36-3123-7927-39218743F43D}" dt="2024-06-11T15:12:11.582" v="0"/>
          <ac:picMkLst>
            <pc:docMk/>
            <pc:sldMk cId="2993845544" sldId="1347"/>
            <ac:picMk id="13" creationId="{3DA779BC-55F0-3950-5EE5-BC83BCC2C1DB}"/>
          </ac:picMkLst>
        </pc:picChg>
      </pc:sldChg>
    </pc:docChg>
  </pc:docChgLst>
  <pc:docChgLst>
    <pc:chgData name="Liz Charewicz" userId="b6a9cc83-c83e-4a0f-b1eb-0bd4407a7c58" providerId="ADAL" clId="{0A190A0B-7A5C-4320-9B46-A237D5E0CB4D}"/>
    <pc:docChg chg="undo redo custSel modSld">
      <pc:chgData name="Liz Charewicz" userId="b6a9cc83-c83e-4a0f-b1eb-0bd4407a7c58" providerId="ADAL" clId="{0A190A0B-7A5C-4320-9B46-A237D5E0CB4D}" dt="2024-06-07T00:34:27.859" v="291" actId="1076"/>
      <pc:docMkLst>
        <pc:docMk/>
      </pc:docMkLst>
      <pc:sldChg chg="addSp delSp modSp mod">
        <pc:chgData name="Liz Charewicz" userId="b6a9cc83-c83e-4a0f-b1eb-0bd4407a7c58" providerId="ADAL" clId="{0A190A0B-7A5C-4320-9B46-A237D5E0CB4D}" dt="2024-06-07T00:34:27.859" v="291" actId="1076"/>
        <pc:sldMkLst>
          <pc:docMk/>
          <pc:sldMk cId="2993845544" sldId="1347"/>
        </pc:sldMkLst>
        <pc:spChg chg="add del">
          <ac:chgData name="Liz Charewicz" userId="b6a9cc83-c83e-4a0f-b1eb-0bd4407a7c58" providerId="ADAL" clId="{0A190A0B-7A5C-4320-9B46-A237D5E0CB4D}" dt="2024-06-05T22:20:13.382" v="2" actId="478"/>
          <ac:spMkLst>
            <pc:docMk/>
            <pc:sldMk cId="2993845544" sldId="1347"/>
            <ac:spMk id="4" creationId="{EA5135E0-AB6E-909F-AC9F-074FB2C7F8A0}"/>
          </ac:spMkLst>
        </pc:spChg>
        <pc:spChg chg="mod">
          <ac:chgData name="Liz Charewicz" userId="b6a9cc83-c83e-4a0f-b1eb-0bd4407a7c58" providerId="ADAL" clId="{0A190A0B-7A5C-4320-9B46-A237D5E0CB4D}" dt="2024-06-06T17:33:32.273" v="283" actId="113"/>
          <ac:spMkLst>
            <pc:docMk/>
            <pc:sldMk cId="2993845544" sldId="1347"/>
            <ac:spMk id="5" creationId="{FD6A7447-7F92-7A83-E3E9-1913ABBB139A}"/>
          </ac:spMkLst>
        </pc:spChg>
        <pc:spChg chg="add mod">
          <ac:chgData name="Liz Charewicz" userId="b6a9cc83-c83e-4a0f-b1eb-0bd4407a7c58" providerId="ADAL" clId="{0A190A0B-7A5C-4320-9B46-A237D5E0CB4D}" dt="2024-06-06T13:54:15.184" v="3"/>
          <ac:spMkLst>
            <pc:docMk/>
            <pc:sldMk cId="2993845544" sldId="1347"/>
            <ac:spMk id="6" creationId="{B66E19CB-98B2-57B1-9B49-CC45F81BDA55}"/>
          </ac:spMkLst>
        </pc:spChg>
        <pc:spChg chg="mod">
          <ac:chgData name="Liz Charewicz" userId="b6a9cc83-c83e-4a0f-b1eb-0bd4407a7c58" providerId="ADAL" clId="{0A190A0B-7A5C-4320-9B46-A237D5E0CB4D}" dt="2024-06-06T17:34:29.435" v="289" actId="108"/>
          <ac:spMkLst>
            <pc:docMk/>
            <pc:sldMk cId="2993845544" sldId="1347"/>
            <ac:spMk id="8" creationId="{8F220870-1FDC-9E06-E7E7-908D03FE6A3F}"/>
          </ac:spMkLst>
        </pc:spChg>
        <pc:spChg chg="add del mod">
          <ac:chgData name="Liz Charewicz" userId="b6a9cc83-c83e-4a0f-b1eb-0bd4407a7c58" providerId="ADAL" clId="{0A190A0B-7A5C-4320-9B46-A237D5E0CB4D}" dt="2024-06-07T00:34:22.439" v="290" actId="1076"/>
          <ac:spMkLst>
            <pc:docMk/>
            <pc:sldMk cId="2993845544" sldId="1347"/>
            <ac:spMk id="16" creationId="{EA18188E-1870-10D1-3288-BE05819D0DA4}"/>
          </ac:spMkLst>
        </pc:spChg>
        <pc:picChg chg="mod">
          <ac:chgData name="Liz Charewicz" userId="b6a9cc83-c83e-4a0f-b1eb-0bd4407a7c58" providerId="ADAL" clId="{0A190A0B-7A5C-4320-9B46-A237D5E0CB4D}" dt="2024-06-07T00:34:27.859" v="291" actId="1076"/>
          <ac:picMkLst>
            <pc:docMk/>
            <pc:sldMk cId="2993845544" sldId="1347"/>
            <ac:picMk id="9" creationId="{23CD415C-847D-B637-F824-BB9A6DC266D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a:t>Team Name: Rockingham Green Alliance</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0" y="897372"/>
            <a:ext cx="5355098" cy="5519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1800" b="1">
                <a:solidFill>
                  <a:schemeClr val="tx1"/>
                </a:solidFill>
                <a:latin typeface="Franklin Gothic Book"/>
                <a:cs typeface="Calibri"/>
              </a:rPr>
              <a:t>Rockingham Green Alliance: Promoting Sustainability through a Forward-Looking and Collaborative Approach</a:t>
            </a:r>
            <a:endParaRPr lang="en-US">
              <a:solidFill>
                <a:schemeClr val="tx1"/>
              </a:solidFill>
              <a:cs typeface="Calibri"/>
            </a:endParaRPr>
          </a:p>
          <a:p>
            <a:pPr marL="400050" lvl="1" indent="0">
              <a:spcBef>
                <a:spcPts val="0"/>
              </a:spcBef>
              <a:spcAft>
                <a:spcPts val="1200"/>
              </a:spcAft>
              <a:buNone/>
            </a:pPr>
            <a:r>
              <a:rPr lang="en-US" sz="2000" b="1">
                <a:solidFill>
                  <a:schemeClr val="tx1"/>
                </a:solidFill>
                <a:latin typeface="Calibri"/>
                <a:cs typeface="Calibri"/>
              </a:rPr>
              <a:t>Project Description</a:t>
            </a:r>
          </a:p>
          <a:p>
            <a:pPr marL="400050" lvl="1" indent="0">
              <a:spcBef>
                <a:spcPts val="0"/>
              </a:spcBef>
              <a:spcAft>
                <a:spcPts val="1200"/>
              </a:spcAft>
              <a:buNone/>
            </a:pPr>
            <a:r>
              <a:rPr lang="en-US" sz="1000">
                <a:solidFill>
                  <a:srgbClr val="000000"/>
                </a:solidFill>
                <a:highlight>
                  <a:srgbClr val="FFFFFF"/>
                </a:highlight>
                <a:ea typeface="+mn-lt"/>
                <a:cs typeface="+mn-lt"/>
              </a:rPr>
              <a:t>The </a:t>
            </a:r>
            <a:r>
              <a:rPr lang="en-US" sz="1000" b="0" i="0">
                <a:solidFill>
                  <a:srgbClr val="000000"/>
                </a:solidFill>
                <a:effectLst/>
                <a:highlight>
                  <a:srgbClr val="FFFFFF"/>
                </a:highlight>
                <a:ea typeface="+mn-lt"/>
                <a:cs typeface="+mn-lt"/>
              </a:rPr>
              <a:t>Rockingham Green Alliance (RGA) </a:t>
            </a:r>
            <a:r>
              <a:rPr lang="en-US" sz="1000">
                <a:solidFill>
                  <a:srgbClr val="000000"/>
                </a:solidFill>
                <a:highlight>
                  <a:srgbClr val="FFFFFF"/>
                </a:highlight>
                <a:ea typeface="+mn-lt"/>
                <a:cs typeface="+mn-lt"/>
              </a:rPr>
              <a:t>aims </a:t>
            </a:r>
            <a:r>
              <a:rPr lang="en-US" sz="1000" b="0" i="0">
                <a:solidFill>
                  <a:srgbClr val="000000"/>
                </a:solidFill>
                <a:effectLst/>
                <a:highlight>
                  <a:srgbClr val="FFFFFF"/>
                </a:highlight>
                <a:ea typeface="+mn-lt"/>
                <a:cs typeface="+mn-lt"/>
              </a:rPr>
              <a:t>to provide long-term success for </a:t>
            </a:r>
            <a:r>
              <a:rPr lang="en-US" sz="1000" i="0">
                <a:solidFill>
                  <a:srgbClr val="000000"/>
                </a:solidFill>
                <a:effectLst/>
                <a:highlight>
                  <a:srgbClr val="FFFFFF"/>
                </a:highlight>
                <a:ea typeface="+mn-lt"/>
                <a:cs typeface="+mn-lt"/>
              </a:rPr>
              <a:t>12 </a:t>
            </a:r>
            <a:r>
              <a:rPr lang="en-US" sz="1000">
                <a:solidFill>
                  <a:srgbClr val="000000"/>
                </a:solidFill>
                <a:highlight>
                  <a:srgbClr val="FFFFFF"/>
                </a:highlight>
                <a:ea typeface="+mn-lt"/>
                <a:cs typeface="+mn-lt"/>
              </a:rPr>
              <a:t>high-need </a:t>
            </a:r>
            <a:r>
              <a:rPr lang="en-US" sz="1000" i="0">
                <a:solidFill>
                  <a:srgbClr val="000000"/>
                </a:solidFill>
                <a:effectLst/>
                <a:highlight>
                  <a:srgbClr val="FFFFFF"/>
                </a:highlight>
                <a:ea typeface="+mn-lt"/>
                <a:cs typeface="+mn-lt"/>
              </a:rPr>
              <a:t>schools</a:t>
            </a:r>
            <a:r>
              <a:rPr lang="en-US" sz="1000">
                <a:solidFill>
                  <a:srgbClr val="000000"/>
                </a:solidFill>
                <a:highlight>
                  <a:srgbClr val="FFFFFF"/>
                </a:highlight>
                <a:ea typeface="+mn-lt"/>
                <a:cs typeface="+mn-lt"/>
              </a:rPr>
              <a:t> in Rockingham County</a:t>
            </a:r>
            <a:r>
              <a:rPr lang="en-US" sz="1000" b="0" i="0">
                <a:solidFill>
                  <a:srgbClr val="000000"/>
                </a:solidFill>
                <a:effectLst/>
                <a:highlight>
                  <a:srgbClr val="FFFFFF"/>
                </a:highlight>
                <a:ea typeface="+mn-lt"/>
                <a:cs typeface="+mn-lt"/>
              </a:rPr>
              <a:t>. The project </a:t>
            </a:r>
            <a:r>
              <a:rPr lang="en-US" sz="1000">
                <a:solidFill>
                  <a:srgbClr val="000000"/>
                </a:solidFill>
                <a:highlight>
                  <a:srgbClr val="FFFFFF"/>
                </a:highlight>
                <a:ea typeface="+mn-lt"/>
                <a:cs typeface="+mn-lt"/>
              </a:rPr>
              <a:t>includes </a:t>
            </a:r>
            <a:r>
              <a:rPr lang="en-US" sz="1000" b="0" i="0">
                <a:solidFill>
                  <a:srgbClr val="000000"/>
                </a:solidFill>
                <a:effectLst/>
                <a:highlight>
                  <a:srgbClr val="FFFFFF"/>
                </a:highlight>
                <a:ea typeface="+mn-lt"/>
                <a:cs typeface="+mn-lt"/>
              </a:rPr>
              <a:t>facility improvements, workforce engagement, CTE and STEM opportunities, energy improvements, and DEIA </a:t>
            </a:r>
            <a:r>
              <a:rPr lang="en-US" sz="1000">
                <a:solidFill>
                  <a:srgbClr val="000000"/>
                </a:solidFill>
                <a:highlight>
                  <a:srgbClr val="FFFFFF"/>
                </a:highlight>
                <a:ea typeface="+mn-lt"/>
                <a:cs typeface="+mn-lt"/>
              </a:rPr>
              <a:t>integration</a:t>
            </a:r>
            <a:r>
              <a:rPr lang="en-US" sz="1000" b="0" i="0">
                <a:solidFill>
                  <a:srgbClr val="000000"/>
                </a:solidFill>
                <a:effectLst/>
                <a:highlight>
                  <a:srgbClr val="FFFFFF"/>
                </a:highlight>
                <a:ea typeface="+mn-lt"/>
                <a:cs typeface="+mn-lt"/>
              </a:rPr>
              <a:t>. Rockingham County Schools (RCS) is the largest employer in the county</a:t>
            </a:r>
            <a:r>
              <a:rPr lang="en-US" sz="1000">
                <a:solidFill>
                  <a:srgbClr val="000000"/>
                </a:solidFill>
                <a:highlight>
                  <a:srgbClr val="FFFFFF"/>
                </a:highlight>
                <a:ea typeface="+mn-lt"/>
                <a:cs typeface="+mn-lt"/>
              </a:rPr>
              <a:t>, serving</a:t>
            </a:r>
            <a:r>
              <a:rPr lang="en-US" sz="1000" b="0" i="0">
                <a:solidFill>
                  <a:srgbClr val="000000"/>
                </a:solidFill>
                <a:effectLst/>
                <a:highlight>
                  <a:srgbClr val="FFFFFF"/>
                </a:highlight>
                <a:ea typeface="+mn-lt"/>
                <a:cs typeface="+mn-lt"/>
              </a:rPr>
              <a:t> 10,787 students across a </a:t>
            </a:r>
            <a:r>
              <a:rPr lang="en-US" sz="1000">
                <a:solidFill>
                  <a:srgbClr val="000000"/>
                </a:solidFill>
                <a:highlight>
                  <a:srgbClr val="FFFFFF"/>
                </a:highlight>
                <a:ea typeface="+mn-lt"/>
                <a:cs typeface="+mn-lt"/>
              </a:rPr>
              <a:t>large </a:t>
            </a:r>
            <a:r>
              <a:rPr lang="en-US" sz="1000" b="0" i="0">
                <a:solidFill>
                  <a:srgbClr val="000000"/>
                </a:solidFill>
                <a:effectLst/>
                <a:highlight>
                  <a:srgbClr val="FFFFFF"/>
                </a:highlight>
                <a:ea typeface="+mn-lt"/>
                <a:cs typeface="+mn-lt"/>
              </a:rPr>
              <a:t>geographic area.</a:t>
            </a:r>
            <a:r>
              <a:rPr lang="en-US" sz="1000">
                <a:solidFill>
                  <a:srgbClr val="000000"/>
                </a:solidFill>
                <a:highlight>
                  <a:srgbClr val="FFFFFF"/>
                </a:highlight>
                <a:ea typeface="+mn-lt"/>
                <a:cs typeface="+mn-lt"/>
              </a:rPr>
              <a:t> The </a:t>
            </a:r>
            <a:r>
              <a:rPr lang="en-US" sz="1000" b="0" i="0">
                <a:solidFill>
                  <a:srgbClr val="000000"/>
                </a:solidFill>
                <a:effectLst/>
                <a:highlight>
                  <a:srgbClr val="FFFFFF"/>
                </a:highlight>
                <a:ea typeface="+mn-lt"/>
                <a:cs typeface="+mn-lt"/>
              </a:rPr>
              <a:t>community </a:t>
            </a:r>
            <a:r>
              <a:rPr lang="en-US" sz="1000">
                <a:solidFill>
                  <a:srgbClr val="000000"/>
                </a:solidFill>
                <a:highlight>
                  <a:srgbClr val="FFFFFF"/>
                </a:highlight>
                <a:ea typeface="+mn-lt"/>
                <a:cs typeface="+mn-lt"/>
              </a:rPr>
              <a:t>also benefits from </a:t>
            </a:r>
            <a:r>
              <a:rPr lang="en-US" sz="1000" b="0" i="0">
                <a:solidFill>
                  <a:srgbClr val="000000"/>
                </a:solidFill>
                <a:effectLst/>
                <a:highlight>
                  <a:srgbClr val="FFFFFF"/>
                </a:highlight>
                <a:ea typeface="+mn-lt"/>
                <a:cs typeface="+mn-lt"/>
              </a:rPr>
              <a:t>school facilities for </a:t>
            </a:r>
            <a:r>
              <a:rPr lang="en-US" sz="1000">
                <a:solidFill>
                  <a:srgbClr val="000000"/>
                </a:solidFill>
                <a:highlight>
                  <a:srgbClr val="FFFFFF"/>
                </a:highlight>
                <a:ea typeface="+mn-lt"/>
                <a:cs typeface="+mn-lt"/>
              </a:rPr>
              <a:t>va</a:t>
            </a:r>
            <a:r>
              <a:rPr lang="en-US" sz="1000">
                <a:solidFill>
                  <a:schemeClr val="tx1"/>
                </a:solidFill>
                <a:highlight>
                  <a:srgbClr val="FFFFFF"/>
                </a:highlight>
                <a:ea typeface="+mn-lt"/>
                <a:cs typeface="+mn-lt"/>
              </a:rPr>
              <a:t>rious </a:t>
            </a:r>
            <a:r>
              <a:rPr lang="en-US" sz="1000" b="0" i="0">
                <a:solidFill>
                  <a:schemeClr val="tx1"/>
                </a:solidFill>
                <a:effectLst/>
                <a:highlight>
                  <a:srgbClr val="FFFFFF"/>
                </a:highlight>
                <a:ea typeface="+mn-lt"/>
                <a:cs typeface="+mn-lt"/>
              </a:rPr>
              <a:t>services. </a:t>
            </a:r>
            <a:r>
              <a:rPr lang="en-US" sz="1000">
                <a:solidFill>
                  <a:schemeClr val="tx1"/>
                </a:solidFill>
                <a:highlight>
                  <a:srgbClr val="FFFFFF"/>
                </a:highlight>
                <a:ea typeface="+mn-lt"/>
                <a:cs typeface="+mn-lt"/>
              </a:rPr>
              <a:t>Data taken from the Energy Justice Mapping Tool for Schools indicates that </a:t>
            </a:r>
            <a:r>
              <a:rPr lang="en-US" sz="1000" b="0" i="0">
                <a:solidFill>
                  <a:schemeClr val="tx1"/>
                </a:solidFill>
                <a:effectLst/>
                <a:highlight>
                  <a:srgbClr val="FFFFFF"/>
                </a:highlight>
                <a:ea typeface="+mn-lt"/>
                <a:cs typeface="+mn-lt"/>
              </a:rPr>
              <a:t>RCS </a:t>
            </a:r>
            <a:r>
              <a:rPr lang="en-US" sz="1000">
                <a:solidFill>
                  <a:schemeClr val="tx1"/>
                </a:solidFill>
                <a:highlight>
                  <a:srgbClr val="FFFFFF"/>
                </a:highlight>
                <a:ea typeface="+mn-lt"/>
                <a:cs typeface="+mn-lt"/>
              </a:rPr>
              <a:t>serves a population aligned </a:t>
            </a:r>
            <a:r>
              <a:rPr lang="en-US" sz="1000" b="0" i="0">
                <a:solidFill>
                  <a:schemeClr val="tx1"/>
                </a:solidFill>
                <a:effectLst/>
                <a:highlight>
                  <a:srgbClr val="FFFFFF"/>
                </a:highlight>
                <a:ea typeface="+mn-lt"/>
                <a:cs typeface="+mn-lt"/>
              </a:rPr>
              <a:t>with </a:t>
            </a:r>
            <a:r>
              <a:rPr lang="en-US" sz="1000">
                <a:solidFill>
                  <a:schemeClr val="tx1"/>
                </a:solidFill>
                <a:highlight>
                  <a:srgbClr val="FFFFFF"/>
                </a:highlight>
                <a:ea typeface="+mn-lt"/>
                <a:cs typeface="+mn-lt"/>
              </a:rPr>
              <a:t>populations targeted by </a:t>
            </a:r>
            <a:r>
              <a:rPr lang="en-US" sz="1000" b="0" i="0">
                <a:solidFill>
                  <a:schemeClr val="tx1"/>
                </a:solidFill>
                <a:effectLst/>
                <a:highlight>
                  <a:srgbClr val="FFFFFF"/>
                </a:highlight>
                <a:ea typeface="+mn-lt"/>
                <a:cs typeface="+mn-lt"/>
              </a:rPr>
              <a:t>the Justice40 initiative</a:t>
            </a:r>
            <a:r>
              <a:rPr lang="en-US" sz="1000">
                <a:solidFill>
                  <a:schemeClr val="tx1"/>
                </a:solidFill>
                <a:highlight>
                  <a:srgbClr val="FFFFFF"/>
                </a:highlight>
                <a:ea typeface="+mn-lt"/>
                <a:cs typeface="+mn-lt"/>
              </a:rPr>
              <a:t>: located in a DAC, rural and fringe location, Title 1 Schoolwide Programming Eligible, 44% of students are Non-White</a:t>
            </a:r>
            <a:r>
              <a:rPr lang="en-US" sz="1000" b="0" i="0">
                <a:solidFill>
                  <a:schemeClr val="tx1"/>
                </a:solidFill>
                <a:effectLst/>
                <a:highlight>
                  <a:srgbClr val="FFFFFF"/>
                </a:highlight>
                <a:ea typeface="+mn-lt"/>
                <a:cs typeface="+mn-lt"/>
              </a:rPr>
              <a:t>, and </a:t>
            </a:r>
            <a:r>
              <a:rPr lang="en-US" sz="1000">
                <a:solidFill>
                  <a:schemeClr val="tx1"/>
                </a:solidFill>
                <a:highlight>
                  <a:srgbClr val="FFFFFF"/>
                </a:highlight>
                <a:ea typeface="+mn-lt"/>
                <a:cs typeface="+mn-lt"/>
              </a:rPr>
              <a:t>a -$4,358.36 per pupil spending gap</a:t>
            </a:r>
            <a:r>
              <a:rPr lang="en-US" sz="1000" b="0" i="0">
                <a:solidFill>
                  <a:schemeClr val="tx1"/>
                </a:solidFill>
                <a:effectLst/>
                <a:highlight>
                  <a:srgbClr val="FFFFFF"/>
                </a:highlight>
                <a:ea typeface="+mn-lt"/>
                <a:cs typeface="+mn-lt"/>
              </a:rPr>
              <a:t>.</a:t>
            </a:r>
            <a:r>
              <a:rPr lang="en-US" sz="1000">
                <a:solidFill>
                  <a:schemeClr val="tx1"/>
                </a:solidFill>
                <a:highlight>
                  <a:srgbClr val="FFFFFF"/>
                </a:highlight>
                <a:ea typeface="+mn-lt"/>
                <a:cs typeface="+mn-lt"/>
              </a:rPr>
              <a:t> </a:t>
            </a:r>
            <a:endParaRPr lang="en-US">
              <a:solidFill>
                <a:schemeClr val="tx1"/>
              </a:solidFill>
              <a:ea typeface="+mn-lt"/>
              <a:cs typeface="+mn-lt"/>
            </a:endParaRPr>
          </a:p>
          <a:p>
            <a:pPr marL="400050" lvl="1" indent="0">
              <a:spcBef>
                <a:spcPts val="0"/>
              </a:spcBef>
              <a:spcAft>
                <a:spcPts val="1200"/>
              </a:spcAft>
              <a:buNone/>
            </a:pPr>
            <a:r>
              <a:rPr lang="en-US" sz="2000" b="1">
                <a:solidFill>
                  <a:schemeClr val="tx1"/>
                </a:solidFill>
                <a:latin typeface="Calibri"/>
                <a:cs typeface="Calibri"/>
              </a:rPr>
              <a:t>Summary of Need (Community, Facility)</a:t>
            </a:r>
            <a:br>
              <a:rPr lang="en-US" sz="2000" b="1">
                <a:latin typeface="Calibri"/>
                <a:cs typeface="Calibri"/>
              </a:rPr>
            </a:br>
            <a:r>
              <a:rPr lang="en-US" sz="1100">
                <a:effectLst/>
                <a:latin typeface="Calibri"/>
                <a:ea typeface="Calibri" panose="020F0502020204030204" pitchFamily="34" charset="0"/>
                <a:cs typeface="Calibri"/>
              </a:rPr>
              <a:t>RCS chose schools for the project based on three factors: their location in an area of significant economic disparity, geographic distribution, and a high risk of facility failure. Eleven of the 12 selected schools are situated in disadvantaged communities (DACs) and all 12 serve students living in DACs. Each school uses original infrastructure and systems with a cumulative average age of 51. All 12 schools have equipment that is either failing, has already failed, or is at risk of failure. Despite limited funding, enough work has been done to keep schools functioning. Investing in RCS will prevent the risk of complete system failures and ensure the continued functioning of these schools. Grant funding will allow RCS to thoroughly evaluate facility infrastructure and to create a plan to achieve optimal benefits.</a:t>
            </a:r>
            <a:endParaRPr lang="en-US" sz="1100">
              <a:effectLst/>
              <a:latin typeface="Calibri"/>
              <a:ea typeface="Times New Roman" panose="02020603050405020304" pitchFamily="18" charset="0"/>
              <a:cs typeface="Calibri"/>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4969454" y="901291"/>
            <a:ext cx="6913026" cy="4031873"/>
          </a:xfrm>
          <a:prstGeom prst="rect">
            <a:avLst/>
          </a:prstGeom>
          <a:noFill/>
        </p:spPr>
        <p:txBody>
          <a:bodyPr wrap="square" lIns="91440" tIns="45720" rIns="91440" bIns="45720" anchor="t">
            <a:spAutoFit/>
          </a:bodyPr>
          <a:lstStyle/>
          <a:p>
            <a:pPr marL="400050" lvl="1">
              <a:spcAft>
                <a:spcPts val="1200"/>
              </a:spcAft>
            </a:pPr>
            <a:r>
              <a:rPr lang="en-US" sz="2000" b="1">
                <a:latin typeface="Calibri"/>
                <a:cs typeface="Calibri"/>
              </a:rPr>
              <a:t>Project Goals</a:t>
            </a:r>
            <a:endParaRPr lang="en-US" sz="2000" b="1">
              <a:latin typeface="Calibri" panose="020F0502020204030204" pitchFamily="34" charset="0"/>
              <a:cs typeface="Calibri" panose="020F0502020204030204" pitchFamily="34" charset="0"/>
            </a:endParaRPr>
          </a:p>
          <a:p>
            <a:pPr marL="400050" lvl="1">
              <a:spcAft>
                <a:spcPts val="1200"/>
              </a:spcAft>
            </a:pPr>
            <a:r>
              <a:rPr lang="en-US" sz="1100">
                <a:latin typeface="Calibri Light"/>
                <a:cs typeface="Calibri Light"/>
              </a:rPr>
              <a:t>Goal 1: Infrastructure: Revitalize and restore the infrastructure of 12 RCS schools through energy-saving measures and the creation of safe and healthy environments for students, staff, and the community. The project portfolio consists of buildings with the greatest facility, financial, and community need. All buildings serve students residing in DACs.</a:t>
            </a:r>
          </a:p>
          <a:p>
            <a:pPr marL="400050" lvl="1">
              <a:spcAft>
                <a:spcPts val="1200"/>
              </a:spcAft>
            </a:pPr>
            <a:r>
              <a:rPr lang="en-US" sz="1100">
                <a:latin typeface="Calibri"/>
                <a:cs typeface="Calibri"/>
              </a:rPr>
              <a:t>Goal 2: Skilled Workforce and Improving the Local Talent Pipeline: To support the development of a local and skilled workforce by providing training and education </a:t>
            </a:r>
            <a:r>
              <a:rPr lang="en-US" sz="1100">
                <a:latin typeface="Calibri Light"/>
                <a:cs typeface="Calibri Light"/>
              </a:rPr>
              <a:t>programs in clean energy and sustainability as part of the RGA project. </a:t>
            </a:r>
          </a:p>
          <a:p>
            <a:pPr marL="400050" lvl="1">
              <a:spcAft>
                <a:spcPts val="1200"/>
              </a:spcAft>
            </a:pPr>
            <a:r>
              <a:rPr lang="en-US" sz="1100">
                <a:latin typeface="Calibri Light"/>
                <a:cs typeface="Calibri Light"/>
              </a:rPr>
              <a:t>Goal 3: Energy Justice and Health and Safety: To implement critical upgrades ensuring energy justice and enhanced health and safety standards.</a:t>
            </a:r>
          </a:p>
          <a:p>
            <a:pPr marL="400050" lvl="1">
              <a:spcAft>
                <a:spcPts val="1200"/>
              </a:spcAft>
            </a:pPr>
            <a:r>
              <a:rPr lang="en-US" sz="1100">
                <a:latin typeface="Calibri Light"/>
                <a:cs typeface="Calibri Light"/>
              </a:rPr>
              <a:t>Goal 4: Community Benefits: To develop and execute a comprehensive Community Benefits Plan (CBP) for the RGA’s upcoming facility improvement project that aligns with the Justice40 Initiative’s objectives. </a:t>
            </a:r>
          </a:p>
          <a:p>
            <a:pPr marL="400050" lvl="1">
              <a:spcAft>
                <a:spcPts val="1200"/>
              </a:spcAft>
            </a:pPr>
            <a:r>
              <a:rPr lang="en-US" sz="1100">
                <a:latin typeface="Calibri Light"/>
                <a:cs typeface="Calibri Light"/>
              </a:rPr>
              <a:t>Goal 5: Replicable and Scalable Financial Model for School Districts in DACs: To implement ECMs that create cost savings, allow RGA to create a scalable and repeatable business model within their facilities, and support best practices for local educational agencies (LEAs) to follow. </a:t>
            </a:r>
          </a:p>
          <a:p>
            <a:pPr lvl="1"/>
            <a:endParaRPr lang="en-US" sz="1100">
              <a:latin typeface="Franklin Gothic Book"/>
              <a:cs typeface="Calibri"/>
            </a:endParaRPr>
          </a:p>
          <a:p>
            <a:pPr marL="400050" lvl="1">
              <a:spcAft>
                <a:spcPts val="1200"/>
              </a:spcAft>
            </a:pPr>
            <a:endParaRPr lang="en-US" sz="1100">
              <a:latin typeface="Calibri"/>
              <a:cs typeface="Calibri"/>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a:latin typeface="+mj-lt"/>
                <a:ea typeface="ＭＳ Ｐゴシック"/>
              </a:rPr>
              <a:t>2024 Renew America's Schools Prize</a:t>
            </a:r>
            <a:endParaRPr lang="en-US" sz="1600">
              <a:latin typeface="Franklin Gothic Book"/>
              <a:ea typeface="ＭＳ Ｐゴシック"/>
            </a:endParaRPr>
          </a:p>
        </p:txBody>
      </p:sp>
      <p:sp>
        <p:nvSpPr>
          <p:cNvPr id="4" name="AutoShape 2" descr="Logo for an alliance including a public school district, energy savings company, students, teachers, staff, mayors, workforce groups, and other community members. Image 4 of 4">
            <a:extLst>
              <a:ext uri="{FF2B5EF4-FFF2-40B4-BE49-F238E27FC236}">
                <a16:creationId xmlns:a16="http://schemas.microsoft.com/office/drawing/2014/main" id="{EA5135E0-AB6E-909F-AC9F-074FB2C7F8A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Generated from prompt">
            <a:extLst>
              <a:ext uri="{FF2B5EF4-FFF2-40B4-BE49-F238E27FC236}">
                <a16:creationId xmlns:a16="http://schemas.microsoft.com/office/drawing/2014/main" id="{B66E19CB-98B2-57B1-9B49-CC45F81BDA55}"/>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descr="A green circle with white and black text&#10;&#10;Description automatically generated">
            <a:extLst>
              <a:ext uri="{FF2B5EF4-FFF2-40B4-BE49-F238E27FC236}">
                <a16:creationId xmlns:a16="http://schemas.microsoft.com/office/drawing/2014/main" id="{A62B82CC-7D1A-8E25-F058-D099DB46B50B}"/>
              </a:ext>
            </a:extLst>
          </p:cNvPr>
          <p:cNvPicPr>
            <a:picLocks noChangeAspect="1"/>
          </p:cNvPicPr>
          <p:nvPr/>
        </p:nvPicPr>
        <p:blipFill>
          <a:blip r:embed="rId2"/>
          <a:stretch>
            <a:fillRect/>
          </a:stretch>
        </p:blipFill>
        <p:spPr>
          <a:xfrm>
            <a:off x="9155245" y="4224759"/>
            <a:ext cx="2138118" cy="2189544"/>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CE4F2C7C6FC924D8A8771C00CA3BE7B" ma:contentTypeVersion="13" ma:contentTypeDescription="Create a new document." ma:contentTypeScope="" ma:versionID="6cbfb9753b9a038aafe2df167d2d124e">
  <xsd:schema xmlns:xsd="http://www.w3.org/2001/XMLSchema" xmlns:xs="http://www.w3.org/2001/XMLSchema" xmlns:p="http://schemas.microsoft.com/office/2006/metadata/properties" xmlns:ns2="0afa183d-8c29-4c27-973f-1785e272e3be" xmlns:ns3="1bcfca55-af83-4834-b8ad-a0f69c19721b" xmlns:ns4="c4f79912-3db5-4032-82c0-31f392608dce" targetNamespace="http://schemas.microsoft.com/office/2006/metadata/properties" ma:root="true" ma:fieldsID="27d667d87fd182f5b3381b6c8bbb53a0" ns2:_="" ns3:_="" ns4:_="">
    <xsd:import namespace="0afa183d-8c29-4c27-973f-1785e272e3be"/>
    <xsd:import namespace="1bcfca55-af83-4834-b8ad-a0f69c19721b"/>
    <xsd:import namespace="c4f79912-3db5-4032-82c0-31f392608dc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lcf76f155ced4ddcb4097134ff3c332f" minOccurs="0"/>
                <xsd:element ref="ns4: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fa183d-8c29-4c27-973f-1785e272e3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f2a00314-ae30-474d-911b-f8e025e1af2d"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bcfca55-af83-4834-b8ad-a0f69c19721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4f79912-3db5-4032-82c0-31f392608dce"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d6377763-592d-43b0-a658-b12308f16f30}" ma:internalName="TaxCatchAll" ma:showField="CatchAllData" ma:web="c4f79912-3db5-4032-82c0-31f392608dc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4f79912-3db5-4032-82c0-31f392608dce" xsi:nil="true"/>
    <lcf76f155ced4ddcb4097134ff3c332f xmlns="0afa183d-8c29-4c27-973f-1785e272e3be">
      <Terms xmlns="http://schemas.microsoft.com/office/infopath/2007/PartnerControls"/>
    </lcf76f155ced4ddcb4097134ff3c332f>
    <SharedWithUsers xmlns="1bcfca55-af83-4834-b8ad-a0f69c19721b">
      <UserInfo>
        <DisplayName>Sarah Pruszynski</DisplayName>
        <AccountId>1882</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D9148B-0953-44EE-BBD1-77B3862D2E75}">
  <ds:schemaRefs>
    <ds:schemaRef ds:uri="0afa183d-8c29-4c27-973f-1785e272e3be"/>
    <ds:schemaRef ds:uri="1bcfca55-af83-4834-b8ad-a0f69c19721b"/>
    <ds:schemaRef ds:uri="c4f79912-3db5-4032-82c0-31f392608dc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B69AE2E-2094-42CE-8A9D-0DE1D9E10727}">
  <ds:schemaRefs>
    <ds:schemaRef ds:uri="0afa183d-8c29-4c27-973f-1785e272e3be"/>
    <ds:schemaRef ds:uri="1bcfca55-af83-4834-b8ad-a0f69c19721b"/>
    <ds:schemaRef ds:uri="c4f79912-3db5-4032-82c0-31f392608dc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Slides>
  <Notes>0</Notes>
  <HiddenSlides>0</HiddenSlides>
  <ScaleCrop>false</ScaleCrop>
  <HeadingPairs>
    <vt:vector size="4" baseType="variant">
      <vt:variant>
        <vt:lpstr>Theme</vt:lpstr>
      </vt:variant>
      <vt:variant>
        <vt:i4>2</vt:i4>
      </vt:variant>
      <vt:variant>
        <vt:lpstr>Slide Titles</vt:lpstr>
      </vt:variant>
      <vt:variant>
        <vt:i4>1</vt:i4>
      </vt:variant>
    </vt:vector>
  </HeadingPairs>
  <TitlesOfParts>
    <vt:vector size="3" baseType="lpstr">
      <vt:lpstr>EERE PPT_widescreen</vt:lpstr>
      <vt:lpstr>1_EERE PPT</vt:lpstr>
      <vt:lpstr>Team Name: Rockingham Green Alliance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revision>1</cp:revision>
  <dcterms:created xsi:type="dcterms:W3CDTF">2021-11-15T00:59:02Z</dcterms:created>
  <dcterms:modified xsi:type="dcterms:W3CDTF">2024-06-11T15:12:54Z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0x0101002CE4F2C7C6FC924D8A8771C00CA3BE7B</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