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Madison Metropolitan School District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MMSD Fleet Electrification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Project Description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Electrification of MMSD’s vehicle fleet will impact all 54 school buildings by reducing emissions, cutting costs, lowering noise, boosting energy efficiency, and creating jobs. The team implementing the project: </a:t>
            </a:r>
            <a:r>
              <a:rPr lang="en-US" sz="1800" dirty="0" err="1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Svetlin</a:t>
            </a:r>
            <a:r>
              <a:rPr lang="en-US" sz="1800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 Borisov, CFM, CSRM; Mike MacDonald, Mechanical Engineer; Nick Guerra, Project Manager; Dean Kunz, Assistant Director </a:t>
            </a:r>
            <a:r>
              <a:rPr lang="en-US" sz="180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Facilities Maintenance; </a:t>
            </a:r>
            <a:r>
              <a:rPr lang="en-US" sz="1800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and Cory DeGroff, Manager of Electric and Technology.</a:t>
            </a:r>
            <a:endParaRPr lang="en-US" sz="18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(Community, Facility)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New, electric vehicles boast improved safety features, lower emissions, and require less maintenance compared to their older counterparts.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879277" y="1373924"/>
            <a:ext cx="5321507" cy="240065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sz="2000" b="1" dirty="0">
                <a:latin typeface="Calibri"/>
                <a:cs typeface="Calibri"/>
              </a:rPr>
              <a:t>Project Goals</a:t>
            </a:r>
          </a:p>
          <a:p>
            <a:pPr marL="857250" lvl="1" indent="-457200">
              <a:spcAft>
                <a:spcPts val="1200"/>
              </a:spcAft>
              <a:buAutoNum type="arabicPeriod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Reduce Greenhouse Gas Emissions &amp; Dependency on Fossil Fuels</a:t>
            </a:r>
          </a:p>
          <a:p>
            <a:pPr marL="857250" lvl="1" indent="-457200">
              <a:spcAft>
                <a:spcPts val="1200"/>
              </a:spcAft>
              <a:buAutoNum type="arabicPeriod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Improve Community Access to Charging Stations &amp; Air Quality  </a:t>
            </a:r>
          </a:p>
          <a:p>
            <a:pPr marL="400050" lvl="1">
              <a:spcAft>
                <a:spcPts val="1200"/>
              </a:spcAft>
            </a:pPr>
            <a:endParaRPr 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D8AF182C-EA1F-7F58-1308-90B128A36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722" y="3528443"/>
            <a:ext cx="4319523" cy="2432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95b5a482-699d-4954-a489-fd9c62fafdd5"/>
    <ds:schemaRef ds:uri="a3d57f08-c08e-4bd5-9a84-808d282169b0"/>
    <ds:schemaRef ds:uri="b83ec705-2512-49fe-82d4-ca398a816f58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515d3c9-75a5-4f7a-ba52-2913a0b31a50"/>
    <ds:schemaRef ds:uri="1c5ceac5-d2f6-499e-834f-fc1385841e5d"/>
  </ds:schemaRefs>
</ds:datastoreItem>
</file>

<file path=customXml/itemProps3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137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Madison Metropolitan School District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Carrie A Stahl</cp:lastModifiedBy>
  <cp:revision>7</cp:revision>
  <dcterms:created xsi:type="dcterms:W3CDTF">2021-11-15T00:59:02Z</dcterms:created>
  <dcterms:modified xsi:type="dcterms:W3CDTF">2024-06-11T18:37:56Z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