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C82"/>
    <a:srgbClr val="00A8DF"/>
    <a:srgbClr val="5D89B4"/>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508F7E-50A9-408F-9959-424D4150C90B}" v="174" dt="2024-06-10T19:42:03.0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archa (Erika) Basta" userId="97d93b30-a609-41e0-9f3b-32ef92495d0d" providerId="ADAL" clId="{35508F7E-50A9-408F-9959-424D4150C90B}"/>
    <pc:docChg chg="undo custSel addSld modSld modMainMaster">
      <pc:chgData name="Anarcha (Erika) Basta" userId="97d93b30-a609-41e0-9f3b-32ef92495d0d" providerId="ADAL" clId="{35508F7E-50A9-408F-9959-424D4150C90B}" dt="2024-06-10T19:43:36.069" v="1994" actId="14100"/>
      <pc:docMkLst>
        <pc:docMk/>
      </pc:docMkLst>
      <pc:sldChg chg="addSp delSp modSp mod modAnim">
        <pc:chgData name="Anarcha (Erika) Basta" userId="97d93b30-a609-41e0-9f3b-32ef92495d0d" providerId="ADAL" clId="{35508F7E-50A9-408F-9959-424D4150C90B}" dt="2024-06-10T19:26:09.273" v="1849" actId="14100"/>
        <pc:sldMkLst>
          <pc:docMk/>
          <pc:sldMk cId="2993845544" sldId="1347"/>
        </pc:sldMkLst>
        <pc:spChg chg="mod">
          <ac:chgData name="Anarcha (Erika) Basta" userId="97d93b30-a609-41e0-9f3b-32ef92495d0d" providerId="ADAL" clId="{35508F7E-50A9-408F-9959-424D4150C90B}" dt="2024-06-07T20:17:06.218" v="695" actId="108"/>
          <ac:spMkLst>
            <pc:docMk/>
            <pc:sldMk cId="2993845544" sldId="1347"/>
            <ac:spMk id="2" creationId="{7D098EED-AB67-1F63-5A6B-C14ADDD86FA3}"/>
          </ac:spMkLst>
        </pc:spChg>
        <pc:spChg chg="add mod ord">
          <ac:chgData name="Anarcha (Erika) Basta" userId="97d93b30-a609-41e0-9f3b-32ef92495d0d" providerId="ADAL" clId="{35508F7E-50A9-408F-9959-424D4150C90B}" dt="2024-06-10T19:26:09.273" v="1849" actId="14100"/>
          <ac:spMkLst>
            <pc:docMk/>
            <pc:sldMk cId="2993845544" sldId="1347"/>
            <ac:spMk id="3" creationId="{2FA7E311-74EC-5978-99D8-88498D9BDCA9}"/>
          </ac:spMkLst>
        </pc:spChg>
        <pc:spChg chg="del mod">
          <ac:chgData name="Anarcha (Erika) Basta" userId="97d93b30-a609-41e0-9f3b-32ef92495d0d" providerId="ADAL" clId="{35508F7E-50A9-408F-9959-424D4150C90B}" dt="2024-06-07T20:41:55.916" v="1037" actId="478"/>
          <ac:spMkLst>
            <pc:docMk/>
            <pc:sldMk cId="2993845544" sldId="1347"/>
            <ac:spMk id="3" creationId="{310070DB-13FE-0E95-18F5-9FBE4CEF95A4}"/>
          </ac:spMkLst>
        </pc:spChg>
        <pc:spChg chg="mod">
          <ac:chgData name="Anarcha (Erika) Basta" userId="97d93b30-a609-41e0-9f3b-32ef92495d0d" providerId="ADAL" clId="{35508F7E-50A9-408F-9959-424D4150C90B}" dt="2024-06-10T19:24:20.753" v="1836" actId="6549"/>
          <ac:spMkLst>
            <pc:docMk/>
            <pc:sldMk cId="2993845544" sldId="1347"/>
            <ac:spMk id="6" creationId="{3631C058-9952-EA17-E721-9A241DF71CAA}"/>
          </ac:spMkLst>
        </pc:spChg>
        <pc:spChg chg="mod">
          <ac:chgData name="Anarcha (Erika) Basta" userId="97d93b30-a609-41e0-9f3b-32ef92495d0d" providerId="ADAL" clId="{35508F7E-50A9-408F-9959-424D4150C90B}" dt="2024-06-10T19:19:39.674" v="1544" actId="14100"/>
          <ac:spMkLst>
            <pc:docMk/>
            <pc:sldMk cId="2993845544" sldId="1347"/>
            <ac:spMk id="8" creationId="{8F220870-1FDC-9E06-E7E7-908D03FE6A3F}"/>
          </ac:spMkLst>
        </pc:spChg>
        <pc:spChg chg="add mod">
          <ac:chgData name="Anarcha (Erika) Basta" userId="97d93b30-a609-41e0-9f3b-32ef92495d0d" providerId="ADAL" clId="{35508F7E-50A9-408F-9959-424D4150C90B}" dt="2024-06-07T21:11:31.735" v="1328" actId="1036"/>
          <ac:spMkLst>
            <pc:docMk/>
            <pc:sldMk cId="2993845544" sldId="1347"/>
            <ac:spMk id="21" creationId="{D349316D-CB07-787C-2625-095ABADBB65A}"/>
          </ac:spMkLst>
        </pc:spChg>
        <pc:spChg chg="add mod">
          <ac:chgData name="Anarcha (Erika) Basta" userId="97d93b30-a609-41e0-9f3b-32ef92495d0d" providerId="ADAL" clId="{35508F7E-50A9-408F-9959-424D4150C90B}" dt="2024-06-07T21:11:31.735" v="1328" actId="1036"/>
          <ac:spMkLst>
            <pc:docMk/>
            <pc:sldMk cId="2993845544" sldId="1347"/>
            <ac:spMk id="22" creationId="{65BC5F8F-9B70-C39C-DE1B-6617FC0C4E57}"/>
          </ac:spMkLst>
        </pc:spChg>
        <pc:spChg chg="add del">
          <ac:chgData name="Anarcha (Erika) Basta" userId="97d93b30-a609-41e0-9f3b-32ef92495d0d" providerId="ADAL" clId="{35508F7E-50A9-408F-9959-424D4150C90B}" dt="2024-06-07T20:30:30.111" v="891" actId="11529"/>
          <ac:spMkLst>
            <pc:docMk/>
            <pc:sldMk cId="2993845544" sldId="1347"/>
            <ac:spMk id="31" creationId="{49E2CE81-B344-B988-07E0-2845D5E82846}"/>
          </ac:spMkLst>
        </pc:spChg>
        <pc:spChg chg="add mod ord">
          <ac:chgData name="Anarcha (Erika) Basta" userId="97d93b30-a609-41e0-9f3b-32ef92495d0d" providerId="ADAL" clId="{35508F7E-50A9-408F-9959-424D4150C90B}" dt="2024-06-07T20:49:13.010" v="1153" actId="20577"/>
          <ac:spMkLst>
            <pc:docMk/>
            <pc:sldMk cId="2993845544" sldId="1347"/>
            <ac:spMk id="32" creationId="{2F7BE3DF-AB1E-F7F6-07B1-04C2C60EB73F}"/>
          </ac:spMkLst>
        </pc:spChg>
        <pc:spChg chg="del mod ord">
          <ac:chgData name="Anarcha (Erika) Basta" userId="97d93b30-a609-41e0-9f3b-32ef92495d0d" providerId="ADAL" clId="{35508F7E-50A9-408F-9959-424D4150C90B}" dt="2024-06-10T19:19:15.850" v="1540" actId="21"/>
          <ac:spMkLst>
            <pc:docMk/>
            <pc:sldMk cId="2993845544" sldId="1347"/>
            <ac:spMk id="33" creationId="{2FA7E311-74EC-5978-99D8-88498D9BDCA9}"/>
          </ac:spMkLst>
        </pc:spChg>
        <pc:spChg chg="add mod ord">
          <ac:chgData name="Anarcha (Erika) Basta" userId="97d93b30-a609-41e0-9f3b-32ef92495d0d" providerId="ADAL" clId="{35508F7E-50A9-408F-9959-424D4150C90B}" dt="2024-06-10T19:25:58.987" v="1848" actId="14100"/>
          <ac:spMkLst>
            <pc:docMk/>
            <pc:sldMk cId="2993845544" sldId="1347"/>
            <ac:spMk id="34" creationId="{9367CCE5-4482-FB98-74AA-B5A71BC56035}"/>
          </ac:spMkLst>
        </pc:spChg>
        <pc:spChg chg="add mod">
          <ac:chgData name="Anarcha (Erika) Basta" userId="97d93b30-a609-41e0-9f3b-32ef92495d0d" providerId="ADAL" clId="{35508F7E-50A9-408F-9959-424D4150C90B}" dt="2024-06-10T19:25:56.522" v="1847" actId="14100"/>
          <ac:spMkLst>
            <pc:docMk/>
            <pc:sldMk cId="2993845544" sldId="1347"/>
            <ac:spMk id="35" creationId="{78A3B248-29E1-FCF5-7098-DB6C2F62762C}"/>
          </ac:spMkLst>
        </pc:spChg>
        <pc:spChg chg="add mod">
          <ac:chgData name="Anarcha (Erika) Basta" userId="97d93b30-a609-41e0-9f3b-32ef92495d0d" providerId="ADAL" clId="{35508F7E-50A9-408F-9959-424D4150C90B}" dt="2024-06-10T19:25:54.050" v="1846" actId="14100"/>
          <ac:spMkLst>
            <pc:docMk/>
            <pc:sldMk cId="2993845544" sldId="1347"/>
            <ac:spMk id="36" creationId="{4D8EAFCF-3851-5F3F-3FBE-CEB118041268}"/>
          </ac:spMkLst>
        </pc:spChg>
        <pc:spChg chg="add del mod">
          <ac:chgData name="Anarcha (Erika) Basta" userId="97d93b30-a609-41e0-9f3b-32ef92495d0d" providerId="ADAL" clId="{35508F7E-50A9-408F-9959-424D4150C90B}" dt="2024-06-07T20:42:03.270" v="1038" actId="478"/>
          <ac:spMkLst>
            <pc:docMk/>
            <pc:sldMk cId="2993845544" sldId="1347"/>
            <ac:spMk id="38" creationId="{F35F5891-F1C0-0141-57D3-19530430BA24}"/>
          </ac:spMkLst>
        </pc:spChg>
        <pc:spChg chg="add mod">
          <ac:chgData name="Anarcha (Erika) Basta" userId="97d93b30-a609-41e0-9f3b-32ef92495d0d" providerId="ADAL" clId="{35508F7E-50A9-408F-9959-424D4150C90B}" dt="2024-06-07T21:13:47.514" v="1374" actId="20577"/>
          <ac:spMkLst>
            <pc:docMk/>
            <pc:sldMk cId="2993845544" sldId="1347"/>
            <ac:spMk id="39" creationId="{FD5E3A9C-BD01-B712-361B-2B91436468F0}"/>
          </ac:spMkLst>
        </pc:spChg>
        <pc:graphicFrameChg chg="del mod modGraphic">
          <ac:chgData name="Anarcha (Erika) Basta" userId="97d93b30-a609-41e0-9f3b-32ef92495d0d" providerId="ADAL" clId="{35508F7E-50A9-408F-9959-424D4150C90B}" dt="2024-06-07T20:19:37.289" v="712" actId="21"/>
          <ac:graphicFrameMkLst>
            <pc:docMk/>
            <pc:sldMk cId="2993845544" sldId="1347"/>
            <ac:graphicFrameMk id="14" creationId="{EF5B1789-A222-E51B-68CA-105CF407C443}"/>
          </ac:graphicFrameMkLst>
        </pc:graphicFrameChg>
        <pc:picChg chg="mod">
          <ac:chgData name="Anarcha (Erika) Basta" userId="97d93b30-a609-41e0-9f3b-32ef92495d0d" providerId="ADAL" clId="{35508F7E-50A9-408F-9959-424D4150C90B}" dt="2024-06-07T20:16:04.129" v="691" actId="14100"/>
          <ac:picMkLst>
            <pc:docMk/>
            <pc:sldMk cId="2993845544" sldId="1347"/>
            <ac:picMk id="17" creationId="{AB67F5A5-2390-4028-C58D-32A16AA49DF0}"/>
          </ac:picMkLst>
        </pc:picChg>
        <pc:picChg chg="add mod modCrop">
          <ac:chgData name="Anarcha (Erika) Basta" userId="97d93b30-a609-41e0-9f3b-32ef92495d0d" providerId="ADAL" clId="{35508F7E-50A9-408F-9959-424D4150C90B}" dt="2024-06-07T21:11:09.285" v="1326" actId="14100"/>
          <ac:picMkLst>
            <pc:docMk/>
            <pc:sldMk cId="2993845544" sldId="1347"/>
            <ac:picMk id="20" creationId="{74BA8D86-BE45-6ADC-0C72-837F2F77E5E0}"/>
          </ac:picMkLst>
        </pc:picChg>
        <pc:cxnChg chg="add mod">
          <ac:chgData name="Anarcha (Erika) Basta" userId="97d93b30-a609-41e0-9f3b-32ef92495d0d" providerId="ADAL" clId="{35508F7E-50A9-408F-9959-424D4150C90B}" dt="2024-06-07T21:11:40.686" v="1330" actId="1036"/>
          <ac:cxnSpMkLst>
            <pc:docMk/>
            <pc:sldMk cId="2993845544" sldId="1347"/>
            <ac:cxnSpMk id="24" creationId="{C5CFF1C8-4E52-2D1D-80CB-49D8518E485B}"/>
          </ac:cxnSpMkLst>
        </pc:cxnChg>
        <pc:cxnChg chg="add del mod">
          <ac:chgData name="Anarcha (Erika) Basta" userId="97d93b30-a609-41e0-9f3b-32ef92495d0d" providerId="ADAL" clId="{35508F7E-50A9-408F-9959-424D4150C90B}" dt="2024-06-07T21:07:30.181" v="1248" actId="478"/>
          <ac:cxnSpMkLst>
            <pc:docMk/>
            <pc:sldMk cId="2993845544" sldId="1347"/>
            <ac:cxnSpMk id="25" creationId="{2A04D1AD-E1A5-55CF-EA1C-31FD6F09793A}"/>
          </ac:cxnSpMkLst>
        </pc:cxnChg>
        <pc:cxnChg chg="add del mod">
          <ac:chgData name="Anarcha (Erika) Basta" userId="97d93b30-a609-41e0-9f3b-32ef92495d0d" providerId="ADAL" clId="{35508F7E-50A9-408F-9959-424D4150C90B}" dt="2024-06-07T21:07:35.823" v="1250" actId="478"/>
          <ac:cxnSpMkLst>
            <pc:docMk/>
            <pc:sldMk cId="2993845544" sldId="1347"/>
            <ac:cxnSpMk id="27" creationId="{BC28C915-0E81-7109-8988-A484B067CE47}"/>
          </ac:cxnSpMkLst>
        </pc:cxnChg>
        <pc:cxnChg chg="add del mod">
          <ac:chgData name="Anarcha (Erika) Basta" userId="97d93b30-a609-41e0-9f3b-32ef92495d0d" providerId="ADAL" clId="{35508F7E-50A9-408F-9959-424D4150C90B}" dt="2024-06-07T21:07:37.792" v="1251" actId="478"/>
          <ac:cxnSpMkLst>
            <pc:docMk/>
            <pc:sldMk cId="2993845544" sldId="1347"/>
            <ac:cxnSpMk id="28" creationId="{7B9A3289-633F-4E64-7F6C-4A7BCF0F77BD}"/>
          </ac:cxnSpMkLst>
        </pc:cxnChg>
        <pc:cxnChg chg="add del mod">
          <ac:chgData name="Anarcha (Erika) Basta" userId="97d93b30-a609-41e0-9f3b-32ef92495d0d" providerId="ADAL" clId="{35508F7E-50A9-408F-9959-424D4150C90B}" dt="2024-06-07T21:07:38.398" v="1252" actId="478"/>
          <ac:cxnSpMkLst>
            <pc:docMk/>
            <pc:sldMk cId="2993845544" sldId="1347"/>
            <ac:cxnSpMk id="29" creationId="{C88CD752-28A6-6680-B3ED-13FA5B02C8EF}"/>
          </ac:cxnSpMkLst>
        </pc:cxnChg>
        <pc:cxnChg chg="add mod">
          <ac:chgData name="Anarcha (Erika) Basta" userId="97d93b30-a609-41e0-9f3b-32ef92495d0d" providerId="ADAL" clId="{35508F7E-50A9-408F-9959-424D4150C90B}" dt="2024-06-07T21:11:40.686" v="1330" actId="1036"/>
          <ac:cxnSpMkLst>
            <pc:docMk/>
            <pc:sldMk cId="2993845544" sldId="1347"/>
            <ac:cxnSpMk id="95" creationId="{52883424-8D6E-BB42-44E9-22A753973F0A}"/>
          </ac:cxnSpMkLst>
        </pc:cxnChg>
        <pc:cxnChg chg="add mod">
          <ac:chgData name="Anarcha (Erika) Basta" userId="97d93b30-a609-41e0-9f3b-32ef92495d0d" providerId="ADAL" clId="{35508F7E-50A9-408F-9959-424D4150C90B}" dt="2024-06-07T21:11:40.686" v="1330" actId="1036"/>
          <ac:cxnSpMkLst>
            <pc:docMk/>
            <pc:sldMk cId="2993845544" sldId="1347"/>
            <ac:cxnSpMk id="96" creationId="{98AEB75C-8537-F2E6-3584-CA08F507F008}"/>
          </ac:cxnSpMkLst>
        </pc:cxnChg>
        <pc:cxnChg chg="add mod">
          <ac:chgData name="Anarcha (Erika) Basta" userId="97d93b30-a609-41e0-9f3b-32ef92495d0d" providerId="ADAL" clId="{35508F7E-50A9-408F-9959-424D4150C90B}" dt="2024-06-07T21:11:40.686" v="1330" actId="1036"/>
          <ac:cxnSpMkLst>
            <pc:docMk/>
            <pc:sldMk cId="2993845544" sldId="1347"/>
            <ac:cxnSpMk id="97" creationId="{E52D8BE8-1BAC-64B9-204B-C0A52832973D}"/>
          </ac:cxnSpMkLst>
        </pc:cxnChg>
        <pc:cxnChg chg="add mod">
          <ac:chgData name="Anarcha (Erika) Basta" userId="97d93b30-a609-41e0-9f3b-32ef92495d0d" providerId="ADAL" clId="{35508F7E-50A9-408F-9959-424D4150C90B}" dt="2024-06-07T21:11:40.686" v="1330" actId="1036"/>
          <ac:cxnSpMkLst>
            <pc:docMk/>
            <pc:sldMk cId="2993845544" sldId="1347"/>
            <ac:cxnSpMk id="98" creationId="{C45DA87C-182C-38EB-68BA-704CB1FEBF96}"/>
          </ac:cxnSpMkLst>
        </pc:cxnChg>
      </pc:sldChg>
      <pc:sldChg chg="addSp delSp modSp mod">
        <pc:chgData name="Anarcha (Erika) Basta" userId="97d93b30-a609-41e0-9f3b-32ef92495d0d" providerId="ADAL" clId="{35508F7E-50A9-408F-9959-424D4150C90B}" dt="2024-06-07T20:25:13.531" v="811" actId="12"/>
        <pc:sldMkLst>
          <pc:docMk/>
          <pc:sldMk cId="1928808704" sldId="1348"/>
        </pc:sldMkLst>
        <pc:spChg chg="del">
          <ac:chgData name="Anarcha (Erika) Basta" userId="97d93b30-a609-41e0-9f3b-32ef92495d0d" providerId="ADAL" clId="{35508F7E-50A9-408F-9959-424D4150C90B}" dt="2024-06-07T20:19:39.822" v="713"/>
          <ac:spMkLst>
            <pc:docMk/>
            <pc:sldMk cId="1928808704" sldId="1348"/>
            <ac:spMk id="4" creationId="{9BB830BA-60BD-8A7F-5AEB-C6880FE8ED15}"/>
          </ac:spMkLst>
        </pc:spChg>
        <pc:spChg chg="del">
          <ac:chgData name="Anarcha (Erika) Basta" userId="97d93b30-a609-41e0-9f3b-32ef92495d0d" providerId="ADAL" clId="{35508F7E-50A9-408F-9959-424D4150C90B}" dt="2024-06-07T20:24:20.171" v="803" actId="478"/>
          <ac:spMkLst>
            <pc:docMk/>
            <pc:sldMk cId="1928808704" sldId="1348"/>
            <ac:spMk id="5" creationId="{FEFBFA91-9B66-7C9D-7AFB-A8DEB9FCA13B}"/>
          </ac:spMkLst>
        </pc:spChg>
        <pc:spChg chg="del mod">
          <ac:chgData name="Anarcha (Erika) Basta" userId="97d93b30-a609-41e0-9f3b-32ef92495d0d" providerId="ADAL" clId="{35508F7E-50A9-408F-9959-424D4150C90B}" dt="2024-06-07T20:24:15.978" v="800" actId="478"/>
          <ac:spMkLst>
            <pc:docMk/>
            <pc:sldMk cId="1928808704" sldId="1348"/>
            <ac:spMk id="6" creationId="{C3648049-4FFF-C555-829B-A4D74A00803A}"/>
          </ac:spMkLst>
        </pc:spChg>
        <pc:spChg chg="add del mod">
          <ac:chgData name="Anarcha (Erika) Basta" userId="97d93b30-a609-41e0-9f3b-32ef92495d0d" providerId="ADAL" clId="{35508F7E-50A9-408F-9959-424D4150C90B}" dt="2024-06-07T20:19:57.968" v="723" actId="478"/>
          <ac:spMkLst>
            <pc:docMk/>
            <pc:sldMk cId="1928808704" sldId="1348"/>
            <ac:spMk id="9" creationId="{6D11A53C-7E8E-61FD-4EA4-6D6DEE1FEEDE}"/>
          </ac:spMkLst>
        </pc:spChg>
        <pc:spChg chg="add mod">
          <ac:chgData name="Anarcha (Erika) Basta" userId="97d93b30-a609-41e0-9f3b-32ef92495d0d" providerId="ADAL" clId="{35508F7E-50A9-408F-9959-424D4150C90B}" dt="2024-06-07T20:25:07.731" v="810" actId="12"/>
          <ac:spMkLst>
            <pc:docMk/>
            <pc:sldMk cId="1928808704" sldId="1348"/>
            <ac:spMk id="10" creationId="{C144D8F1-E94D-EE99-F27A-D8064383ABB2}"/>
          </ac:spMkLst>
        </pc:spChg>
        <pc:spChg chg="add mod">
          <ac:chgData name="Anarcha (Erika) Basta" userId="97d93b30-a609-41e0-9f3b-32ef92495d0d" providerId="ADAL" clId="{35508F7E-50A9-408F-9959-424D4150C90B}" dt="2024-06-07T20:25:13.531" v="811" actId="12"/>
          <ac:spMkLst>
            <pc:docMk/>
            <pc:sldMk cId="1928808704" sldId="1348"/>
            <ac:spMk id="12" creationId="{D2A65BDB-FFD0-3986-4649-4DFA7610E523}"/>
          </ac:spMkLst>
        </pc:spChg>
        <pc:spChg chg="add del mod">
          <ac:chgData name="Anarcha (Erika) Basta" userId="97d93b30-a609-41e0-9f3b-32ef92495d0d" providerId="ADAL" clId="{35508F7E-50A9-408F-9959-424D4150C90B}" dt="2024-06-07T20:24:18.729" v="802" actId="478"/>
          <ac:spMkLst>
            <pc:docMk/>
            <pc:sldMk cId="1928808704" sldId="1348"/>
            <ac:spMk id="16" creationId="{7A1D428C-FC2D-8C42-0269-119A9393D689}"/>
          </ac:spMkLst>
        </pc:spChg>
        <pc:spChg chg="add del mod">
          <ac:chgData name="Anarcha (Erika) Basta" userId="97d93b30-a609-41e0-9f3b-32ef92495d0d" providerId="ADAL" clId="{35508F7E-50A9-408F-9959-424D4150C90B}" dt="2024-06-07T20:24:17.761" v="801" actId="478"/>
          <ac:spMkLst>
            <pc:docMk/>
            <pc:sldMk cId="1928808704" sldId="1348"/>
            <ac:spMk id="19" creationId="{89F61AF7-6542-B5A3-3132-7CDB26674FB6}"/>
          </ac:spMkLst>
        </pc:spChg>
        <pc:graphicFrameChg chg="add del mod modGraphic">
          <ac:chgData name="Anarcha (Erika) Basta" userId="97d93b30-a609-41e0-9f3b-32ef92495d0d" providerId="ADAL" clId="{35508F7E-50A9-408F-9959-424D4150C90B}" dt="2024-06-07T20:24:13.548" v="799" actId="478"/>
          <ac:graphicFrameMkLst>
            <pc:docMk/>
            <pc:sldMk cId="1928808704" sldId="1348"/>
            <ac:graphicFrameMk id="14" creationId="{EF5B1789-A222-E51B-68CA-105CF407C443}"/>
          </ac:graphicFrameMkLst>
        </pc:graphicFrameChg>
        <pc:picChg chg="del mod">
          <ac:chgData name="Anarcha (Erika) Basta" userId="97d93b30-a609-41e0-9f3b-32ef92495d0d" providerId="ADAL" clId="{35508F7E-50A9-408F-9959-424D4150C90B}" dt="2024-06-07T20:19:49.944" v="717" actId="478"/>
          <ac:picMkLst>
            <pc:docMk/>
            <pc:sldMk cId="1928808704" sldId="1348"/>
            <ac:picMk id="3" creationId="{8DF6D4C9-95B5-53B7-1431-6E7D898E526F}"/>
          </ac:picMkLst>
        </pc:picChg>
        <pc:picChg chg="del mod">
          <ac:chgData name="Anarcha (Erika) Basta" userId="97d93b30-a609-41e0-9f3b-32ef92495d0d" providerId="ADAL" clId="{35508F7E-50A9-408F-9959-424D4150C90B}" dt="2024-06-07T20:19:53.922" v="721" actId="478"/>
          <ac:picMkLst>
            <pc:docMk/>
            <pc:sldMk cId="1928808704" sldId="1348"/>
            <ac:picMk id="11" creationId="{DA20D19B-4159-32BC-250D-82B9ADB12FEF}"/>
          </ac:picMkLst>
        </pc:picChg>
        <pc:picChg chg="del">
          <ac:chgData name="Anarcha (Erika) Basta" userId="97d93b30-a609-41e0-9f3b-32ef92495d0d" providerId="ADAL" clId="{35508F7E-50A9-408F-9959-424D4150C90B}" dt="2024-06-07T20:19:54.479" v="722" actId="478"/>
          <ac:picMkLst>
            <pc:docMk/>
            <pc:sldMk cId="1928808704" sldId="1348"/>
            <ac:picMk id="13" creationId="{23C34C3B-9418-D434-89A9-614E038959D9}"/>
          </ac:picMkLst>
        </pc:picChg>
        <pc:picChg chg="del mod">
          <ac:chgData name="Anarcha (Erika) Basta" userId="97d93b30-a609-41e0-9f3b-32ef92495d0d" providerId="ADAL" clId="{35508F7E-50A9-408F-9959-424D4150C90B}" dt="2024-06-07T20:19:50.596" v="718" actId="478"/>
          <ac:picMkLst>
            <pc:docMk/>
            <pc:sldMk cId="1928808704" sldId="1348"/>
            <ac:picMk id="18" creationId="{F7C3E565-2C5F-15B7-FAF1-D2E0E53FA191}"/>
          </ac:picMkLst>
        </pc:picChg>
      </pc:sldChg>
      <pc:sldChg chg="addSp delSp modSp add mod">
        <pc:chgData name="Anarcha (Erika) Basta" userId="97d93b30-a609-41e0-9f3b-32ef92495d0d" providerId="ADAL" clId="{35508F7E-50A9-408F-9959-424D4150C90B}" dt="2024-06-10T19:43:36.069" v="1994" actId="14100"/>
        <pc:sldMkLst>
          <pc:docMk/>
          <pc:sldMk cId="2288004691" sldId="1349"/>
        </pc:sldMkLst>
        <pc:spChg chg="del mod">
          <ac:chgData name="Anarcha (Erika) Basta" userId="97d93b30-a609-41e0-9f3b-32ef92495d0d" providerId="ADAL" clId="{35508F7E-50A9-408F-9959-424D4150C90B}" dt="2024-06-10T19:42:42.238" v="1986" actId="478"/>
          <ac:spMkLst>
            <pc:docMk/>
            <pc:sldMk cId="2288004691" sldId="1349"/>
            <ac:spMk id="3" creationId="{2FA7E311-74EC-5978-99D8-88498D9BDCA9}"/>
          </ac:spMkLst>
        </pc:spChg>
        <pc:spChg chg="mod">
          <ac:chgData name="Anarcha (Erika) Basta" userId="97d93b30-a609-41e0-9f3b-32ef92495d0d" providerId="ADAL" clId="{35508F7E-50A9-408F-9959-424D4150C90B}" dt="2024-06-10T19:43:17.772" v="1990" actId="14100"/>
          <ac:spMkLst>
            <pc:docMk/>
            <pc:sldMk cId="2288004691" sldId="1349"/>
            <ac:spMk id="6" creationId="{3631C058-9952-EA17-E721-9A241DF71CAA}"/>
          </ac:spMkLst>
        </pc:spChg>
        <pc:spChg chg="add mod">
          <ac:chgData name="Anarcha (Erika) Basta" userId="97d93b30-a609-41e0-9f3b-32ef92495d0d" providerId="ADAL" clId="{35508F7E-50A9-408F-9959-424D4150C90B}" dt="2024-06-10T19:43:31.385" v="1993" actId="6549"/>
          <ac:spMkLst>
            <pc:docMk/>
            <pc:sldMk cId="2288004691" sldId="1349"/>
            <ac:spMk id="13" creationId="{819A1FBB-4C2E-88B5-D7CC-3F6D4E541FBD}"/>
          </ac:spMkLst>
        </pc:spChg>
        <pc:spChg chg="mod">
          <ac:chgData name="Anarcha (Erika) Basta" userId="97d93b30-a609-41e0-9f3b-32ef92495d0d" providerId="ADAL" clId="{35508F7E-50A9-408F-9959-424D4150C90B}" dt="2024-06-10T19:43:22.746" v="1991" actId="14100"/>
          <ac:spMkLst>
            <pc:docMk/>
            <pc:sldMk cId="2288004691" sldId="1349"/>
            <ac:spMk id="34" creationId="{9367CCE5-4482-FB98-74AA-B5A71BC56035}"/>
          </ac:spMkLst>
        </pc:spChg>
        <pc:spChg chg="mod">
          <ac:chgData name="Anarcha (Erika) Basta" userId="97d93b30-a609-41e0-9f3b-32ef92495d0d" providerId="ADAL" clId="{35508F7E-50A9-408F-9959-424D4150C90B}" dt="2024-06-10T19:43:25.226" v="1992" actId="14100"/>
          <ac:spMkLst>
            <pc:docMk/>
            <pc:sldMk cId="2288004691" sldId="1349"/>
            <ac:spMk id="35" creationId="{78A3B248-29E1-FCF5-7098-DB6C2F62762C}"/>
          </ac:spMkLst>
        </pc:spChg>
        <pc:spChg chg="mod">
          <ac:chgData name="Anarcha (Erika) Basta" userId="97d93b30-a609-41e0-9f3b-32ef92495d0d" providerId="ADAL" clId="{35508F7E-50A9-408F-9959-424D4150C90B}" dt="2024-06-10T19:43:36.069" v="1994" actId="14100"/>
          <ac:spMkLst>
            <pc:docMk/>
            <pc:sldMk cId="2288004691" sldId="1349"/>
            <ac:spMk id="36" creationId="{4D8EAFCF-3851-5F3F-3FBE-CEB118041268}"/>
          </ac:spMkLst>
        </pc:spChg>
        <pc:spChg chg="del">
          <ac:chgData name="Anarcha (Erika) Basta" userId="97d93b30-a609-41e0-9f3b-32ef92495d0d" providerId="ADAL" clId="{35508F7E-50A9-408F-9959-424D4150C90B}" dt="2024-06-10T19:26:50.028" v="1852" actId="478"/>
          <ac:spMkLst>
            <pc:docMk/>
            <pc:sldMk cId="2288004691" sldId="1349"/>
            <ac:spMk id="39" creationId="{FD5E3A9C-BD01-B712-361B-2B91436468F0}"/>
          </ac:spMkLst>
        </pc:spChg>
        <pc:picChg chg="add del mod">
          <ac:chgData name="Anarcha (Erika) Basta" userId="97d93b30-a609-41e0-9f3b-32ef92495d0d" providerId="ADAL" clId="{35508F7E-50A9-408F-9959-424D4150C90B}" dt="2024-06-10T19:30:18.900" v="1859" actId="478"/>
          <ac:picMkLst>
            <pc:docMk/>
            <pc:sldMk cId="2288004691" sldId="1349"/>
            <ac:picMk id="9" creationId="{DA406BBB-778E-0676-1291-515D062A23B3}"/>
          </ac:picMkLst>
        </pc:picChg>
        <pc:picChg chg="add mod modCrop">
          <ac:chgData name="Anarcha (Erika) Basta" userId="97d93b30-a609-41e0-9f3b-32ef92495d0d" providerId="ADAL" clId="{35508F7E-50A9-408F-9959-424D4150C90B}" dt="2024-06-10T19:32:09.662" v="1875" actId="14100"/>
          <ac:picMkLst>
            <pc:docMk/>
            <pc:sldMk cId="2288004691" sldId="1349"/>
            <ac:picMk id="12" creationId="{28878ED8-9B03-4FB4-6CD8-90C648C97093}"/>
          </ac:picMkLst>
        </pc:picChg>
        <pc:picChg chg="del">
          <ac:chgData name="Anarcha (Erika) Basta" userId="97d93b30-a609-41e0-9f3b-32ef92495d0d" providerId="ADAL" clId="{35508F7E-50A9-408F-9959-424D4150C90B}" dt="2024-06-10T19:26:47.596" v="1851" actId="478"/>
          <ac:picMkLst>
            <pc:docMk/>
            <pc:sldMk cId="2288004691" sldId="1349"/>
            <ac:picMk id="20" creationId="{74BA8D86-BE45-6ADC-0C72-837F2F77E5E0}"/>
          </ac:picMkLst>
        </pc:picChg>
      </pc:sldChg>
      <pc:sldMasterChg chg="modSp mod">
        <pc:chgData name="Anarcha (Erika) Basta" userId="97d93b30-a609-41e0-9f3b-32ef92495d0d" providerId="ADAL" clId="{35508F7E-50A9-408F-9959-424D4150C90B}" dt="2024-06-07T20:46:20.292" v="1086" actId="207"/>
        <pc:sldMasterMkLst>
          <pc:docMk/>
          <pc:sldMasterMk cId="583538301" sldId="2147483701"/>
        </pc:sldMasterMkLst>
        <pc:spChg chg="mod">
          <ac:chgData name="Anarcha (Erika) Basta" userId="97d93b30-a609-41e0-9f3b-32ef92495d0d" providerId="ADAL" clId="{35508F7E-50A9-408F-9959-424D4150C90B}" dt="2024-06-07T20:46:20.292" v="1086" actId="207"/>
          <ac:spMkLst>
            <pc:docMk/>
            <pc:sldMasterMk cId="583538301" sldId="2147483701"/>
            <ac:spMk id="10" creationId="{00000000-0000-0000-0000-000000000000}"/>
          </ac:spMkLst>
        </pc:sp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dirty="0"/>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dirty="0"/>
          </a:p>
        </p:txBody>
      </p:sp>
    </p:spTree>
    <p:extLst>
      <p:ext uri="{BB962C8B-B14F-4D97-AF65-F5344CB8AC3E}">
        <p14:creationId xmlns:p14="http://schemas.microsoft.com/office/powerpoint/2010/main" val="23578069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dirty="0">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dirty="0">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dirty="0">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dirty="0"/>
          </a:p>
        </p:txBody>
      </p:sp>
      <p:sp>
        <p:nvSpPr>
          <p:cNvPr id="5" name="Content Placeholder 4">
            <a:extLst>
              <a:ext uri="{FF2B5EF4-FFF2-40B4-BE49-F238E27FC236}">
                <a16:creationId xmlns:a16="http://schemas.microsoft.com/office/drawing/2014/main" id="{5DF1C762-4858-C401-3489-F50DE204B719}"/>
              </a:ext>
            </a:extLst>
          </p:cNvPr>
          <p:cNvSpPr>
            <a:spLocks noGrp="1"/>
          </p:cNvSpPr>
          <p:nvPr>
            <p:ph sz="quarter" idx="11"/>
          </p:nvPr>
        </p:nvSpPr>
        <p:spPr>
          <a:xfrm>
            <a:off x="2233613" y="6789738"/>
            <a:ext cx="9144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dirty="0"/>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dirty="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dirty="0"/>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dirty="0"/>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dirty="0"/>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dirty="0"/>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dirty="0"/>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dirty="0"/>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dirty="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dirty="0"/>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dirty="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dirty="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dirty="0">
              <a:solidFill>
                <a:srgbClr val="FFFFFF"/>
              </a:solidFill>
              <a:latin typeface="Franklin Gothic Book" charset="0"/>
              <a:cs typeface="Arial" charset="0"/>
            </a:endParaRPr>
          </a:p>
        </p:txBody>
      </p:sp>
      <p:sp>
        <p:nvSpPr>
          <p:cNvPr id="11" name="Rectangle 10"/>
          <p:cNvSpPr/>
          <p:nvPr/>
        </p:nvSpPr>
        <p:spPr bwMode="auto">
          <a:xfrm flipH="1" flipV="1">
            <a:off x="0" y="640752"/>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dirty="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dirty="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dirty="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dirty="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4" y="6578601"/>
            <a:ext cx="2605180"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dirty="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171211" y="6601619"/>
            <a:ext cx="6593417" cy="238527"/>
          </a:xfrm>
          <a:prstGeom prst="rect">
            <a:avLst/>
          </a:prstGeom>
          <a:noFill/>
        </p:spPr>
        <p:txBody>
          <a:bodyPr>
            <a:spAutoFit/>
          </a:bodyPr>
          <a:lstStyle/>
          <a:p>
            <a:pPr>
              <a:defRPr/>
            </a:pPr>
            <a:r>
              <a:rPr lang="en-US" sz="950" dirty="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a:cxnSpLocks/>
          </p:cNvCxnSpPr>
          <p:nvPr/>
        </p:nvCxnSpPr>
        <p:spPr>
          <a:xfrm>
            <a:off x="78316" y="597491"/>
            <a:ext cx="10351698"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dirty="0"/>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4" name="Rectangle 33">
            <a:extLst>
              <a:ext uri="{FF2B5EF4-FFF2-40B4-BE49-F238E27FC236}">
                <a16:creationId xmlns:a16="http://schemas.microsoft.com/office/drawing/2014/main" id="{9367CCE5-4482-FB98-74AA-B5A71BC56035}"/>
              </a:ext>
            </a:extLst>
          </p:cNvPr>
          <p:cNvSpPr/>
          <p:nvPr/>
        </p:nvSpPr>
        <p:spPr>
          <a:xfrm>
            <a:off x="-2" y="1340927"/>
            <a:ext cx="5941790" cy="284163"/>
          </a:xfrm>
          <a:prstGeom prst="rect">
            <a:avLst/>
          </a:prstGeom>
          <a:ln>
            <a:solidFill>
              <a:srgbClr val="00A8DF"/>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indent="-57150">
              <a:spcAft>
                <a:spcPts val="600"/>
              </a:spcAft>
            </a:pPr>
            <a:r>
              <a:rPr lang="en-US" sz="1600" dirty="0">
                <a:solidFill>
                  <a:schemeClr val="bg1"/>
                </a:solidFill>
                <a:latin typeface="Agenda Regular" panose="02000603040000020004" pitchFamily="50" charset="0"/>
              </a:rPr>
              <a:t> PROJECT DESCRIPTION</a:t>
            </a:r>
          </a:p>
        </p:txBody>
      </p:sp>
      <p:sp>
        <p:nvSpPr>
          <p:cNvPr id="32" name="Rectangle 31">
            <a:extLst>
              <a:ext uri="{FF2B5EF4-FFF2-40B4-BE49-F238E27FC236}">
                <a16:creationId xmlns:a16="http://schemas.microsoft.com/office/drawing/2014/main" id="{2F7BE3DF-AB1E-F7F6-07B1-04C2C60EB73F}"/>
              </a:ext>
            </a:extLst>
          </p:cNvPr>
          <p:cNvSpPr/>
          <p:nvPr/>
        </p:nvSpPr>
        <p:spPr>
          <a:xfrm>
            <a:off x="6247847" y="1337862"/>
            <a:ext cx="5944154" cy="313232"/>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r>
              <a:rPr lang="en-US" sz="1600" dirty="0">
                <a:solidFill>
                  <a:schemeClr val="bg1"/>
                </a:solidFill>
                <a:latin typeface="Agenda Regular" panose="02000603040000020004" pitchFamily="50" charset="0"/>
              </a:rPr>
              <a:t> INTENDED BENEFIT                     ENERGY CONSERVATION MEASURES</a:t>
            </a:r>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2305612" y="187595"/>
            <a:ext cx="2939372" cy="577987"/>
          </a:xfrm>
        </p:spPr>
        <p:txBody>
          <a:bodyPr/>
          <a:lstStyle/>
          <a:p>
            <a:pPr marR="0" algn="ctr" rtl="0"/>
            <a:r>
              <a:rPr lang="en-US" sz="3600" b="0" baseline="30000" dirty="0">
                <a:solidFill>
                  <a:schemeClr val="tx1"/>
                </a:solidFill>
                <a:latin typeface="Agenda Semibold" panose="02000603040000020004" pitchFamily="50" charset="0"/>
              </a:rPr>
              <a:t>RENEW M-DCPS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dirty="0"/>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393192" y="829977"/>
            <a:ext cx="12192000" cy="3883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indent="0" algn="ctr" rtl="0">
              <a:spcBef>
                <a:spcPts val="0"/>
              </a:spcBef>
              <a:buNone/>
            </a:pPr>
            <a:r>
              <a:rPr lang="en-US" sz="3600" b="0" i="0" u="none" strike="noStrike" baseline="30000" dirty="0">
                <a:solidFill>
                  <a:srgbClr val="5D89B4"/>
                </a:solidFill>
                <a:latin typeface="Agenda Semibold" panose="02000603040000020004" pitchFamily="50" charset="0"/>
              </a:rPr>
              <a:t>R</a:t>
            </a:r>
            <a:r>
              <a:rPr lang="en-US" sz="3600" b="0" i="0" u="none" strike="noStrike" baseline="30000" dirty="0">
                <a:solidFill>
                  <a:srgbClr val="58585B"/>
                </a:solidFill>
                <a:latin typeface="Agenda Semibold" panose="02000603040000020004" pitchFamily="50" charset="0"/>
              </a:rPr>
              <a:t>ETROFITTING </a:t>
            </a:r>
            <a:r>
              <a:rPr lang="en-US" sz="3600" b="0" i="0" u="none" strike="noStrike" baseline="30000" dirty="0">
                <a:solidFill>
                  <a:srgbClr val="5D89B4"/>
                </a:solidFill>
                <a:latin typeface="Agenda Semibold" panose="02000603040000020004" pitchFamily="50" charset="0"/>
              </a:rPr>
              <a:t>E</a:t>
            </a:r>
            <a:r>
              <a:rPr lang="en-US" sz="3600" b="0" i="0" u="none" strike="noStrike" baseline="30000" dirty="0">
                <a:solidFill>
                  <a:srgbClr val="58585B"/>
                </a:solidFill>
                <a:latin typeface="Agenda Semibold" panose="02000603040000020004" pitchFamily="50" charset="0"/>
              </a:rPr>
              <a:t>DIFICIOS FOR </a:t>
            </a:r>
            <a:r>
              <a:rPr lang="en-US" sz="3600" b="0" i="0" u="none" strike="noStrike" baseline="30000" dirty="0">
                <a:solidFill>
                  <a:srgbClr val="5D89B4"/>
                </a:solidFill>
                <a:latin typeface="Agenda Semibold" panose="02000603040000020004" pitchFamily="50" charset="0"/>
              </a:rPr>
              <a:t>N</a:t>
            </a:r>
            <a:r>
              <a:rPr lang="en-US" sz="3600" b="0" i="0" u="none" strike="noStrike" baseline="30000" dirty="0">
                <a:solidFill>
                  <a:srgbClr val="58585B"/>
                </a:solidFill>
                <a:latin typeface="Agenda Semibold" panose="02000603040000020004" pitchFamily="50" charset="0"/>
              </a:rPr>
              <a:t>EIGHBORHOOD </a:t>
            </a:r>
            <a:r>
              <a:rPr lang="en-US" sz="3600" b="0" i="0" u="none" strike="noStrike" baseline="30000" dirty="0">
                <a:solidFill>
                  <a:srgbClr val="5D89B4"/>
                </a:solidFill>
                <a:latin typeface="Agenda Semibold" panose="02000603040000020004" pitchFamily="50" charset="0"/>
              </a:rPr>
              <a:t>E</a:t>
            </a:r>
            <a:r>
              <a:rPr lang="en-US" sz="3600" b="0" i="0" u="none" strike="noStrike" baseline="30000" dirty="0">
                <a:solidFill>
                  <a:srgbClr val="58585B"/>
                </a:solidFill>
                <a:latin typeface="Agenda Semibold" panose="02000603040000020004" pitchFamily="50" charset="0"/>
              </a:rPr>
              <a:t>NERGY </a:t>
            </a:r>
            <a:r>
              <a:rPr lang="en-US" sz="3600" b="0" i="0" u="none" strike="noStrike" baseline="30000" dirty="0">
                <a:solidFill>
                  <a:srgbClr val="5D89B4"/>
                </a:solidFill>
                <a:latin typeface="Agenda Semibold" panose="02000603040000020004" pitchFamily="50" charset="0"/>
              </a:rPr>
              <a:t>W</a:t>
            </a:r>
            <a:r>
              <a:rPr lang="en-US" sz="3600" b="0" i="0" u="none" strike="noStrike" baseline="30000" dirty="0">
                <a:solidFill>
                  <a:srgbClr val="58585B"/>
                </a:solidFill>
                <a:latin typeface="Agenda Semibold" panose="02000603040000020004" pitchFamily="50" charset="0"/>
              </a:rPr>
              <a:t>EALTH</a:t>
            </a:r>
          </a:p>
        </p:txBody>
      </p:sp>
      <p:sp>
        <p:nvSpPr>
          <p:cNvPr id="8" name="TextBox 7">
            <a:extLst>
              <a:ext uri="{FF2B5EF4-FFF2-40B4-BE49-F238E27FC236}">
                <a16:creationId xmlns:a16="http://schemas.microsoft.com/office/drawing/2014/main" id="{8F220870-1FDC-9E06-E7E7-908D03FE6A3F}"/>
              </a:ext>
            </a:extLst>
          </p:cNvPr>
          <p:cNvSpPr txBox="1"/>
          <p:nvPr/>
        </p:nvSpPr>
        <p:spPr>
          <a:xfrm>
            <a:off x="-1" y="5467709"/>
            <a:ext cx="5944153" cy="1200329"/>
          </a:xfrm>
          <a:prstGeom prst="rect">
            <a:avLst/>
          </a:prstGeom>
          <a:noFill/>
        </p:spPr>
        <p:txBody>
          <a:bodyPr wrap="square" lIns="91440" tIns="45720" rIns="91440" bIns="45720" anchor="t">
            <a:spAutoFit/>
          </a:bodyPr>
          <a:lstStyle/>
          <a:p>
            <a:pPr marL="285750" marR="0" indent="-285750" algn="l" rtl="0">
              <a:buFont typeface="Arial" panose="020B0604020202020204" pitchFamily="34" charset="0"/>
              <a:buChar char="•"/>
            </a:pPr>
            <a:r>
              <a:rPr lang="en-US" baseline="30000" dirty="0">
                <a:solidFill>
                  <a:srgbClr val="58585B"/>
                </a:solidFill>
                <a:latin typeface="Agenda Regular" panose="02000603040000020004" pitchFamily="50" charset="0"/>
              </a:rPr>
              <a:t>Enhance energy efficiency and optimize building performance.</a:t>
            </a:r>
          </a:p>
          <a:p>
            <a:pPr marL="285750" marR="0" indent="-285750" algn="l" rtl="0">
              <a:buFont typeface="Arial" panose="020B0604020202020204" pitchFamily="34" charset="0"/>
              <a:buChar char="•"/>
            </a:pPr>
            <a:r>
              <a:rPr lang="en-US" baseline="30000" dirty="0">
                <a:solidFill>
                  <a:srgbClr val="58585B"/>
                </a:solidFill>
                <a:latin typeface="Agenda Regular" panose="02000603040000020004" pitchFamily="50" charset="0"/>
              </a:rPr>
              <a:t>Increase renewable energy generation and reduce fossil fuel consumption.</a:t>
            </a:r>
          </a:p>
          <a:p>
            <a:pPr marL="285750" marR="0" indent="-285750" algn="l" rtl="0">
              <a:buFont typeface="Arial" panose="020B0604020202020204" pitchFamily="34" charset="0"/>
              <a:buChar char="•"/>
            </a:pPr>
            <a:r>
              <a:rPr lang="en-US" baseline="30000" dirty="0">
                <a:solidFill>
                  <a:srgbClr val="58585B"/>
                </a:solidFill>
                <a:latin typeface="Agenda Regular" panose="02000603040000020004" pitchFamily="50" charset="0"/>
              </a:rPr>
              <a:t>Foster educational opportunities and workforce development in disadvantaged populations.</a:t>
            </a:r>
          </a:p>
          <a:p>
            <a:pPr marL="285750" marR="0" indent="-285750" algn="l" rtl="0">
              <a:buFont typeface="Arial" panose="020B0604020202020204" pitchFamily="34" charset="0"/>
              <a:buChar char="•"/>
            </a:pPr>
            <a:r>
              <a:rPr lang="en-US" baseline="30000" dirty="0">
                <a:solidFill>
                  <a:srgbClr val="58585B"/>
                </a:solidFill>
                <a:latin typeface="Agenda Regular" panose="02000603040000020004" pitchFamily="50" charset="0"/>
              </a:rPr>
              <a:t>Promote environmental justice by strengthening community engagement and partnerships.</a:t>
            </a:r>
          </a:p>
        </p:txBody>
      </p:sp>
      <p:sp>
        <p:nvSpPr>
          <p:cNvPr id="10" name="TextBox 9">
            <a:extLst>
              <a:ext uri="{FF2B5EF4-FFF2-40B4-BE49-F238E27FC236}">
                <a16:creationId xmlns:a16="http://schemas.microsoft.com/office/drawing/2014/main" id="{B5F8F8E9-F912-426B-548B-F67454CC46AC}"/>
              </a:ext>
            </a:extLst>
          </p:cNvPr>
          <p:cNvSpPr txBox="1"/>
          <p:nvPr/>
        </p:nvSpPr>
        <p:spPr>
          <a:xfrm>
            <a:off x="4533677" y="245757"/>
            <a:ext cx="5776892" cy="461665"/>
          </a:xfrm>
          <a:prstGeom prst="rect">
            <a:avLst/>
          </a:prstGeom>
          <a:noFill/>
        </p:spPr>
        <p:txBody>
          <a:bodyPr wrap="square" lIns="91440" tIns="45720" rIns="91440" bIns="45720" anchor="t">
            <a:spAutoFit/>
          </a:bodyPr>
          <a:lstStyle/>
          <a:p>
            <a:pPr marR="0" algn="ctr" rtl="0"/>
            <a:r>
              <a:rPr lang="en-US" sz="3600" b="0" i="0" u="none" strike="noStrike" baseline="30000" dirty="0">
                <a:latin typeface="Agenda Semibold" panose="02000603040000020004" pitchFamily="50" charset="0"/>
              </a:rPr>
              <a:t>2024 RENEW AMERICA’S SCHOOLS</a:t>
            </a:r>
          </a:p>
        </p:txBody>
      </p:sp>
      <p:sp>
        <p:nvSpPr>
          <p:cNvPr id="6" name="TextBox 5">
            <a:extLst>
              <a:ext uri="{FF2B5EF4-FFF2-40B4-BE49-F238E27FC236}">
                <a16:creationId xmlns:a16="http://schemas.microsoft.com/office/drawing/2014/main" id="{3631C058-9952-EA17-E721-9A241DF71CAA}"/>
              </a:ext>
            </a:extLst>
          </p:cNvPr>
          <p:cNvSpPr txBox="1"/>
          <p:nvPr/>
        </p:nvSpPr>
        <p:spPr>
          <a:xfrm>
            <a:off x="18851" y="1756458"/>
            <a:ext cx="5925303" cy="1754326"/>
          </a:xfrm>
          <a:prstGeom prst="rect">
            <a:avLst/>
          </a:prstGeom>
          <a:noFill/>
        </p:spPr>
        <p:txBody>
          <a:bodyPr wrap="square">
            <a:spAutoFit/>
          </a:bodyPr>
          <a:lstStyle/>
          <a:p>
            <a:pPr indent="-57150">
              <a:spcAft>
                <a:spcPts val="1200"/>
              </a:spcAft>
            </a:pPr>
            <a:r>
              <a:rPr lang="en-US" b="0" i="0" u="none" strike="noStrike" baseline="30000" dirty="0">
                <a:solidFill>
                  <a:srgbClr val="58585B"/>
                </a:solidFill>
                <a:latin typeface="Agenda Regular" panose="02000603040000020004" pitchFamily="50" charset="0"/>
              </a:rPr>
              <a:t>Miami-Dade County Public Schools (M-DCPS) has identified 74 school buildings across </a:t>
            </a:r>
            <a:r>
              <a:rPr lang="en-US" baseline="30000" dirty="0">
                <a:solidFill>
                  <a:srgbClr val="58585B"/>
                </a:solidFill>
                <a:latin typeface="Agenda Regular" panose="02000603040000020004" pitchFamily="50" charset="0"/>
              </a:rPr>
              <a:t>10 campuses, 3 of which are emergency shelters. With improving energy efficiency and promoting renewable infrastructure we plan to secure funding for schools, in disadvantaged areas and create healthier learning spaces for 7,460 students. We will tackle these issues by implementing comprehensive energy audits, retrofits, and renewable energy solutions across the selected campuses. These efforts are crucial for reducing the district’s energy burden, enhancing the learning environment, promoting environmental justice and providing educational opportunities and workforce development for students and community members to ensure long-term sustainability and resilience for the district.</a:t>
            </a:r>
          </a:p>
        </p:txBody>
      </p:sp>
      <p:pic>
        <p:nvPicPr>
          <p:cNvPr id="17" name="Picture 16" descr="A logo for a public schools&#10;&#10;Description automatically generated">
            <a:extLst>
              <a:ext uri="{FF2B5EF4-FFF2-40B4-BE49-F238E27FC236}">
                <a16:creationId xmlns:a16="http://schemas.microsoft.com/office/drawing/2014/main" id="{AB67F5A5-2390-4028-C58D-32A16AA49D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6765" y="42971"/>
            <a:ext cx="1175401" cy="1175401"/>
          </a:xfrm>
          <a:prstGeom prst="rect">
            <a:avLst/>
          </a:prstGeom>
        </p:spPr>
      </p:pic>
      <p:sp>
        <p:nvSpPr>
          <p:cNvPr id="21" name="TextBox 20">
            <a:extLst>
              <a:ext uri="{FF2B5EF4-FFF2-40B4-BE49-F238E27FC236}">
                <a16:creationId xmlns:a16="http://schemas.microsoft.com/office/drawing/2014/main" id="{D349316D-CB07-787C-2625-095ABADBB65A}"/>
              </a:ext>
            </a:extLst>
          </p:cNvPr>
          <p:cNvSpPr txBox="1"/>
          <p:nvPr/>
        </p:nvSpPr>
        <p:spPr>
          <a:xfrm>
            <a:off x="6247846" y="1783628"/>
            <a:ext cx="2413204" cy="2101216"/>
          </a:xfrm>
          <a:prstGeom prst="rect">
            <a:avLst/>
          </a:prstGeom>
          <a:noFill/>
        </p:spPr>
        <p:txBody>
          <a:bodyPr wrap="square" rtlCol="0">
            <a:spAutoFit/>
          </a:bodyPr>
          <a:lstStyle/>
          <a:p>
            <a:pPr indent="-57150">
              <a:lnSpc>
                <a:spcPts val="1100"/>
              </a:lnSpc>
            </a:pPr>
            <a:r>
              <a:rPr lang="en-US" baseline="30000" dirty="0">
                <a:solidFill>
                  <a:srgbClr val="58585B"/>
                </a:solidFill>
                <a:latin typeface="Agenda Regular" panose="02000603040000020004" pitchFamily="50" charset="0"/>
              </a:rPr>
              <a:t>Reduce air leakage + promote performance</a:t>
            </a:r>
          </a:p>
          <a:p>
            <a:pPr indent="-57150">
              <a:lnSpc>
                <a:spcPts val="1100"/>
              </a:lnSpc>
            </a:pPr>
            <a:endParaRPr lang="en-US" baseline="30000" dirty="0">
              <a:solidFill>
                <a:srgbClr val="58585B"/>
              </a:solidFill>
              <a:latin typeface="Agenda Regular" panose="02000603040000020004" pitchFamily="50" charset="0"/>
            </a:endParaRPr>
          </a:p>
          <a:p>
            <a:pPr indent="-57150">
              <a:lnSpc>
                <a:spcPts val="1100"/>
              </a:lnSpc>
            </a:pPr>
            <a:r>
              <a:rPr lang="en-US" baseline="30000" dirty="0">
                <a:solidFill>
                  <a:srgbClr val="58585B"/>
                </a:solidFill>
                <a:latin typeface="Agenda Regular" panose="02000603040000020004" pitchFamily="50" charset="0"/>
              </a:rPr>
              <a:t>Enhance efficiency + reduce </a:t>
            </a:r>
            <a:br>
              <a:rPr lang="en-US" baseline="30000" dirty="0">
                <a:solidFill>
                  <a:srgbClr val="58585B"/>
                </a:solidFill>
                <a:latin typeface="Agenda Regular" panose="02000603040000020004" pitchFamily="50" charset="0"/>
              </a:rPr>
            </a:br>
            <a:r>
              <a:rPr lang="en-US" baseline="30000" dirty="0">
                <a:solidFill>
                  <a:srgbClr val="58585B"/>
                </a:solidFill>
                <a:latin typeface="Agenda Regular" panose="02000603040000020004" pitchFamily="50" charset="0"/>
              </a:rPr>
              <a:t>energy consumption</a:t>
            </a:r>
          </a:p>
          <a:p>
            <a:pPr indent="-57150">
              <a:lnSpc>
                <a:spcPts val="1100"/>
              </a:lnSpc>
            </a:pPr>
            <a:endParaRPr lang="en-US" baseline="30000" dirty="0">
              <a:solidFill>
                <a:srgbClr val="58585B"/>
              </a:solidFill>
              <a:latin typeface="Agenda Regular" panose="02000603040000020004" pitchFamily="50" charset="0"/>
            </a:endParaRPr>
          </a:p>
          <a:p>
            <a:pPr indent="-57150">
              <a:lnSpc>
                <a:spcPts val="1100"/>
              </a:lnSpc>
            </a:pPr>
            <a:r>
              <a:rPr lang="en-US" baseline="30000" dirty="0">
                <a:solidFill>
                  <a:srgbClr val="58585B"/>
                </a:solidFill>
                <a:latin typeface="Agenda Regular" panose="02000603040000020004" pitchFamily="50" charset="0"/>
              </a:rPr>
              <a:t>Improve energy management </a:t>
            </a:r>
            <a:br>
              <a:rPr lang="en-US" baseline="30000" dirty="0">
                <a:solidFill>
                  <a:srgbClr val="58585B"/>
                </a:solidFill>
                <a:latin typeface="Agenda Regular" panose="02000603040000020004" pitchFamily="50" charset="0"/>
              </a:rPr>
            </a:br>
            <a:r>
              <a:rPr lang="en-US" baseline="30000" dirty="0">
                <a:solidFill>
                  <a:srgbClr val="58585B"/>
                </a:solidFill>
                <a:latin typeface="Agenda Regular" panose="02000603040000020004" pitchFamily="50" charset="0"/>
              </a:rPr>
              <a:t>+ indoor air quality</a:t>
            </a:r>
          </a:p>
          <a:p>
            <a:pPr indent="-57150">
              <a:lnSpc>
                <a:spcPts val="1100"/>
              </a:lnSpc>
            </a:pPr>
            <a:endParaRPr lang="en-US" baseline="30000" dirty="0">
              <a:solidFill>
                <a:srgbClr val="58585B"/>
              </a:solidFill>
              <a:latin typeface="Agenda Regular" panose="02000603040000020004" pitchFamily="50" charset="0"/>
            </a:endParaRPr>
          </a:p>
          <a:p>
            <a:pPr indent="-57150">
              <a:lnSpc>
                <a:spcPts val="1100"/>
              </a:lnSpc>
            </a:pPr>
            <a:r>
              <a:rPr lang="en-US" baseline="30000" dirty="0">
                <a:solidFill>
                  <a:srgbClr val="58585B"/>
                </a:solidFill>
                <a:latin typeface="Agenda Regular" panose="02000603040000020004" pitchFamily="50" charset="0"/>
              </a:rPr>
              <a:t>Optimize system operations </a:t>
            </a:r>
            <a:br>
              <a:rPr lang="en-US" baseline="30000" dirty="0">
                <a:solidFill>
                  <a:srgbClr val="58585B"/>
                </a:solidFill>
                <a:latin typeface="Agenda Regular" panose="02000603040000020004" pitchFamily="50" charset="0"/>
              </a:rPr>
            </a:br>
            <a:r>
              <a:rPr lang="en-US" baseline="30000" dirty="0">
                <a:solidFill>
                  <a:srgbClr val="58585B"/>
                </a:solidFill>
                <a:latin typeface="Agenda Regular" panose="02000603040000020004" pitchFamily="50" charset="0"/>
              </a:rPr>
              <a:t>+ increase energy savings</a:t>
            </a:r>
          </a:p>
          <a:p>
            <a:pPr indent="-57150">
              <a:lnSpc>
                <a:spcPts val="1100"/>
              </a:lnSpc>
            </a:pPr>
            <a:endParaRPr lang="en-US" baseline="30000" dirty="0">
              <a:solidFill>
                <a:srgbClr val="58585B"/>
              </a:solidFill>
              <a:latin typeface="Agenda Regular" panose="02000603040000020004" pitchFamily="50" charset="0"/>
            </a:endParaRPr>
          </a:p>
          <a:p>
            <a:pPr indent="-57150">
              <a:lnSpc>
                <a:spcPts val="1100"/>
              </a:lnSpc>
            </a:pPr>
            <a:r>
              <a:rPr lang="en-US" baseline="30000" dirty="0">
                <a:solidFill>
                  <a:srgbClr val="58585B"/>
                </a:solidFill>
                <a:latin typeface="Agenda Regular" panose="02000603040000020004" pitchFamily="50" charset="0"/>
              </a:rPr>
              <a:t>Reduce greenhouse gas </a:t>
            </a:r>
            <a:br>
              <a:rPr lang="en-US" baseline="30000" dirty="0">
                <a:solidFill>
                  <a:srgbClr val="58585B"/>
                </a:solidFill>
                <a:latin typeface="Agenda Regular" panose="02000603040000020004" pitchFamily="50" charset="0"/>
              </a:rPr>
            </a:br>
            <a:r>
              <a:rPr lang="en-US" baseline="30000" dirty="0">
                <a:solidFill>
                  <a:srgbClr val="58585B"/>
                </a:solidFill>
                <a:latin typeface="Agenda Regular" panose="02000603040000020004" pitchFamily="50" charset="0"/>
              </a:rPr>
              <a:t>emissions</a:t>
            </a:r>
            <a:endParaRPr lang="en-US" sz="1400" dirty="0">
              <a:latin typeface="Agenda Regular" panose="02000603040000020004" pitchFamily="50" charset="0"/>
            </a:endParaRPr>
          </a:p>
        </p:txBody>
      </p:sp>
      <p:sp>
        <p:nvSpPr>
          <p:cNvPr id="22" name="TextBox 21">
            <a:extLst>
              <a:ext uri="{FF2B5EF4-FFF2-40B4-BE49-F238E27FC236}">
                <a16:creationId xmlns:a16="http://schemas.microsoft.com/office/drawing/2014/main" id="{65BC5F8F-9B70-C39C-DE1B-6617FC0C4E57}"/>
              </a:ext>
            </a:extLst>
          </p:cNvPr>
          <p:cNvSpPr txBox="1"/>
          <p:nvPr/>
        </p:nvSpPr>
        <p:spPr>
          <a:xfrm>
            <a:off x="8892080" y="1766946"/>
            <a:ext cx="3221604" cy="2107500"/>
          </a:xfrm>
          <a:prstGeom prst="rect">
            <a:avLst/>
          </a:prstGeom>
          <a:noFill/>
          <a:ln>
            <a:noFill/>
          </a:ln>
        </p:spPr>
        <p:txBody>
          <a:bodyPr wrap="square" rtlCol="0">
            <a:spAutoFit/>
          </a:bodyPr>
          <a:lstStyle/>
          <a:p>
            <a:pPr indent="-57150">
              <a:lnSpc>
                <a:spcPts val="1200"/>
              </a:lnSpc>
            </a:pPr>
            <a:r>
              <a:rPr lang="en-US" baseline="30000" dirty="0">
                <a:solidFill>
                  <a:srgbClr val="58585B"/>
                </a:solidFill>
                <a:latin typeface="Agenda Regular" panose="02000603040000020004" pitchFamily="50" charset="0"/>
              </a:rPr>
              <a:t>Install weatherstripping + seal roof</a:t>
            </a:r>
            <a:br>
              <a:rPr lang="en-US" baseline="30000" dirty="0">
                <a:solidFill>
                  <a:srgbClr val="58585B"/>
                </a:solidFill>
                <a:latin typeface="Agenda Regular" panose="02000603040000020004" pitchFamily="50" charset="0"/>
              </a:rPr>
            </a:br>
            <a:endParaRPr lang="en-US" baseline="30000" dirty="0">
              <a:solidFill>
                <a:srgbClr val="58585B"/>
              </a:solidFill>
              <a:latin typeface="Agenda Regular" panose="02000603040000020004" pitchFamily="50" charset="0"/>
            </a:endParaRPr>
          </a:p>
          <a:p>
            <a:pPr indent="-57150">
              <a:lnSpc>
                <a:spcPts val="1200"/>
              </a:lnSpc>
            </a:pPr>
            <a:r>
              <a:rPr lang="en-US" baseline="30000" dirty="0">
                <a:solidFill>
                  <a:srgbClr val="58585B"/>
                </a:solidFill>
                <a:latin typeface="Agenda Regular" panose="02000603040000020004" pitchFamily="50" charset="0"/>
              </a:rPr>
              <a:t>Upgrade or replace windows, roof, HVAC, + interior/exterior lighting</a:t>
            </a:r>
          </a:p>
          <a:p>
            <a:pPr indent="-57150">
              <a:lnSpc>
                <a:spcPts val="1200"/>
              </a:lnSpc>
            </a:pPr>
            <a:endParaRPr lang="en-US" baseline="30000" dirty="0">
              <a:solidFill>
                <a:srgbClr val="58585B"/>
              </a:solidFill>
              <a:latin typeface="Agenda Regular" panose="02000603040000020004" pitchFamily="50" charset="0"/>
            </a:endParaRPr>
          </a:p>
          <a:p>
            <a:pPr indent="-57150">
              <a:lnSpc>
                <a:spcPts val="1200"/>
              </a:lnSpc>
            </a:pPr>
            <a:r>
              <a:rPr lang="en-US" baseline="30000" dirty="0">
                <a:solidFill>
                  <a:srgbClr val="58585B"/>
                </a:solidFill>
                <a:latin typeface="Agenda Regular" panose="02000603040000020004" pitchFamily="50" charset="0"/>
              </a:rPr>
              <a:t>Modernize building BAS controls, sensors, + thermostats</a:t>
            </a:r>
          </a:p>
          <a:p>
            <a:pPr indent="-57150">
              <a:lnSpc>
                <a:spcPts val="1200"/>
              </a:lnSpc>
            </a:pPr>
            <a:endParaRPr lang="en-US" baseline="30000" dirty="0">
              <a:solidFill>
                <a:srgbClr val="58585B"/>
              </a:solidFill>
              <a:latin typeface="Agenda Regular" panose="02000603040000020004" pitchFamily="50" charset="0"/>
            </a:endParaRPr>
          </a:p>
          <a:p>
            <a:pPr indent="-57150">
              <a:lnSpc>
                <a:spcPts val="1200"/>
              </a:lnSpc>
            </a:pPr>
            <a:r>
              <a:rPr lang="en-US" baseline="30000" dirty="0">
                <a:solidFill>
                  <a:srgbClr val="58585B"/>
                </a:solidFill>
                <a:latin typeface="Agenda Regular" panose="02000603040000020004" pitchFamily="50" charset="0"/>
              </a:rPr>
              <a:t>Education + training on energy dashboards + sustainable practices</a:t>
            </a:r>
          </a:p>
          <a:p>
            <a:pPr indent="-57150">
              <a:lnSpc>
                <a:spcPts val="1200"/>
              </a:lnSpc>
            </a:pPr>
            <a:endParaRPr lang="en-US" baseline="30000" dirty="0">
              <a:solidFill>
                <a:srgbClr val="58585B"/>
              </a:solidFill>
              <a:latin typeface="Agenda Regular" panose="02000603040000020004" pitchFamily="50" charset="0"/>
            </a:endParaRPr>
          </a:p>
          <a:p>
            <a:pPr indent="-57150">
              <a:lnSpc>
                <a:spcPts val="1200"/>
              </a:lnSpc>
            </a:pPr>
            <a:r>
              <a:rPr lang="en-US" baseline="30000" dirty="0">
                <a:solidFill>
                  <a:srgbClr val="58585B"/>
                </a:solidFill>
                <a:latin typeface="Agenda Regular" panose="02000603040000020004" pitchFamily="50" charset="0"/>
              </a:rPr>
              <a:t>Onsite solar photovoltaic (PV) heat pump + water heater</a:t>
            </a:r>
            <a:endParaRPr lang="en-US" sz="1400" dirty="0"/>
          </a:p>
        </p:txBody>
      </p:sp>
      <p:cxnSp>
        <p:nvCxnSpPr>
          <p:cNvPr id="24" name="Straight Arrow Connector 23">
            <a:extLst>
              <a:ext uri="{FF2B5EF4-FFF2-40B4-BE49-F238E27FC236}">
                <a16:creationId xmlns:a16="http://schemas.microsoft.com/office/drawing/2014/main" id="{C5CFF1C8-4E52-2D1D-80CB-49D8518E485B}"/>
              </a:ext>
            </a:extLst>
          </p:cNvPr>
          <p:cNvCxnSpPr>
            <a:cxnSpLocks/>
          </p:cNvCxnSpPr>
          <p:nvPr/>
        </p:nvCxnSpPr>
        <p:spPr>
          <a:xfrm>
            <a:off x="8248453" y="1809943"/>
            <a:ext cx="478042" cy="0"/>
          </a:xfrm>
          <a:prstGeom prst="straightConnector1">
            <a:avLst/>
          </a:prstGeom>
          <a:ln w="76200">
            <a:solidFill>
              <a:srgbClr val="005C82"/>
            </a:solidFill>
            <a:tailEnd type="triangle"/>
          </a:ln>
        </p:spPr>
        <p:style>
          <a:lnRef idx="2">
            <a:schemeClr val="accent1"/>
          </a:lnRef>
          <a:fillRef idx="0">
            <a:schemeClr val="accent1"/>
          </a:fillRef>
          <a:effectRef idx="1">
            <a:schemeClr val="accent1"/>
          </a:effectRef>
          <a:fontRef idx="minor">
            <a:schemeClr val="tx1"/>
          </a:fontRef>
        </p:style>
      </p:cxnSp>
      <p:sp>
        <p:nvSpPr>
          <p:cNvPr id="35" name="Rectangle 34">
            <a:extLst>
              <a:ext uri="{FF2B5EF4-FFF2-40B4-BE49-F238E27FC236}">
                <a16:creationId xmlns:a16="http://schemas.microsoft.com/office/drawing/2014/main" id="{78A3B248-29E1-FCF5-7098-DB6C2F62762C}"/>
              </a:ext>
            </a:extLst>
          </p:cNvPr>
          <p:cNvSpPr/>
          <p:nvPr/>
        </p:nvSpPr>
        <p:spPr>
          <a:xfrm>
            <a:off x="-2364" y="3539693"/>
            <a:ext cx="5944152"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r>
              <a:rPr lang="en-US" sz="1600" dirty="0">
                <a:solidFill>
                  <a:schemeClr val="bg1"/>
                </a:solidFill>
                <a:latin typeface="Agenda Regular" panose="02000603040000020004" pitchFamily="50" charset="0"/>
              </a:rPr>
              <a:t> SUMMARY OF NEED (COMMUNITY, FACILITY)</a:t>
            </a:r>
          </a:p>
        </p:txBody>
      </p:sp>
      <p:sp>
        <p:nvSpPr>
          <p:cNvPr id="36" name="Rectangle 35">
            <a:extLst>
              <a:ext uri="{FF2B5EF4-FFF2-40B4-BE49-F238E27FC236}">
                <a16:creationId xmlns:a16="http://schemas.microsoft.com/office/drawing/2014/main" id="{4D8EAFCF-3851-5F3F-3FBE-CEB118041268}"/>
              </a:ext>
            </a:extLst>
          </p:cNvPr>
          <p:cNvSpPr/>
          <p:nvPr/>
        </p:nvSpPr>
        <p:spPr>
          <a:xfrm>
            <a:off x="-2" y="5095174"/>
            <a:ext cx="5944152"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r>
              <a:rPr lang="en-US" sz="1600" dirty="0">
                <a:solidFill>
                  <a:schemeClr val="bg1"/>
                </a:solidFill>
                <a:latin typeface="Agenda Regular" panose="02000603040000020004" pitchFamily="50" charset="0"/>
              </a:rPr>
              <a:t>PROJECT GOALS</a:t>
            </a:r>
          </a:p>
        </p:txBody>
      </p:sp>
      <p:cxnSp>
        <p:nvCxnSpPr>
          <p:cNvPr id="95" name="Straight Arrow Connector 94">
            <a:extLst>
              <a:ext uri="{FF2B5EF4-FFF2-40B4-BE49-F238E27FC236}">
                <a16:creationId xmlns:a16="http://schemas.microsoft.com/office/drawing/2014/main" id="{52883424-8D6E-BB42-44E9-22A753973F0A}"/>
              </a:ext>
            </a:extLst>
          </p:cNvPr>
          <p:cNvCxnSpPr>
            <a:cxnSpLocks/>
          </p:cNvCxnSpPr>
          <p:nvPr/>
        </p:nvCxnSpPr>
        <p:spPr>
          <a:xfrm>
            <a:off x="8201318" y="2207440"/>
            <a:ext cx="478042" cy="0"/>
          </a:xfrm>
          <a:prstGeom prst="straightConnector1">
            <a:avLst/>
          </a:prstGeom>
          <a:ln w="76200">
            <a:solidFill>
              <a:srgbClr val="005C82"/>
            </a:solidFill>
            <a:tailEnd type="triangle"/>
          </a:ln>
        </p:spPr>
        <p:style>
          <a:lnRef idx="2">
            <a:schemeClr val="accent1"/>
          </a:lnRef>
          <a:fillRef idx="0">
            <a:schemeClr val="accent1"/>
          </a:fillRef>
          <a:effectRef idx="1">
            <a:schemeClr val="accent1"/>
          </a:effectRef>
          <a:fontRef idx="minor">
            <a:schemeClr val="tx1"/>
          </a:fontRef>
        </p:style>
      </p:cxnSp>
      <p:cxnSp>
        <p:nvCxnSpPr>
          <p:cNvPr id="96" name="Straight Arrow Connector 95">
            <a:extLst>
              <a:ext uri="{FF2B5EF4-FFF2-40B4-BE49-F238E27FC236}">
                <a16:creationId xmlns:a16="http://schemas.microsoft.com/office/drawing/2014/main" id="{98AEB75C-8537-F2E6-3584-CA08F507F008}"/>
              </a:ext>
            </a:extLst>
          </p:cNvPr>
          <p:cNvCxnSpPr>
            <a:cxnSpLocks/>
          </p:cNvCxnSpPr>
          <p:nvPr/>
        </p:nvCxnSpPr>
        <p:spPr>
          <a:xfrm>
            <a:off x="8267307" y="2659927"/>
            <a:ext cx="478042" cy="0"/>
          </a:xfrm>
          <a:prstGeom prst="straightConnector1">
            <a:avLst/>
          </a:prstGeom>
          <a:ln w="76200">
            <a:solidFill>
              <a:srgbClr val="005C82"/>
            </a:solidFill>
            <a:tailEnd type="triangle"/>
          </a:ln>
        </p:spPr>
        <p:style>
          <a:lnRef idx="2">
            <a:schemeClr val="accent1"/>
          </a:lnRef>
          <a:fillRef idx="0">
            <a:schemeClr val="accent1"/>
          </a:fillRef>
          <a:effectRef idx="1">
            <a:schemeClr val="accent1"/>
          </a:effectRef>
          <a:fontRef idx="minor">
            <a:schemeClr val="tx1"/>
          </a:fontRef>
        </p:style>
      </p:cxnSp>
      <p:cxnSp>
        <p:nvCxnSpPr>
          <p:cNvPr id="97" name="Straight Arrow Connector 96">
            <a:extLst>
              <a:ext uri="{FF2B5EF4-FFF2-40B4-BE49-F238E27FC236}">
                <a16:creationId xmlns:a16="http://schemas.microsoft.com/office/drawing/2014/main" id="{E52D8BE8-1BAC-64B9-204B-C0A52832973D}"/>
              </a:ext>
            </a:extLst>
          </p:cNvPr>
          <p:cNvCxnSpPr>
            <a:cxnSpLocks/>
          </p:cNvCxnSpPr>
          <p:nvPr/>
        </p:nvCxnSpPr>
        <p:spPr>
          <a:xfrm>
            <a:off x="8267307" y="3097002"/>
            <a:ext cx="478042" cy="0"/>
          </a:xfrm>
          <a:prstGeom prst="straightConnector1">
            <a:avLst/>
          </a:prstGeom>
          <a:ln w="76200">
            <a:solidFill>
              <a:srgbClr val="005C82"/>
            </a:solidFill>
            <a:tailEnd type="triangle"/>
          </a:ln>
        </p:spPr>
        <p:style>
          <a:lnRef idx="2">
            <a:schemeClr val="accent1"/>
          </a:lnRef>
          <a:fillRef idx="0">
            <a:schemeClr val="accent1"/>
          </a:fillRef>
          <a:effectRef idx="1">
            <a:schemeClr val="accent1"/>
          </a:effectRef>
          <a:fontRef idx="minor">
            <a:schemeClr val="tx1"/>
          </a:fontRef>
        </p:style>
      </p:cxnSp>
      <p:cxnSp>
        <p:nvCxnSpPr>
          <p:cNvPr id="98" name="Straight Arrow Connector 97">
            <a:extLst>
              <a:ext uri="{FF2B5EF4-FFF2-40B4-BE49-F238E27FC236}">
                <a16:creationId xmlns:a16="http://schemas.microsoft.com/office/drawing/2014/main" id="{C45DA87C-182C-38EB-68BA-704CB1FEBF96}"/>
              </a:ext>
            </a:extLst>
          </p:cNvPr>
          <p:cNvCxnSpPr>
            <a:cxnSpLocks/>
          </p:cNvCxnSpPr>
          <p:nvPr/>
        </p:nvCxnSpPr>
        <p:spPr>
          <a:xfrm>
            <a:off x="8248453" y="3498912"/>
            <a:ext cx="478042" cy="0"/>
          </a:xfrm>
          <a:prstGeom prst="straightConnector1">
            <a:avLst/>
          </a:prstGeom>
          <a:ln w="76200">
            <a:solidFill>
              <a:srgbClr val="005C82"/>
            </a:solidFill>
            <a:tailEnd type="triangle"/>
          </a:ln>
        </p:spPr>
        <p:style>
          <a:lnRef idx="2">
            <a:schemeClr val="accent1"/>
          </a:lnRef>
          <a:fillRef idx="0">
            <a:schemeClr val="accent1"/>
          </a:fillRef>
          <a:effectRef idx="1">
            <a:schemeClr val="accent1"/>
          </a:effectRef>
          <a:fontRef idx="minor">
            <a:schemeClr val="tx1"/>
          </a:fontRef>
        </p:style>
      </p:cxnSp>
      <p:pic>
        <p:nvPicPr>
          <p:cNvPr id="12" name="Picture 11" descr="A person holding a sign with a child in a room with a cartoon wall&#10;&#10;Description automatically generated">
            <a:extLst>
              <a:ext uri="{FF2B5EF4-FFF2-40B4-BE49-F238E27FC236}">
                <a16:creationId xmlns:a16="http://schemas.microsoft.com/office/drawing/2014/main" id="{28878ED8-9B03-4FB4-6CD8-90C648C97093}"/>
              </a:ext>
            </a:extLst>
          </p:cNvPr>
          <p:cNvPicPr>
            <a:picLocks noChangeAspect="1"/>
          </p:cNvPicPr>
          <p:nvPr/>
        </p:nvPicPr>
        <p:blipFill rotWithShape="1">
          <a:blip r:embed="rId4">
            <a:extLst>
              <a:ext uri="{28A0092B-C50C-407E-A947-70E740481C1C}">
                <a14:useLocalDpi xmlns:a14="http://schemas.microsoft.com/office/drawing/2010/main" val="0"/>
              </a:ext>
            </a:extLst>
          </a:blip>
          <a:srcRect b="10513"/>
          <a:stretch/>
        </p:blipFill>
        <p:spPr>
          <a:xfrm>
            <a:off x="7094180" y="3812895"/>
            <a:ext cx="4251488" cy="2755808"/>
          </a:xfrm>
          <a:prstGeom prst="rect">
            <a:avLst/>
          </a:prstGeom>
        </p:spPr>
      </p:pic>
      <p:sp>
        <p:nvSpPr>
          <p:cNvPr id="13" name="TextBox 12">
            <a:extLst>
              <a:ext uri="{FF2B5EF4-FFF2-40B4-BE49-F238E27FC236}">
                <a16:creationId xmlns:a16="http://schemas.microsoft.com/office/drawing/2014/main" id="{819A1FBB-4C2E-88B5-D7CC-3F6D4E541FBD}"/>
              </a:ext>
            </a:extLst>
          </p:cNvPr>
          <p:cNvSpPr txBox="1"/>
          <p:nvPr/>
        </p:nvSpPr>
        <p:spPr>
          <a:xfrm>
            <a:off x="7062" y="3936984"/>
            <a:ext cx="5937091" cy="1015663"/>
          </a:xfrm>
          <a:prstGeom prst="rect">
            <a:avLst/>
          </a:prstGeom>
          <a:noFill/>
        </p:spPr>
        <p:txBody>
          <a:bodyPr wrap="square" lIns="91440" tIns="45720" rIns="91440" bIns="45720" anchor="t">
            <a:spAutoFit/>
          </a:bodyPr>
          <a:lstStyle/>
          <a:p>
            <a:pPr marR="0" algn="l" rtl="0"/>
            <a:r>
              <a:rPr lang="en-US" baseline="30000" dirty="0">
                <a:solidFill>
                  <a:srgbClr val="58585B"/>
                </a:solidFill>
                <a:latin typeface="Agenda Regular" panose="02000603040000020004" pitchFamily="50" charset="0"/>
              </a:rPr>
              <a:t>Schools selected for this project are in disadvantaged, under-represented, minority-majority communities that suffer historic inequities in school facilities investments. The schools and their communities face significant economic challenges and lack the necessary funding to upgrade aging equipment and facilities to reduce energy consumption and remove 2,431 tons of CO2e emissions, and to provide healthier learning environments for students. </a:t>
            </a:r>
          </a:p>
        </p:txBody>
      </p:sp>
    </p:spTree>
    <p:extLst>
      <p:ext uri="{BB962C8B-B14F-4D97-AF65-F5344CB8AC3E}">
        <p14:creationId xmlns:p14="http://schemas.microsoft.com/office/powerpoint/2010/main" val="2288004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repeatCount="indefinite" accel="48000" decel="52000" fill="hold" nodeType="withEffect">
                                  <p:stCondLst>
                                    <p:cond delay="0"/>
                                  </p:stCondLst>
                                  <p:childTnLst>
                                    <p:animMotion origin="layout" path="M -0.00716 -0.0037 L 0.01276 -0.0037 " pathEditMode="relative" rAng="0" ptsTypes="AA">
                                      <p:cBhvr>
                                        <p:cTn id="6" dur="3000" fill="hold"/>
                                        <p:tgtEl>
                                          <p:spTgt spid="24"/>
                                        </p:tgtEl>
                                        <p:attrNameLst>
                                          <p:attrName>ppt_x</p:attrName>
                                          <p:attrName>ppt_y</p:attrName>
                                        </p:attrNameLst>
                                      </p:cBhvr>
                                      <p:rCtr x="990" y="0"/>
                                    </p:animMotion>
                                  </p:childTnLst>
                                </p:cTn>
                              </p:par>
                              <p:par>
                                <p:cTn id="7" presetID="42" presetClass="path" presetSubtype="0" repeatCount="indefinite" accel="50000" decel="50000" fill="hold" nodeType="withEffect">
                                  <p:stCondLst>
                                    <p:cond delay="0"/>
                                  </p:stCondLst>
                                  <p:childTnLst>
                                    <p:animMotion origin="layout" path="M 2.5E-6 -7.40741E-7 L 0.01992 -7.40741E-7 " pathEditMode="relative" rAng="0" ptsTypes="AA">
                                      <p:cBhvr>
                                        <p:cTn id="8" dur="3000" fill="hold"/>
                                        <p:tgtEl>
                                          <p:spTgt spid="95"/>
                                        </p:tgtEl>
                                        <p:attrNameLst>
                                          <p:attrName>ppt_x</p:attrName>
                                          <p:attrName>ppt_y</p:attrName>
                                        </p:attrNameLst>
                                      </p:cBhvr>
                                      <p:rCtr x="990" y="0"/>
                                    </p:animMotion>
                                  </p:childTnLst>
                                </p:cTn>
                              </p:par>
                              <p:par>
                                <p:cTn id="9" presetID="42" presetClass="path" presetSubtype="0" repeatCount="indefinite" accel="50000" decel="50000" fill="hold" nodeType="withEffect">
                                  <p:stCondLst>
                                    <p:cond delay="0"/>
                                  </p:stCondLst>
                                  <p:childTnLst>
                                    <p:animMotion origin="layout" path="M -0.00717 -0.0037 L 0.01276 -0.0037 " pathEditMode="relative" rAng="0" ptsTypes="AA">
                                      <p:cBhvr>
                                        <p:cTn id="10" dur="3000" fill="hold"/>
                                        <p:tgtEl>
                                          <p:spTgt spid="96"/>
                                        </p:tgtEl>
                                        <p:attrNameLst>
                                          <p:attrName>ppt_x</p:attrName>
                                          <p:attrName>ppt_y</p:attrName>
                                        </p:attrNameLst>
                                      </p:cBhvr>
                                      <p:rCtr x="990" y="0"/>
                                    </p:animMotion>
                                  </p:childTnLst>
                                </p:cTn>
                              </p:par>
                              <p:par>
                                <p:cTn id="11" presetID="42" presetClass="path" presetSubtype="0" repeatCount="indefinite" accel="50000" decel="50000" fill="hold" nodeType="withEffect">
                                  <p:stCondLst>
                                    <p:cond delay="0"/>
                                  </p:stCondLst>
                                  <p:childTnLst>
                                    <p:animMotion origin="layout" path="M -0.00717 -0.0037 L 0.01276 -0.0037 " pathEditMode="relative" rAng="0" ptsTypes="AA">
                                      <p:cBhvr>
                                        <p:cTn id="12" dur="3000" fill="hold"/>
                                        <p:tgtEl>
                                          <p:spTgt spid="97"/>
                                        </p:tgtEl>
                                        <p:attrNameLst>
                                          <p:attrName>ppt_x</p:attrName>
                                          <p:attrName>ppt_y</p:attrName>
                                        </p:attrNameLst>
                                      </p:cBhvr>
                                      <p:rCtr x="990" y="0"/>
                                    </p:animMotion>
                                  </p:childTnLst>
                                </p:cTn>
                              </p:par>
                              <p:par>
                                <p:cTn id="13" presetID="42" presetClass="path" presetSubtype="0" repeatCount="indefinite" accel="50000" decel="50000" fill="hold" nodeType="withEffect">
                                  <p:stCondLst>
                                    <p:cond delay="0"/>
                                  </p:stCondLst>
                                  <p:childTnLst>
                                    <p:animMotion origin="layout" path="M -0.00716 -0.00371 L 0.01276 -0.00371 " pathEditMode="relative" rAng="0" ptsTypes="AA">
                                      <p:cBhvr>
                                        <p:cTn id="14" dur="3000" fill="hold"/>
                                        <p:tgtEl>
                                          <p:spTgt spid="98"/>
                                        </p:tgtEl>
                                        <p:attrNameLst>
                                          <p:attrName>ppt_x</p:attrName>
                                          <p:attrName>ppt_y</p:attrName>
                                        </p:attrNameLst>
                                      </p:cBhvr>
                                      <p:rCtr x="99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603</TotalTime>
  <Words>332</Words>
  <Application>Microsoft Office PowerPoint</Application>
  <PresentationFormat>Widescreen</PresentationFormat>
  <Paragraphs>32</Paragraphs>
  <Slides>1</Slides>
  <Notes>1</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5" baseType="lpstr">
      <vt:lpstr>ＭＳ Ｐゴシック</vt:lpstr>
      <vt:lpstr>Agenda Regular</vt:lpstr>
      <vt:lpstr>Agenda Semibold</vt:lpstr>
      <vt:lpstr>Arial</vt:lpstr>
      <vt:lpstr>Avenir LT Std 45 Book</vt:lpstr>
      <vt:lpstr>Calibri</vt:lpstr>
      <vt:lpstr>Courier New</vt:lpstr>
      <vt:lpstr>Franklin Gothic Book</vt:lpstr>
      <vt:lpstr>Franklin Gothic Medium</vt:lpstr>
      <vt:lpstr>Segoe UI</vt:lpstr>
      <vt:lpstr>Wingdings</vt:lpstr>
      <vt:lpstr>EERE PPT_widescreen</vt:lpstr>
      <vt:lpstr>1_EERE PPT</vt:lpstr>
      <vt:lpstr>think-cell Slide</vt:lpstr>
      <vt:lpstr>RENEW M-DCPS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Haleh Moghaddasi</cp:lastModifiedBy>
  <cp:revision>9</cp:revision>
  <dcterms:created xsi:type="dcterms:W3CDTF">2021-11-15T00:59:02Z</dcterms:created>
  <dcterms:modified xsi:type="dcterms:W3CDTF">2024-06-11T13:51:22Z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