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1.xml" ContentType="application/vnd.openxmlformats-officedocument.presentationml.tags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8" r:id="rId6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36" autoAdjust="0"/>
  </p:normalViewPr>
  <p:slideViewPr>
    <p:cSldViewPr snapToGrid="0">
      <p:cViewPr varScale="1">
        <p:scale>
          <a:sx n="105" d="100"/>
          <a:sy n="105" d="100"/>
        </p:scale>
        <p:origin x="7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5.svg"/><Relationship Id="rId16" Type="http://schemas.openxmlformats.org/officeDocument/2006/relationships/image" Target="../media/image19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Relationship Id="rId14" Type="http://schemas.openxmlformats.org/officeDocument/2006/relationships/image" Target="../media/image17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5.svg"/><Relationship Id="rId16" Type="http://schemas.openxmlformats.org/officeDocument/2006/relationships/image" Target="../media/image19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Relationship Id="rId1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7B4026-0E38-4574-9122-E446DC31837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en-US"/>
        </a:p>
      </dgm:t>
    </dgm:pt>
    <dgm:pt modelId="{3DB2C978-D1FC-489F-BAF2-D1A4F744CA91}">
      <dgm:prSet phldrT="[Text]" custT="1"/>
      <dgm:spPr>
        <a:xfrm>
          <a:off x="691783" y="713"/>
          <a:ext cx="5041769" cy="598946"/>
        </a:xfrm>
        <a:prstGeom prst="rect">
          <a:avLst/>
        </a:prstGeom>
      </dgm:spPr>
      <dgm:t>
        <a:bodyPr/>
        <a:lstStyle/>
        <a:p>
          <a:pPr>
            <a:lnSpc>
              <a:spcPct val="100000"/>
            </a:lnSpc>
          </a:pPr>
          <a:r>
            <a:rPr lang="en-US" sz="1400" i="0" dirty="0">
              <a:latin typeface="Arial" panose="020B0604020202020204" pitchFamily="34" charset="0"/>
              <a:cs typeface="Arial" panose="020B0604020202020204" pitchFamily="34" charset="0"/>
            </a:rPr>
            <a:t>Improved educational outcomes</a:t>
          </a:r>
          <a:endParaRPr lang="en-US" sz="1400" i="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4292E23-E0D5-45C9-8CB2-72FB43F04C58}" type="parTrans" cxnId="{108564C0-822F-4EF4-B2E7-17685DE5C375}">
      <dgm:prSet/>
      <dgm:spPr/>
      <dgm:t>
        <a:bodyPr/>
        <a:lstStyle/>
        <a:p>
          <a:endParaRPr lang="en-US"/>
        </a:p>
      </dgm:t>
    </dgm:pt>
    <dgm:pt modelId="{0124FB3D-3E3F-4ABA-90BF-9E8E986D784B}" type="sibTrans" cxnId="{108564C0-822F-4EF4-B2E7-17685DE5C375}">
      <dgm:prSet/>
      <dgm:spPr/>
      <dgm:t>
        <a:bodyPr/>
        <a:lstStyle/>
        <a:p>
          <a:endParaRPr lang="en-US"/>
        </a:p>
      </dgm:t>
    </dgm:pt>
    <dgm:pt modelId="{25594C66-A791-4E91-9F9B-951618FEDCE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400" i="0" dirty="0">
              <a:latin typeface="Arial" panose="020B0604020202020204" pitchFamily="34" charset="0"/>
              <a:cs typeface="Arial" panose="020B0604020202020204" pitchFamily="34" charset="0"/>
            </a:rPr>
            <a:t>Lower electrical consumption and cost</a:t>
          </a:r>
        </a:p>
      </dgm:t>
    </dgm:pt>
    <dgm:pt modelId="{F4A5239C-0926-4BE2-A87A-844E68B7519C}" type="parTrans" cxnId="{6D290302-3365-449E-BAE2-F2C01029CD47}">
      <dgm:prSet/>
      <dgm:spPr/>
      <dgm:t>
        <a:bodyPr/>
        <a:lstStyle/>
        <a:p>
          <a:endParaRPr lang="en-US"/>
        </a:p>
      </dgm:t>
    </dgm:pt>
    <dgm:pt modelId="{06DF4FCA-4488-4E47-97CB-ED6594EF62E9}" type="sibTrans" cxnId="{6D290302-3365-449E-BAE2-F2C01029CD47}">
      <dgm:prSet/>
      <dgm:spPr/>
      <dgm:t>
        <a:bodyPr/>
        <a:lstStyle/>
        <a:p>
          <a:endParaRPr lang="en-US"/>
        </a:p>
      </dgm:t>
    </dgm:pt>
    <dgm:pt modelId="{8A1B1886-E75F-485D-9E3E-01075857C1B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400" i="0" dirty="0">
              <a:latin typeface="Arial" panose="020B0604020202020204" pitchFamily="34" charset="0"/>
              <a:cs typeface="Arial" panose="020B0604020202020204" pitchFamily="34" charset="0"/>
            </a:rPr>
            <a:t>Improved learning environment (lighting)</a:t>
          </a:r>
        </a:p>
      </dgm:t>
    </dgm:pt>
    <dgm:pt modelId="{38949839-84F9-464B-AB38-163ED94EB450}" type="parTrans" cxnId="{F3F694CE-3631-4392-8A4F-5EE0F0E77541}">
      <dgm:prSet/>
      <dgm:spPr/>
      <dgm:t>
        <a:bodyPr/>
        <a:lstStyle/>
        <a:p>
          <a:endParaRPr lang="en-US"/>
        </a:p>
      </dgm:t>
    </dgm:pt>
    <dgm:pt modelId="{FB5BD318-80DE-4DB6-8691-87AE4B0389D9}" type="sibTrans" cxnId="{F3F694CE-3631-4392-8A4F-5EE0F0E77541}">
      <dgm:prSet/>
      <dgm:spPr/>
      <dgm:t>
        <a:bodyPr/>
        <a:lstStyle/>
        <a:p>
          <a:endParaRPr lang="en-US"/>
        </a:p>
      </dgm:t>
    </dgm:pt>
    <dgm:pt modelId="{002DB75E-F4E5-4E2A-B1F0-EF309E7D7FF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400" i="0" dirty="0">
              <a:latin typeface="Arial" panose="020B0604020202020204" pitchFamily="34" charset="0"/>
              <a:cs typeface="Arial" panose="020B0604020202020204" pitchFamily="34" charset="0"/>
            </a:rPr>
            <a:t>Improved indoor air quality (IAQ) (building envelope)</a:t>
          </a:r>
        </a:p>
      </dgm:t>
    </dgm:pt>
    <dgm:pt modelId="{03A74B2C-F2A6-4801-AB07-5A582A70DF88}" type="parTrans" cxnId="{4C7B368F-AA52-4B0E-A482-819443AB90AF}">
      <dgm:prSet/>
      <dgm:spPr/>
      <dgm:t>
        <a:bodyPr/>
        <a:lstStyle/>
        <a:p>
          <a:endParaRPr lang="en-US"/>
        </a:p>
      </dgm:t>
    </dgm:pt>
    <dgm:pt modelId="{7D9776B5-8439-40E4-A901-B929DF5C184C}" type="sibTrans" cxnId="{4C7B368F-AA52-4B0E-A482-819443AB90AF}">
      <dgm:prSet/>
      <dgm:spPr/>
      <dgm:t>
        <a:bodyPr/>
        <a:lstStyle/>
        <a:p>
          <a:endParaRPr lang="en-US"/>
        </a:p>
      </dgm:t>
    </dgm:pt>
    <dgm:pt modelId="{F4FF6A8D-1FC6-487E-AA96-64FF700BC0D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400" i="0" dirty="0">
              <a:latin typeface="Arial" panose="020B0604020202020204" pitchFamily="34" charset="0"/>
              <a:cs typeface="Arial" panose="020B0604020202020204" pitchFamily="34" charset="0"/>
            </a:rPr>
            <a:t>Improved safety and security (windows)</a:t>
          </a:r>
        </a:p>
      </dgm:t>
    </dgm:pt>
    <dgm:pt modelId="{833AD543-506C-4EE4-AD6D-A884EF7FCF39}" type="parTrans" cxnId="{D4F86D79-3F8C-4C24-909C-B3E9C8047903}">
      <dgm:prSet/>
      <dgm:spPr/>
      <dgm:t>
        <a:bodyPr/>
        <a:lstStyle/>
        <a:p>
          <a:endParaRPr lang="en-US"/>
        </a:p>
      </dgm:t>
    </dgm:pt>
    <dgm:pt modelId="{C3EC1CC0-AAFA-4488-B1BA-D640A7FEB23F}" type="sibTrans" cxnId="{D4F86D79-3F8C-4C24-909C-B3E9C8047903}">
      <dgm:prSet/>
      <dgm:spPr/>
      <dgm:t>
        <a:bodyPr/>
        <a:lstStyle/>
        <a:p>
          <a:endParaRPr lang="en-US"/>
        </a:p>
      </dgm:t>
    </dgm:pt>
    <dgm:pt modelId="{3E88AC91-B1C4-42E0-A1B9-4C787AC2CE6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400" i="0" dirty="0">
              <a:latin typeface="Arial" panose="020B0604020202020204" pitchFamily="34" charset="0"/>
              <a:cs typeface="Arial" panose="020B0604020202020204" pitchFamily="34" charset="0"/>
            </a:rPr>
            <a:t>Increased proactive maintenance and transition to predictive maintenance </a:t>
          </a:r>
        </a:p>
      </dgm:t>
    </dgm:pt>
    <dgm:pt modelId="{07E597F2-F081-4B29-82AE-9A2E3B35F6BE}" type="parTrans" cxnId="{1633DAA2-E71B-4D41-A55B-EDD0DED56DF5}">
      <dgm:prSet/>
      <dgm:spPr/>
      <dgm:t>
        <a:bodyPr/>
        <a:lstStyle/>
        <a:p>
          <a:endParaRPr lang="en-US"/>
        </a:p>
      </dgm:t>
    </dgm:pt>
    <dgm:pt modelId="{13013191-654D-4A54-9A0F-C44E22FF877E}" type="sibTrans" cxnId="{1633DAA2-E71B-4D41-A55B-EDD0DED56DF5}">
      <dgm:prSet/>
      <dgm:spPr/>
      <dgm:t>
        <a:bodyPr/>
        <a:lstStyle/>
        <a:p>
          <a:endParaRPr lang="en-US"/>
        </a:p>
      </dgm:t>
    </dgm:pt>
    <dgm:pt modelId="{AD04A01F-CF9A-49E8-89E4-4FE53401849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400" i="0" dirty="0">
              <a:latin typeface="Arial" panose="020B0604020202020204" pitchFamily="34" charset="0"/>
              <a:cs typeface="Arial" panose="020B0604020202020204" pitchFamily="34" charset="0"/>
            </a:rPr>
            <a:t>Explore renewable energy opportunities.</a:t>
          </a:r>
        </a:p>
      </dgm:t>
    </dgm:pt>
    <dgm:pt modelId="{A64A0A79-5756-42B9-B301-A2E33A118BFB}" type="parTrans" cxnId="{9E830271-702C-4D02-8D05-FC644F610E02}">
      <dgm:prSet/>
      <dgm:spPr/>
      <dgm:t>
        <a:bodyPr/>
        <a:lstStyle/>
        <a:p>
          <a:endParaRPr lang="en-US"/>
        </a:p>
      </dgm:t>
    </dgm:pt>
    <dgm:pt modelId="{A5839026-A002-41EF-B5D0-83821F5148B6}" type="sibTrans" cxnId="{9E830271-702C-4D02-8D05-FC644F610E02}">
      <dgm:prSet/>
      <dgm:spPr/>
      <dgm:t>
        <a:bodyPr/>
        <a:lstStyle/>
        <a:p>
          <a:endParaRPr lang="en-US"/>
        </a:p>
      </dgm:t>
    </dgm:pt>
    <dgm:pt modelId="{85838AC4-55A7-499A-9D01-9EAB959110D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400" i="0" dirty="0">
              <a:latin typeface="Arial" panose="020B0604020202020204" pitchFamily="34" charset="0"/>
              <a:cs typeface="Arial" panose="020B0604020202020204" pitchFamily="34" charset="0"/>
            </a:rPr>
            <a:t>Explore emerging technologies such as artificial intelligence for building system controls</a:t>
          </a:r>
        </a:p>
      </dgm:t>
    </dgm:pt>
    <dgm:pt modelId="{368B3713-C88E-4A1E-8401-0ABCBC9EC410}" type="parTrans" cxnId="{4912EAA0-B9C6-4295-8AA8-A4286FA30AFC}">
      <dgm:prSet/>
      <dgm:spPr/>
      <dgm:t>
        <a:bodyPr/>
        <a:lstStyle/>
        <a:p>
          <a:endParaRPr lang="en-US"/>
        </a:p>
      </dgm:t>
    </dgm:pt>
    <dgm:pt modelId="{9D5ECAD6-0784-422B-B3CD-13321918DE67}" type="sibTrans" cxnId="{4912EAA0-B9C6-4295-8AA8-A4286FA30AFC}">
      <dgm:prSet/>
      <dgm:spPr/>
      <dgm:t>
        <a:bodyPr/>
        <a:lstStyle/>
        <a:p>
          <a:endParaRPr lang="en-US"/>
        </a:p>
      </dgm:t>
    </dgm:pt>
    <dgm:pt modelId="{5311BCDF-4E8D-47FD-A286-E62BA78EBB67}" type="pres">
      <dgm:prSet presAssocID="{D67B4026-0E38-4574-9122-E446DC318374}" presName="root" presStyleCnt="0">
        <dgm:presLayoutVars>
          <dgm:dir/>
          <dgm:resizeHandles val="exact"/>
        </dgm:presLayoutVars>
      </dgm:prSet>
      <dgm:spPr/>
    </dgm:pt>
    <dgm:pt modelId="{047F7A06-B52B-4598-93A4-33D76A5845C3}" type="pres">
      <dgm:prSet presAssocID="{3DB2C978-D1FC-489F-BAF2-D1A4F744CA91}" presName="compNode" presStyleCnt="0"/>
      <dgm:spPr/>
    </dgm:pt>
    <dgm:pt modelId="{C8349C5D-099F-4DBE-8B97-691D48C3B465}" type="pres">
      <dgm:prSet presAssocID="{3DB2C978-D1FC-489F-BAF2-D1A4F744CA91}" presName="bgRect" presStyleLbl="bgShp" presStyleIdx="0" presStyleCnt="8" custLinFactNeighborX="957" custLinFactNeighborY="-2062"/>
      <dgm:spPr>
        <a:xfrm>
          <a:off x="0" y="713"/>
          <a:ext cx="5733553" cy="598946"/>
        </a:xfrm>
        <a:prstGeom prst="roundRect">
          <a:avLst>
            <a:gd name="adj" fmla="val 10000"/>
          </a:avLst>
        </a:prstGeom>
      </dgm:spPr>
    </dgm:pt>
    <dgm:pt modelId="{2DBF4B36-711A-4263-8294-594A4AC8B43F}" type="pres">
      <dgm:prSet presAssocID="{3DB2C978-D1FC-489F-BAF2-D1A4F744CA91}" presName="iconRect" presStyleLbl="node1" presStyleIdx="0" presStyleCnt="8"/>
      <dgm:spPr>
        <a:xfrm>
          <a:off x="181181" y="135476"/>
          <a:ext cx="329420" cy="329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2EAA9F8D-516B-428E-85A8-DD5499DB1800}" type="pres">
      <dgm:prSet presAssocID="{3DB2C978-D1FC-489F-BAF2-D1A4F744CA91}" presName="spaceRect" presStyleCnt="0"/>
      <dgm:spPr/>
    </dgm:pt>
    <dgm:pt modelId="{7B3DA7B1-082B-4595-B532-B19A62D5656A}" type="pres">
      <dgm:prSet presAssocID="{3DB2C978-D1FC-489F-BAF2-D1A4F744CA91}" presName="parTx" presStyleLbl="revTx" presStyleIdx="0" presStyleCnt="8">
        <dgm:presLayoutVars>
          <dgm:chMax val="0"/>
          <dgm:chPref val="0"/>
        </dgm:presLayoutVars>
      </dgm:prSet>
      <dgm:spPr/>
    </dgm:pt>
    <dgm:pt modelId="{2F6B37F6-429E-4ADD-B793-2F11552C4195}" type="pres">
      <dgm:prSet presAssocID="{0124FB3D-3E3F-4ABA-90BF-9E8E986D784B}" presName="sibTrans" presStyleCnt="0"/>
      <dgm:spPr/>
    </dgm:pt>
    <dgm:pt modelId="{22B40C97-1F09-43C5-AF7F-BD0444386624}" type="pres">
      <dgm:prSet presAssocID="{25594C66-A791-4E91-9F9B-951618FEDCE7}" presName="compNode" presStyleCnt="0"/>
      <dgm:spPr/>
    </dgm:pt>
    <dgm:pt modelId="{62328A96-605E-4B4C-96F2-B823060C961D}" type="pres">
      <dgm:prSet presAssocID="{25594C66-A791-4E91-9F9B-951618FEDCE7}" presName="bgRect" presStyleLbl="bgShp" presStyleIdx="1" presStyleCnt="8"/>
      <dgm:spPr/>
    </dgm:pt>
    <dgm:pt modelId="{0DDA205F-06E6-4209-A897-9671F6A55F1B}" type="pres">
      <dgm:prSet presAssocID="{25594C66-A791-4E91-9F9B-951618FEDCE7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lectric Tower with solid fill"/>
        </a:ext>
      </dgm:extLst>
    </dgm:pt>
    <dgm:pt modelId="{60470BCA-E91D-4C56-AE7B-9B41BFE84DCA}" type="pres">
      <dgm:prSet presAssocID="{25594C66-A791-4E91-9F9B-951618FEDCE7}" presName="spaceRect" presStyleCnt="0"/>
      <dgm:spPr/>
    </dgm:pt>
    <dgm:pt modelId="{2CEFDB1B-2A25-4D30-BC98-A16955AEAC79}" type="pres">
      <dgm:prSet presAssocID="{25594C66-A791-4E91-9F9B-951618FEDCE7}" presName="parTx" presStyleLbl="revTx" presStyleIdx="1" presStyleCnt="8">
        <dgm:presLayoutVars>
          <dgm:chMax val="0"/>
          <dgm:chPref val="0"/>
        </dgm:presLayoutVars>
      </dgm:prSet>
      <dgm:spPr/>
    </dgm:pt>
    <dgm:pt modelId="{45AF3021-34D6-4B9B-A5A6-7ED33A5DD919}" type="pres">
      <dgm:prSet presAssocID="{06DF4FCA-4488-4E47-97CB-ED6594EF62E9}" presName="sibTrans" presStyleCnt="0"/>
      <dgm:spPr/>
    </dgm:pt>
    <dgm:pt modelId="{2C2D2BA3-43E9-41AD-8477-4800319E5E4B}" type="pres">
      <dgm:prSet presAssocID="{8A1B1886-E75F-485D-9E3E-01075857C1BF}" presName="compNode" presStyleCnt="0"/>
      <dgm:spPr/>
    </dgm:pt>
    <dgm:pt modelId="{5136503D-B7EA-46A6-B935-5268FDC037E4}" type="pres">
      <dgm:prSet presAssocID="{8A1B1886-E75F-485D-9E3E-01075857C1BF}" presName="bgRect" presStyleLbl="bgShp" presStyleIdx="2" presStyleCnt="8"/>
      <dgm:spPr/>
    </dgm:pt>
    <dgm:pt modelId="{29B6273B-B55B-4BF3-9076-C6B93F22D145}" type="pres">
      <dgm:prSet presAssocID="{8A1B1886-E75F-485D-9E3E-01075857C1BF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 with solid fill"/>
        </a:ext>
      </dgm:extLst>
    </dgm:pt>
    <dgm:pt modelId="{EC84A7A6-E1E5-40A6-98A4-0938534F5AD1}" type="pres">
      <dgm:prSet presAssocID="{8A1B1886-E75F-485D-9E3E-01075857C1BF}" presName="spaceRect" presStyleCnt="0"/>
      <dgm:spPr/>
    </dgm:pt>
    <dgm:pt modelId="{9E5EEADF-1DCD-46EC-98C9-E8AE30FC571F}" type="pres">
      <dgm:prSet presAssocID="{8A1B1886-E75F-485D-9E3E-01075857C1BF}" presName="parTx" presStyleLbl="revTx" presStyleIdx="2" presStyleCnt="8">
        <dgm:presLayoutVars>
          <dgm:chMax val="0"/>
          <dgm:chPref val="0"/>
        </dgm:presLayoutVars>
      </dgm:prSet>
      <dgm:spPr/>
    </dgm:pt>
    <dgm:pt modelId="{00322AE3-C0C4-422C-A0D7-694473DBE143}" type="pres">
      <dgm:prSet presAssocID="{FB5BD318-80DE-4DB6-8691-87AE4B0389D9}" presName="sibTrans" presStyleCnt="0"/>
      <dgm:spPr/>
    </dgm:pt>
    <dgm:pt modelId="{34652189-B393-419F-BF63-064E98883FDB}" type="pres">
      <dgm:prSet presAssocID="{002DB75E-F4E5-4E2A-B1F0-EF309E7D7FFA}" presName="compNode" presStyleCnt="0"/>
      <dgm:spPr/>
    </dgm:pt>
    <dgm:pt modelId="{414C1012-5D5D-4E2B-873E-4281B6C157F0}" type="pres">
      <dgm:prSet presAssocID="{002DB75E-F4E5-4E2A-B1F0-EF309E7D7FFA}" presName="bgRect" presStyleLbl="bgShp" presStyleIdx="3" presStyleCnt="8"/>
      <dgm:spPr/>
    </dgm:pt>
    <dgm:pt modelId="{B0F45D77-75D8-4AB7-A926-F6563D879536}" type="pres">
      <dgm:prSet presAssocID="{002DB75E-F4E5-4E2A-B1F0-EF309E7D7FFA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ungs outline"/>
        </a:ext>
      </dgm:extLst>
    </dgm:pt>
    <dgm:pt modelId="{65E0B5BE-75B8-4894-AB8F-1CF5AB38AB47}" type="pres">
      <dgm:prSet presAssocID="{002DB75E-F4E5-4E2A-B1F0-EF309E7D7FFA}" presName="spaceRect" presStyleCnt="0"/>
      <dgm:spPr/>
    </dgm:pt>
    <dgm:pt modelId="{07EBC7E4-5E1A-4A3B-814B-9B13513A18BB}" type="pres">
      <dgm:prSet presAssocID="{002DB75E-F4E5-4E2A-B1F0-EF309E7D7FFA}" presName="parTx" presStyleLbl="revTx" presStyleIdx="3" presStyleCnt="8">
        <dgm:presLayoutVars>
          <dgm:chMax val="0"/>
          <dgm:chPref val="0"/>
        </dgm:presLayoutVars>
      </dgm:prSet>
      <dgm:spPr/>
    </dgm:pt>
    <dgm:pt modelId="{BDC7FB6D-A186-4FE5-A1EB-34E17E52AEDA}" type="pres">
      <dgm:prSet presAssocID="{7D9776B5-8439-40E4-A901-B929DF5C184C}" presName="sibTrans" presStyleCnt="0"/>
      <dgm:spPr/>
    </dgm:pt>
    <dgm:pt modelId="{9A5DDFDF-DEC2-48B4-AC37-2D66F7343132}" type="pres">
      <dgm:prSet presAssocID="{F4FF6A8D-1FC6-487E-AA96-64FF700BC0D1}" presName="compNode" presStyleCnt="0"/>
      <dgm:spPr/>
    </dgm:pt>
    <dgm:pt modelId="{8D1F5E4D-4050-45FF-AB75-3D44A9D1AD32}" type="pres">
      <dgm:prSet presAssocID="{F4FF6A8D-1FC6-487E-AA96-64FF700BC0D1}" presName="bgRect" presStyleLbl="bgShp" presStyleIdx="4" presStyleCnt="8"/>
      <dgm:spPr/>
    </dgm:pt>
    <dgm:pt modelId="{73AECFB6-5CA5-42F7-ADF8-26E824109B15}" type="pres">
      <dgm:prSet presAssocID="{F4FF6A8D-1FC6-487E-AA96-64FF700BC0D1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indow with solid fill"/>
        </a:ext>
      </dgm:extLst>
    </dgm:pt>
    <dgm:pt modelId="{F628BC83-0A68-4187-B977-C670BC8C8A06}" type="pres">
      <dgm:prSet presAssocID="{F4FF6A8D-1FC6-487E-AA96-64FF700BC0D1}" presName="spaceRect" presStyleCnt="0"/>
      <dgm:spPr/>
    </dgm:pt>
    <dgm:pt modelId="{B7E03272-B741-4F73-9DFF-DA3465BF2E10}" type="pres">
      <dgm:prSet presAssocID="{F4FF6A8D-1FC6-487E-AA96-64FF700BC0D1}" presName="parTx" presStyleLbl="revTx" presStyleIdx="4" presStyleCnt="8">
        <dgm:presLayoutVars>
          <dgm:chMax val="0"/>
          <dgm:chPref val="0"/>
        </dgm:presLayoutVars>
      </dgm:prSet>
      <dgm:spPr/>
    </dgm:pt>
    <dgm:pt modelId="{209D93B0-503B-45F8-B44B-66BB08C780CD}" type="pres">
      <dgm:prSet presAssocID="{C3EC1CC0-AAFA-4488-B1BA-D640A7FEB23F}" presName="sibTrans" presStyleCnt="0"/>
      <dgm:spPr/>
    </dgm:pt>
    <dgm:pt modelId="{313FB8B8-3B7F-42FE-8F91-2AE6D694B310}" type="pres">
      <dgm:prSet presAssocID="{3E88AC91-B1C4-42E0-A1B9-4C787AC2CE62}" presName="compNode" presStyleCnt="0"/>
      <dgm:spPr/>
    </dgm:pt>
    <dgm:pt modelId="{B0F56373-ECED-4570-B939-D7020699DE85}" type="pres">
      <dgm:prSet presAssocID="{3E88AC91-B1C4-42E0-A1B9-4C787AC2CE62}" presName="bgRect" presStyleLbl="bgShp" presStyleIdx="5" presStyleCnt="8"/>
      <dgm:spPr/>
    </dgm:pt>
    <dgm:pt modelId="{1A6D78BF-561F-47A4-93BB-ADF11E958F10}" type="pres">
      <dgm:prSet presAssocID="{3E88AC91-B1C4-42E0-A1B9-4C787AC2CE62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andemic exponential curve bar graph with solid fill"/>
        </a:ext>
      </dgm:extLst>
    </dgm:pt>
    <dgm:pt modelId="{5857D3DD-91D4-4237-AB18-9254CE2479DC}" type="pres">
      <dgm:prSet presAssocID="{3E88AC91-B1C4-42E0-A1B9-4C787AC2CE62}" presName="spaceRect" presStyleCnt="0"/>
      <dgm:spPr/>
    </dgm:pt>
    <dgm:pt modelId="{888DB6E8-D4CA-4AC8-AFED-52BE3B4F7F98}" type="pres">
      <dgm:prSet presAssocID="{3E88AC91-B1C4-42E0-A1B9-4C787AC2CE62}" presName="parTx" presStyleLbl="revTx" presStyleIdx="5" presStyleCnt="8">
        <dgm:presLayoutVars>
          <dgm:chMax val="0"/>
          <dgm:chPref val="0"/>
        </dgm:presLayoutVars>
      </dgm:prSet>
      <dgm:spPr/>
    </dgm:pt>
    <dgm:pt modelId="{91AEC2FA-CF8A-404C-A924-009221DE1D62}" type="pres">
      <dgm:prSet presAssocID="{13013191-654D-4A54-9A0F-C44E22FF877E}" presName="sibTrans" presStyleCnt="0"/>
      <dgm:spPr/>
    </dgm:pt>
    <dgm:pt modelId="{CDF3D743-D7B2-4E2E-8147-D7A3C2E7B3F8}" type="pres">
      <dgm:prSet presAssocID="{AD04A01F-CF9A-49E8-89E4-4FE53401849D}" presName="compNode" presStyleCnt="0"/>
      <dgm:spPr/>
    </dgm:pt>
    <dgm:pt modelId="{A26875C1-F055-4A52-B867-B11ADC2A5483}" type="pres">
      <dgm:prSet presAssocID="{AD04A01F-CF9A-49E8-89E4-4FE53401849D}" presName="bgRect" presStyleLbl="bgShp" presStyleIdx="6" presStyleCnt="8"/>
      <dgm:spPr/>
    </dgm:pt>
    <dgm:pt modelId="{0034FFFA-6FC2-4D2A-B9E0-C7B34D855D05}" type="pres">
      <dgm:prSet presAssocID="{AD04A01F-CF9A-49E8-89E4-4FE53401849D}" presName="iconRect" presStyleLbl="node1" presStyleIdx="6" presStyleCnt="8"/>
      <dgm:spPr>
        <a:blipFill>
          <a:blip xmlns:r="http://schemas.openxmlformats.org/officeDocument/2006/relationships" r:embed="rId1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olar Panels with solid fill"/>
        </a:ext>
      </dgm:extLst>
    </dgm:pt>
    <dgm:pt modelId="{042AC88E-4CC1-4C7A-B67F-38316052F020}" type="pres">
      <dgm:prSet presAssocID="{AD04A01F-CF9A-49E8-89E4-4FE53401849D}" presName="spaceRect" presStyleCnt="0"/>
      <dgm:spPr/>
    </dgm:pt>
    <dgm:pt modelId="{3CA67039-3D26-4B87-B2D1-C960206D7549}" type="pres">
      <dgm:prSet presAssocID="{AD04A01F-CF9A-49E8-89E4-4FE53401849D}" presName="parTx" presStyleLbl="revTx" presStyleIdx="6" presStyleCnt="8">
        <dgm:presLayoutVars>
          <dgm:chMax val="0"/>
          <dgm:chPref val="0"/>
        </dgm:presLayoutVars>
      </dgm:prSet>
      <dgm:spPr/>
    </dgm:pt>
    <dgm:pt modelId="{6A0092EA-6CEB-4171-892F-5D4895A33D44}" type="pres">
      <dgm:prSet presAssocID="{A5839026-A002-41EF-B5D0-83821F5148B6}" presName="sibTrans" presStyleCnt="0"/>
      <dgm:spPr/>
    </dgm:pt>
    <dgm:pt modelId="{DE3E0F48-4715-4584-9567-5FF449E6452A}" type="pres">
      <dgm:prSet presAssocID="{85838AC4-55A7-499A-9D01-9EAB959110DD}" presName="compNode" presStyleCnt="0"/>
      <dgm:spPr/>
    </dgm:pt>
    <dgm:pt modelId="{6F02DFE2-0F80-490D-9E96-469A13F34468}" type="pres">
      <dgm:prSet presAssocID="{85838AC4-55A7-499A-9D01-9EAB959110DD}" presName="bgRect" presStyleLbl="bgShp" presStyleIdx="7" presStyleCnt="8"/>
      <dgm:spPr/>
    </dgm:pt>
    <dgm:pt modelId="{44122980-0F96-490A-BBD3-8988CEB35A29}" type="pres">
      <dgm:prSet presAssocID="{85838AC4-55A7-499A-9D01-9EAB959110DD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 with solid fill"/>
        </a:ext>
      </dgm:extLst>
    </dgm:pt>
    <dgm:pt modelId="{D8D6F2B2-9B0A-404E-8134-12D3727A2330}" type="pres">
      <dgm:prSet presAssocID="{85838AC4-55A7-499A-9D01-9EAB959110DD}" presName="spaceRect" presStyleCnt="0"/>
      <dgm:spPr/>
    </dgm:pt>
    <dgm:pt modelId="{CEE15D90-517F-436A-8CAE-4105A421D12C}" type="pres">
      <dgm:prSet presAssocID="{85838AC4-55A7-499A-9D01-9EAB959110DD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6D290302-3365-449E-BAE2-F2C01029CD47}" srcId="{D67B4026-0E38-4574-9122-E446DC318374}" destId="{25594C66-A791-4E91-9F9B-951618FEDCE7}" srcOrd="1" destOrd="0" parTransId="{F4A5239C-0926-4BE2-A87A-844E68B7519C}" sibTransId="{06DF4FCA-4488-4E47-97CB-ED6594EF62E9}"/>
    <dgm:cxn modelId="{D8DB5204-818C-4666-A5B2-358AB3378B51}" type="presOf" srcId="{002DB75E-F4E5-4E2A-B1F0-EF309E7D7FFA}" destId="{07EBC7E4-5E1A-4A3B-814B-9B13513A18BB}" srcOrd="0" destOrd="0" presId="urn:microsoft.com/office/officeart/2018/2/layout/IconVerticalSolidList"/>
    <dgm:cxn modelId="{B4DE9E2A-4D14-4E1B-8664-5CFFC3095941}" type="presOf" srcId="{AD04A01F-CF9A-49E8-89E4-4FE53401849D}" destId="{3CA67039-3D26-4B87-B2D1-C960206D7549}" srcOrd="0" destOrd="0" presId="urn:microsoft.com/office/officeart/2018/2/layout/IconVerticalSolidList"/>
    <dgm:cxn modelId="{366BAD2D-3C0F-42F1-B97C-CB9E3939BE0C}" type="presOf" srcId="{3DB2C978-D1FC-489F-BAF2-D1A4F744CA91}" destId="{7B3DA7B1-082B-4595-B532-B19A62D5656A}" srcOrd="0" destOrd="0" presId="urn:microsoft.com/office/officeart/2018/2/layout/IconVerticalSolidList"/>
    <dgm:cxn modelId="{9E830271-702C-4D02-8D05-FC644F610E02}" srcId="{D67B4026-0E38-4574-9122-E446DC318374}" destId="{AD04A01F-CF9A-49E8-89E4-4FE53401849D}" srcOrd="6" destOrd="0" parTransId="{A64A0A79-5756-42B9-B301-A2E33A118BFB}" sibTransId="{A5839026-A002-41EF-B5D0-83821F5148B6}"/>
    <dgm:cxn modelId="{9CB99857-4112-4D31-9D60-DFDC548C23AA}" type="presOf" srcId="{25594C66-A791-4E91-9F9B-951618FEDCE7}" destId="{2CEFDB1B-2A25-4D30-BC98-A16955AEAC79}" srcOrd="0" destOrd="0" presId="urn:microsoft.com/office/officeart/2018/2/layout/IconVerticalSolidList"/>
    <dgm:cxn modelId="{D4F86D79-3F8C-4C24-909C-B3E9C8047903}" srcId="{D67B4026-0E38-4574-9122-E446DC318374}" destId="{F4FF6A8D-1FC6-487E-AA96-64FF700BC0D1}" srcOrd="4" destOrd="0" parTransId="{833AD543-506C-4EE4-AD6D-A884EF7FCF39}" sibTransId="{C3EC1CC0-AAFA-4488-B1BA-D640A7FEB23F}"/>
    <dgm:cxn modelId="{4C7B368F-AA52-4B0E-A482-819443AB90AF}" srcId="{D67B4026-0E38-4574-9122-E446DC318374}" destId="{002DB75E-F4E5-4E2A-B1F0-EF309E7D7FFA}" srcOrd="3" destOrd="0" parTransId="{03A74B2C-F2A6-4801-AB07-5A582A70DF88}" sibTransId="{7D9776B5-8439-40E4-A901-B929DF5C184C}"/>
    <dgm:cxn modelId="{4912EAA0-B9C6-4295-8AA8-A4286FA30AFC}" srcId="{D67B4026-0E38-4574-9122-E446DC318374}" destId="{85838AC4-55A7-499A-9D01-9EAB959110DD}" srcOrd="7" destOrd="0" parTransId="{368B3713-C88E-4A1E-8401-0ABCBC9EC410}" sibTransId="{9D5ECAD6-0784-422B-B3CD-13321918DE67}"/>
    <dgm:cxn modelId="{1633DAA2-E71B-4D41-A55B-EDD0DED56DF5}" srcId="{D67B4026-0E38-4574-9122-E446DC318374}" destId="{3E88AC91-B1C4-42E0-A1B9-4C787AC2CE62}" srcOrd="5" destOrd="0" parTransId="{07E597F2-F081-4B29-82AE-9A2E3B35F6BE}" sibTransId="{13013191-654D-4A54-9A0F-C44E22FF877E}"/>
    <dgm:cxn modelId="{63600BA3-D1B8-4C85-BE97-243816D7D46D}" type="presOf" srcId="{3E88AC91-B1C4-42E0-A1B9-4C787AC2CE62}" destId="{888DB6E8-D4CA-4AC8-AFED-52BE3B4F7F98}" srcOrd="0" destOrd="0" presId="urn:microsoft.com/office/officeart/2018/2/layout/IconVerticalSolidList"/>
    <dgm:cxn modelId="{9757CFA4-76A2-4CBB-8F10-8D0BFFEFB06A}" type="presOf" srcId="{85838AC4-55A7-499A-9D01-9EAB959110DD}" destId="{CEE15D90-517F-436A-8CAE-4105A421D12C}" srcOrd="0" destOrd="0" presId="urn:microsoft.com/office/officeart/2018/2/layout/IconVerticalSolidList"/>
    <dgm:cxn modelId="{56ADD0A9-C8AE-4D81-AD04-E847ABF2B3B2}" type="presOf" srcId="{D67B4026-0E38-4574-9122-E446DC318374}" destId="{5311BCDF-4E8D-47FD-A286-E62BA78EBB67}" srcOrd="0" destOrd="0" presId="urn:microsoft.com/office/officeart/2018/2/layout/IconVerticalSolidList"/>
    <dgm:cxn modelId="{108564C0-822F-4EF4-B2E7-17685DE5C375}" srcId="{D67B4026-0E38-4574-9122-E446DC318374}" destId="{3DB2C978-D1FC-489F-BAF2-D1A4F744CA91}" srcOrd="0" destOrd="0" parTransId="{D4292E23-E0D5-45C9-8CB2-72FB43F04C58}" sibTransId="{0124FB3D-3E3F-4ABA-90BF-9E8E986D784B}"/>
    <dgm:cxn modelId="{F3F694CE-3631-4392-8A4F-5EE0F0E77541}" srcId="{D67B4026-0E38-4574-9122-E446DC318374}" destId="{8A1B1886-E75F-485D-9E3E-01075857C1BF}" srcOrd="2" destOrd="0" parTransId="{38949839-84F9-464B-AB38-163ED94EB450}" sibTransId="{FB5BD318-80DE-4DB6-8691-87AE4B0389D9}"/>
    <dgm:cxn modelId="{724A6ADD-4E60-4F19-B189-2E075E8A913F}" type="presOf" srcId="{F4FF6A8D-1FC6-487E-AA96-64FF700BC0D1}" destId="{B7E03272-B741-4F73-9DFF-DA3465BF2E10}" srcOrd="0" destOrd="0" presId="urn:microsoft.com/office/officeart/2018/2/layout/IconVerticalSolidList"/>
    <dgm:cxn modelId="{FC0E89E8-5CA6-44A5-B56B-40C1FEA53FD7}" type="presOf" srcId="{8A1B1886-E75F-485D-9E3E-01075857C1BF}" destId="{9E5EEADF-1DCD-46EC-98C9-E8AE30FC571F}" srcOrd="0" destOrd="0" presId="urn:microsoft.com/office/officeart/2018/2/layout/IconVerticalSolidList"/>
    <dgm:cxn modelId="{7D4ED4D9-E2E9-43D5-88A3-E51951472326}" type="presParOf" srcId="{5311BCDF-4E8D-47FD-A286-E62BA78EBB67}" destId="{047F7A06-B52B-4598-93A4-33D76A5845C3}" srcOrd="0" destOrd="0" presId="urn:microsoft.com/office/officeart/2018/2/layout/IconVerticalSolidList"/>
    <dgm:cxn modelId="{C3016173-689C-43BD-8A0D-CDFF6E7F147C}" type="presParOf" srcId="{047F7A06-B52B-4598-93A4-33D76A5845C3}" destId="{C8349C5D-099F-4DBE-8B97-691D48C3B465}" srcOrd="0" destOrd="0" presId="urn:microsoft.com/office/officeart/2018/2/layout/IconVerticalSolidList"/>
    <dgm:cxn modelId="{3557551A-254A-42D9-942B-A93021D054EA}" type="presParOf" srcId="{047F7A06-B52B-4598-93A4-33D76A5845C3}" destId="{2DBF4B36-711A-4263-8294-594A4AC8B43F}" srcOrd="1" destOrd="0" presId="urn:microsoft.com/office/officeart/2018/2/layout/IconVerticalSolidList"/>
    <dgm:cxn modelId="{AB6F8CE3-4F0D-465E-9013-DF629F2F1784}" type="presParOf" srcId="{047F7A06-B52B-4598-93A4-33D76A5845C3}" destId="{2EAA9F8D-516B-428E-85A8-DD5499DB1800}" srcOrd="2" destOrd="0" presId="urn:microsoft.com/office/officeart/2018/2/layout/IconVerticalSolidList"/>
    <dgm:cxn modelId="{C13107F5-1C91-414C-BB5C-0E195EA7F648}" type="presParOf" srcId="{047F7A06-B52B-4598-93A4-33D76A5845C3}" destId="{7B3DA7B1-082B-4595-B532-B19A62D5656A}" srcOrd="3" destOrd="0" presId="urn:microsoft.com/office/officeart/2018/2/layout/IconVerticalSolidList"/>
    <dgm:cxn modelId="{0B4016D5-B46E-4B01-826A-58FB3129D46E}" type="presParOf" srcId="{5311BCDF-4E8D-47FD-A286-E62BA78EBB67}" destId="{2F6B37F6-429E-4ADD-B793-2F11552C4195}" srcOrd="1" destOrd="0" presId="urn:microsoft.com/office/officeart/2018/2/layout/IconVerticalSolidList"/>
    <dgm:cxn modelId="{A3E8917A-432A-44A8-898D-5F8688061378}" type="presParOf" srcId="{5311BCDF-4E8D-47FD-A286-E62BA78EBB67}" destId="{22B40C97-1F09-43C5-AF7F-BD0444386624}" srcOrd="2" destOrd="0" presId="urn:microsoft.com/office/officeart/2018/2/layout/IconVerticalSolidList"/>
    <dgm:cxn modelId="{8699EC64-32FD-42F4-BDB7-A6E05C0FAD6E}" type="presParOf" srcId="{22B40C97-1F09-43C5-AF7F-BD0444386624}" destId="{62328A96-605E-4B4C-96F2-B823060C961D}" srcOrd="0" destOrd="0" presId="urn:microsoft.com/office/officeart/2018/2/layout/IconVerticalSolidList"/>
    <dgm:cxn modelId="{993B2C34-9BCA-4D1A-B34A-3731203D146E}" type="presParOf" srcId="{22B40C97-1F09-43C5-AF7F-BD0444386624}" destId="{0DDA205F-06E6-4209-A897-9671F6A55F1B}" srcOrd="1" destOrd="0" presId="urn:microsoft.com/office/officeart/2018/2/layout/IconVerticalSolidList"/>
    <dgm:cxn modelId="{2742BBA4-C0DA-4774-9E72-C30F7F4D4271}" type="presParOf" srcId="{22B40C97-1F09-43C5-AF7F-BD0444386624}" destId="{60470BCA-E91D-4C56-AE7B-9B41BFE84DCA}" srcOrd="2" destOrd="0" presId="urn:microsoft.com/office/officeart/2018/2/layout/IconVerticalSolidList"/>
    <dgm:cxn modelId="{DB986B3B-816A-4744-9504-472DB5AE8CEF}" type="presParOf" srcId="{22B40C97-1F09-43C5-AF7F-BD0444386624}" destId="{2CEFDB1B-2A25-4D30-BC98-A16955AEAC79}" srcOrd="3" destOrd="0" presId="urn:microsoft.com/office/officeart/2018/2/layout/IconVerticalSolidList"/>
    <dgm:cxn modelId="{AB21A4AF-D351-4E6B-8E69-92B1562B8221}" type="presParOf" srcId="{5311BCDF-4E8D-47FD-A286-E62BA78EBB67}" destId="{45AF3021-34D6-4B9B-A5A6-7ED33A5DD919}" srcOrd="3" destOrd="0" presId="urn:microsoft.com/office/officeart/2018/2/layout/IconVerticalSolidList"/>
    <dgm:cxn modelId="{49EE70B6-CB18-4EFD-B900-8A7D86F58EA0}" type="presParOf" srcId="{5311BCDF-4E8D-47FD-A286-E62BA78EBB67}" destId="{2C2D2BA3-43E9-41AD-8477-4800319E5E4B}" srcOrd="4" destOrd="0" presId="urn:microsoft.com/office/officeart/2018/2/layout/IconVerticalSolidList"/>
    <dgm:cxn modelId="{64DF39A0-011F-4BE3-935D-FFE102BD3588}" type="presParOf" srcId="{2C2D2BA3-43E9-41AD-8477-4800319E5E4B}" destId="{5136503D-B7EA-46A6-B935-5268FDC037E4}" srcOrd="0" destOrd="0" presId="urn:microsoft.com/office/officeart/2018/2/layout/IconVerticalSolidList"/>
    <dgm:cxn modelId="{34167EE3-8775-4B23-89FB-BC9A6847007A}" type="presParOf" srcId="{2C2D2BA3-43E9-41AD-8477-4800319E5E4B}" destId="{29B6273B-B55B-4BF3-9076-C6B93F22D145}" srcOrd="1" destOrd="0" presId="urn:microsoft.com/office/officeart/2018/2/layout/IconVerticalSolidList"/>
    <dgm:cxn modelId="{518C1B6D-2BB1-4A11-BEF3-941A5D6FAA4E}" type="presParOf" srcId="{2C2D2BA3-43E9-41AD-8477-4800319E5E4B}" destId="{EC84A7A6-E1E5-40A6-98A4-0938534F5AD1}" srcOrd="2" destOrd="0" presId="urn:microsoft.com/office/officeart/2018/2/layout/IconVerticalSolidList"/>
    <dgm:cxn modelId="{60CB7A69-B92E-4982-9369-DE518E502DAC}" type="presParOf" srcId="{2C2D2BA3-43E9-41AD-8477-4800319E5E4B}" destId="{9E5EEADF-1DCD-46EC-98C9-E8AE30FC571F}" srcOrd="3" destOrd="0" presId="urn:microsoft.com/office/officeart/2018/2/layout/IconVerticalSolidList"/>
    <dgm:cxn modelId="{324463F4-FC64-4EC0-822A-4A27BC6D7C6D}" type="presParOf" srcId="{5311BCDF-4E8D-47FD-A286-E62BA78EBB67}" destId="{00322AE3-C0C4-422C-A0D7-694473DBE143}" srcOrd="5" destOrd="0" presId="urn:microsoft.com/office/officeart/2018/2/layout/IconVerticalSolidList"/>
    <dgm:cxn modelId="{FDF6F7D8-E6A0-4610-BF12-0F2B610B0FB0}" type="presParOf" srcId="{5311BCDF-4E8D-47FD-A286-E62BA78EBB67}" destId="{34652189-B393-419F-BF63-064E98883FDB}" srcOrd="6" destOrd="0" presId="urn:microsoft.com/office/officeart/2018/2/layout/IconVerticalSolidList"/>
    <dgm:cxn modelId="{C07FFB8C-F18D-4AA7-88F8-740226EF4919}" type="presParOf" srcId="{34652189-B393-419F-BF63-064E98883FDB}" destId="{414C1012-5D5D-4E2B-873E-4281B6C157F0}" srcOrd="0" destOrd="0" presId="urn:microsoft.com/office/officeart/2018/2/layout/IconVerticalSolidList"/>
    <dgm:cxn modelId="{3F367458-88DA-4801-A78C-0619BD73F090}" type="presParOf" srcId="{34652189-B393-419F-BF63-064E98883FDB}" destId="{B0F45D77-75D8-4AB7-A926-F6563D879536}" srcOrd="1" destOrd="0" presId="urn:microsoft.com/office/officeart/2018/2/layout/IconVerticalSolidList"/>
    <dgm:cxn modelId="{1B122348-993F-4B05-B5D8-0C017F6FA3D6}" type="presParOf" srcId="{34652189-B393-419F-BF63-064E98883FDB}" destId="{65E0B5BE-75B8-4894-AB8F-1CF5AB38AB47}" srcOrd="2" destOrd="0" presId="urn:microsoft.com/office/officeart/2018/2/layout/IconVerticalSolidList"/>
    <dgm:cxn modelId="{D6BDE489-BE20-4606-8EE8-FF427582EE18}" type="presParOf" srcId="{34652189-B393-419F-BF63-064E98883FDB}" destId="{07EBC7E4-5E1A-4A3B-814B-9B13513A18BB}" srcOrd="3" destOrd="0" presId="urn:microsoft.com/office/officeart/2018/2/layout/IconVerticalSolidList"/>
    <dgm:cxn modelId="{352DF2D5-3557-40BF-A555-4844BEE2133B}" type="presParOf" srcId="{5311BCDF-4E8D-47FD-A286-E62BA78EBB67}" destId="{BDC7FB6D-A186-4FE5-A1EB-34E17E52AEDA}" srcOrd="7" destOrd="0" presId="urn:microsoft.com/office/officeart/2018/2/layout/IconVerticalSolidList"/>
    <dgm:cxn modelId="{8167CF33-582B-45A9-B73B-FD5DB9895605}" type="presParOf" srcId="{5311BCDF-4E8D-47FD-A286-E62BA78EBB67}" destId="{9A5DDFDF-DEC2-48B4-AC37-2D66F7343132}" srcOrd="8" destOrd="0" presId="urn:microsoft.com/office/officeart/2018/2/layout/IconVerticalSolidList"/>
    <dgm:cxn modelId="{679BAB94-B595-49EE-BB67-FAC52F621319}" type="presParOf" srcId="{9A5DDFDF-DEC2-48B4-AC37-2D66F7343132}" destId="{8D1F5E4D-4050-45FF-AB75-3D44A9D1AD32}" srcOrd="0" destOrd="0" presId="urn:microsoft.com/office/officeart/2018/2/layout/IconVerticalSolidList"/>
    <dgm:cxn modelId="{5DA463B5-059B-43E3-BEC4-691BF66A1F3B}" type="presParOf" srcId="{9A5DDFDF-DEC2-48B4-AC37-2D66F7343132}" destId="{73AECFB6-5CA5-42F7-ADF8-26E824109B15}" srcOrd="1" destOrd="0" presId="urn:microsoft.com/office/officeart/2018/2/layout/IconVerticalSolidList"/>
    <dgm:cxn modelId="{B5352898-2AA9-40EE-A117-8841FD4C5A7C}" type="presParOf" srcId="{9A5DDFDF-DEC2-48B4-AC37-2D66F7343132}" destId="{F628BC83-0A68-4187-B977-C670BC8C8A06}" srcOrd="2" destOrd="0" presId="urn:microsoft.com/office/officeart/2018/2/layout/IconVerticalSolidList"/>
    <dgm:cxn modelId="{85855339-4542-4C64-9367-F162B19EF6E2}" type="presParOf" srcId="{9A5DDFDF-DEC2-48B4-AC37-2D66F7343132}" destId="{B7E03272-B741-4F73-9DFF-DA3465BF2E10}" srcOrd="3" destOrd="0" presId="urn:microsoft.com/office/officeart/2018/2/layout/IconVerticalSolidList"/>
    <dgm:cxn modelId="{546F1245-CEBF-412E-A948-3ECF0E193F1F}" type="presParOf" srcId="{5311BCDF-4E8D-47FD-A286-E62BA78EBB67}" destId="{209D93B0-503B-45F8-B44B-66BB08C780CD}" srcOrd="9" destOrd="0" presId="urn:microsoft.com/office/officeart/2018/2/layout/IconVerticalSolidList"/>
    <dgm:cxn modelId="{0D9068E6-89B5-4278-8B92-D7CDEE9618E4}" type="presParOf" srcId="{5311BCDF-4E8D-47FD-A286-E62BA78EBB67}" destId="{313FB8B8-3B7F-42FE-8F91-2AE6D694B310}" srcOrd="10" destOrd="0" presId="urn:microsoft.com/office/officeart/2018/2/layout/IconVerticalSolidList"/>
    <dgm:cxn modelId="{3338136D-D1B6-4999-BF32-3086EB174378}" type="presParOf" srcId="{313FB8B8-3B7F-42FE-8F91-2AE6D694B310}" destId="{B0F56373-ECED-4570-B939-D7020699DE85}" srcOrd="0" destOrd="0" presId="urn:microsoft.com/office/officeart/2018/2/layout/IconVerticalSolidList"/>
    <dgm:cxn modelId="{82B9B2B1-78DB-4E32-8C0B-E0CE235B8D1F}" type="presParOf" srcId="{313FB8B8-3B7F-42FE-8F91-2AE6D694B310}" destId="{1A6D78BF-561F-47A4-93BB-ADF11E958F10}" srcOrd="1" destOrd="0" presId="urn:microsoft.com/office/officeart/2018/2/layout/IconVerticalSolidList"/>
    <dgm:cxn modelId="{FC57E6BE-A051-4B08-947D-2E4BA92F41AF}" type="presParOf" srcId="{313FB8B8-3B7F-42FE-8F91-2AE6D694B310}" destId="{5857D3DD-91D4-4237-AB18-9254CE2479DC}" srcOrd="2" destOrd="0" presId="urn:microsoft.com/office/officeart/2018/2/layout/IconVerticalSolidList"/>
    <dgm:cxn modelId="{952FAF49-E9CA-4A5A-8396-8F25FC976408}" type="presParOf" srcId="{313FB8B8-3B7F-42FE-8F91-2AE6D694B310}" destId="{888DB6E8-D4CA-4AC8-AFED-52BE3B4F7F98}" srcOrd="3" destOrd="0" presId="urn:microsoft.com/office/officeart/2018/2/layout/IconVerticalSolidList"/>
    <dgm:cxn modelId="{B036B356-388E-4585-A634-1BF40EDF3E65}" type="presParOf" srcId="{5311BCDF-4E8D-47FD-A286-E62BA78EBB67}" destId="{91AEC2FA-CF8A-404C-A924-009221DE1D62}" srcOrd="11" destOrd="0" presId="urn:microsoft.com/office/officeart/2018/2/layout/IconVerticalSolidList"/>
    <dgm:cxn modelId="{B7DB0F46-385F-495F-9D4C-84A73AEE2B3F}" type="presParOf" srcId="{5311BCDF-4E8D-47FD-A286-E62BA78EBB67}" destId="{CDF3D743-D7B2-4E2E-8147-D7A3C2E7B3F8}" srcOrd="12" destOrd="0" presId="urn:microsoft.com/office/officeart/2018/2/layout/IconVerticalSolidList"/>
    <dgm:cxn modelId="{9E2C05A1-1975-466D-800F-202B4B3E02B1}" type="presParOf" srcId="{CDF3D743-D7B2-4E2E-8147-D7A3C2E7B3F8}" destId="{A26875C1-F055-4A52-B867-B11ADC2A5483}" srcOrd="0" destOrd="0" presId="urn:microsoft.com/office/officeart/2018/2/layout/IconVerticalSolidList"/>
    <dgm:cxn modelId="{97D29570-A40C-4C81-B28B-5A76434B3531}" type="presParOf" srcId="{CDF3D743-D7B2-4E2E-8147-D7A3C2E7B3F8}" destId="{0034FFFA-6FC2-4D2A-B9E0-C7B34D855D05}" srcOrd="1" destOrd="0" presId="urn:microsoft.com/office/officeart/2018/2/layout/IconVerticalSolidList"/>
    <dgm:cxn modelId="{E22BCF34-3DE0-45B7-A074-3EDD2665BE82}" type="presParOf" srcId="{CDF3D743-D7B2-4E2E-8147-D7A3C2E7B3F8}" destId="{042AC88E-4CC1-4C7A-B67F-38316052F020}" srcOrd="2" destOrd="0" presId="urn:microsoft.com/office/officeart/2018/2/layout/IconVerticalSolidList"/>
    <dgm:cxn modelId="{A851C6CF-0903-4711-B125-36DBA0BE5C5D}" type="presParOf" srcId="{CDF3D743-D7B2-4E2E-8147-D7A3C2E7B3F8}" destId="{3CA67039-3D26-4B87-B2D1-C960206D7549}" srcOrd="3" destOrd="0" presId="urn:microsoft.com/office/officeart/2018/2/layout/IconVerticalSolidList"/>
    <dgm:cxn modelId="{91D9F93A-9D72-4F27-9441-29EC1F94C741}" type="presParOf" srcId="{5311BCDF-4E8D-47FD-A286-E62BA78EBB67}" destId="{6A0092EA-6CEB-4171-892F-5D4895A33D44}" srcOrd="13" destOrd="0" presId="urn:microsoft.com/office/officeart/2018/2/layout/IconVerticalSolidList"/>
    <dgm:cxn modelId="{195C8D80-1E6F-439E-A454-1BC33B4BCD3A}" type="presParOf" srcId="{5311BCDF-4E8D-47FD-A286-E62BA78EBB67}" destId="{DE3E0F48-4715-4584-9567-5FF449E6452A}" srcOrd="14" destOrd="0" presId="urn:microsoft.com/office/officeart/2018/2/layout/IconVerticalSolidList"/>
    <dgm:cxn modelId="{FA2768F1-6195-4A4E-87EB-4DEA87A6B80E}" type="presParOf" srcId="{DE3E0F48-4715-4584-9567-5FF449E6452A}" destId="{6F02DFE2-0F80-490D-9E96-469A13F34468}" srcOrd="0" destOrd="0" presId="urn:microsoft.com/office/officeart/2018/2/layout/IconVerticalSolidList"/>
    <dgm:cxn modelId="{3B69F1D6-66FC-4BAE-8088-1D6632602245}" type="presParOf" srcId="{DE3E0F48-4715-4584-9567-5FF449E6452A}" destId="{44122980-0F96-490A-BBD3-8988CEB35A29}" srcOrd="1" destOrd="0" presId="urn:microsoft.com/office/officeart/2018/2/layout/IconVerticalSolidList"/>
    <dgm:cxn modelId="{72CEBDE5-366C-4956-9A35-A6C65C431CCD}" type="presParOf" srcId="{DE3E0F48-4715-4584-9567-5FF449E6452A}" destId="{D8D6F2B2-9B0A-404E-8134-12D3727A2330}" srcOrd="2" destOrd="0" presId="urn:microsoft.com/office/officeart/2018/2/layout/IconVerticalSolidList"/>
    <dgm:cxn modelId="{F362E65E-3C40-42F2-B417-0CCEA6FA0D0B}" type="presParOf" srcId="{DE3E0F48-4715-4584-9567-5FF449E6452A}" destId="{CEE15D90-517F-436A-8CAE-4105A421D12C}" srcOrd="3" destOrd="0" presId="urn:microsoft.com/office/officeart/2018/2/layout/IconVerticalSolidList"/>
  </dgm:cxnLst>
  <dgm:bg/>
  <dgm:whole>
    <a:ln>
      <a:solidFill>
        <a:schemeClr val="bg1"/>
      </a:solidFill>
    </a:ln>
  </dgm:whole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349C5D-099F-4DBE-8B97-691D48C3B465}">
      <dsp:nvSpPr>
        <dsp:cNvPr id="0" name=""/>
        <dsp:cNvSpPr/>
      </dsp:nvSpPr>
      <dsp:spPr>
        <a:xfrm>
          <a:off x="0" y="0"/>
          <a:ext cx="5500320" cy="539714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BF4B36-711A-4263-8294-594A4AC8B43F}">
      <dsp:nvSpPr>
        <dsp:cNvPr id="0" name=""/>
        <dsp:cNvSpPr/>
      </dsp:nvSpPr>
      <dsp:spPr>
        <a:xfrm>
          <a:off x="163263" y="122078"/>
          <a:ext cx="296843" cy="29684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3DA7B1-082B-4595-B532-B19A62D5656A}">
      <dsp:nvSpPr>
        <dsp:cNvPr id="0" name=""/>
        <dsp:cNvSpPr/>
      </dsp:nvSpPr>
      <dsp:spPr>
        <a:xfrm>
          <a:off x="623370" y="642"/>
          <a:ext cx="4876949" cy="539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20" tIns="57120" rIns="57120" bIns="5712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i="0" kern="1200" dirty="0">
              <a:latin typeface="Arial" panose="020B0604020202020204" pitchFamily="34" charset="0"/>
              <a:cs typeface="Arial" panose="020B0604020202020204" pitchFamily="34" charset="0"/>
            </a:rPr>
            <a:t>Improved educational outcomes</a:t>
          </a:r>
          <a:endParaRPr lang="en-US" sz="1400" i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23370" y="642"/>
        <a:ext cx="4876949" cy="539714"/>
      </dsp:txXfrm>
    </dsp:sp>
    <dsp:sp modelId="{62328A96-605E-4B4C-96F2-B823060C961D}">
      <dsp:nvSpPr>
        <dsp:cNvPr id="0" name=""/>
        <dsp:cNvSpPr/>
      </dsp:nvSpPr>
      <dsp:spPr>
        <a:xfrm>
          <a:off x="0" y="675285"/>
          <a:ext cx="5500320" cy="539714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DA205F-06E6-4209-A897-9671F6A55F1B}">
      <dsp:nvSpPr>
        <dsp:cNvPr id="0" name=""/>
        <dsp:cNvSpPr/>
      </dsp:nvSpPr>
      <dsp:spPr>
        <a:xfrm>
          <a:off x="163263" y="796721"/>
          <a:ext cx="296843" cy="29684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EFDB1B-2A25-4D30-BC98-A16955AEAC79}">
      <dsp:nvSpPr>
        <dsp:cNvPr id="0" name=""/>
        <dsp:cNvSpPr/>
      </dsp:nvSpPr>
      <dsp:spPr>
        <a:xfrm>
          <a:off x="623370" y="675285"/>
          <a:ext cx="4876949" cy="539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20" tIns="57120" rIns="57120" bIns="5712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i="0" kern="1200" dirty="0">
              <a:latin typeface="Arial" panose="020B0604020202020204" pitchFamily="34" charset="0"/>
              <a:cs typeface="Arial" panose="020B0604020202020204" pitchFamily="34" charset="0"/>
            </a:rPr>
            <a:t>Lower electrical consumption and cost</a:t>
          </a:r>
        </a:p>
      </dsp:txBody>
      <dsp:txXfrm>
        <a:off x="623370" y="675285"/>
        <a:ext cx="4876949" cy="539714"/>
      </dsp:txXfrm>
    </dsp:sp>
    <dsp:sp modelId="{5136503D-B7EA-46A6-B935-5268FDC037E4}">
      <dsp:nvSpPr>
        <dsp:cNvPr id="0" name=""/>
        <dsp:cNvSpPr/>
      </dsp:nvSpPr>
      <dsp:spPr>
        <a:xfrm>
          <a:off x="0" y="1349929"/>
          <a:ext cx="5500320" cy="539714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B6273B-B55B-4BF3-9076-C6B93F22D145}">
      <dsp:nvSpPr>
        <dsp:cNvPr id="0" name=""/>
        <dsp:cNvSpPr/>
      </dsp:nvSpPr>
      <dsp:spPr>
        <a:xfrm>
          <a:off x="163263" y="1471365"/>
          <a:ext cx="296843" cy="29684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5EEADF-1DCD-46EC-98C9-E8AE30FC571F}">
      <dsp:nvSpPr>
        <dsp:cNvPr id="0" name=""/>
        <dsp:cNvSpPr/>
      </dsp:nvSpPr>
      <dsp:spPr>
        <a:xfrm>
          <a:off x="623370" y="1349929"/>
          <a:ext cx="4876949" cy="539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20" tIns="57120" rIns="57120" bIns="5712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i="0" kern="1200" dirty="0">
              <a:latin typeface="Arial" panose="020B0604020202020204" pitchFamily="34" charset="0"/>
              <a:cs typeface="Arial" panose="020B0604020202020204" pitchFamily="34" charset="0"/>
            </a:rPr>
            <a:t>Improved learning environment (lighting)</a:t>
          </a:r>
        </a:p>
      </dsp:txBody>
      <dsp:txXfrm>
        <a:off x="623370" y="1349929"/>
        <a:ext cx="4876949" cy="539714"/>
      </dsp:txXfrm>
    </dsp:sp>
    <dsp:sp modelId="{414C1012-5D5D-4E2B-873E-4281B6C157F0}">
      <dsp:nvSpPr>
        <dsp:cNvPr id="0" name=""/>
        <dsp:cNvSpPr/>
      </dsp:nvSpPr>
      <dsp:spPr>
        <a:xfrm>
          <a:off x="0" y="2024572"/>
          <a:ext cx="5500320" cy="539714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F45D77-75D8-4AB7-A926-F6563D879536}">
      <dsp:nvSpPr>
        <dsp:cNvPr id="0" name=""/>
        <dsp:cNvSpPr/>
      </dsp:nvSpPr>
      <dsp:spPr>
        <a:xfrm>
          <a:off x="163263" y="2146008"/>
          <a:ext cx="296843" cy="29684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EBC7E4-5E1A-4A3B-814B-9B13513A18BB}">
      <dsp:nvSpPr>
        <dsp:cNvPr id="0" name=""/>
        <dsp:cNvSpPr/>
      </dsp:nvSpPr>
      <dsp:spPr>
        <a:xfrm>
          <a:off x="623370" y="2024572"/>
          <a:ext cx="4876949" cy="539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20" tIns="57120" rIns="57120" bIns="5712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i="0" kern="1200" dirty="0">
              <a:latin typeface="Arial" panose="020B0604020202020204" pitchFamily="34" charset="0"/>
              <a:cs typeface="Arial" panose="020B0604020202020204" pitchFamily="34" charset="0"/>
            </a:rPr>
            <a:t>Improved indoor air quality (IAQ) (building envelope)</a:t>
          </a:r>
        </a:p>
      </dsp:txBody>
      <dsp:txXfrm>
        <a:off x="623370" y="2024572"/>
        <a:ext cx="4876949" cy="539714"/>
      </dsp:txXfrm>
    </dsp:sp>
    <dsp:sp modelId="{8D1F5E4D-4050-45FF-AB75-3D44A9D1AD32}">
      <dsp:nvSpPr>
        <dsp:cNvPr id="0" name=""/>
        <dsp:cNvSpPr/>
      </dsp:nvSpPr>
      <dsp:spPr>
        <a:xfrm>
          <a:off x="0" y="2699216"/>
          <a:ext cx="5500320" cy="539714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AECFB6-5CA5-42F7-ADF8-26E824109B15}">
      <dsp:nvSpPr>
        <dsp:cNvPr id="0" name=""/>
        <dsp:cNvSpPr/>
      </dsp:nvSpPr>
      <dsp:spPr>
        <a:xfrm>
          <a:off x="163263" y="2820652"/>
          <a:ext cx="296843" cy="29684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E03272-B741-4F73-9DFF-DA3465BF2E10}">
      <dsp:nvSpPr>
        <dsp:cNvPr id="0" name=""/>
        <dsp:cNvSpPr/>
      </dsp:nvSpPr>
      <dsp:spPr>
        <a:xfrm>
          <a:off x="623370" y="2699216"/>
          <a:ext cx="4876949" cy="539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20" tIns="57120" rIns="57120" bIns="5712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i="0" kern="1200" dirty="0">
              <a:latin typeface="Arial" panose="020B0604020202020204" pitchFamily="34" charset="0"/>
              <a:cs typeface="Arial" panose="020B0604020202020204" pitchFamily="34" charset="0"/>
            </a:rPr>
            <a:t>Improved safety and security (windows)</a:t>
          </a:r>
        </a:p>
      </dsp:txBody>
      <dsp:txXfrm>
        <a:off x="623370" y="2699216"/>
        <a:ext cx="4876949" cy="539714"/>
      </dsp:txXfrm>
    </dsp:sp>
    <dsp:sp modelId="{B0F56373-ECED-4570-B939-D7020699DE85}">
      <dsp:nvSpPr>
        <dsp:cNvPr id="0" name=""/>
        <dsp:cNvSpPr/>
      </dsp:nvSpPr>
      <dsp:spPr>
        <a:xfrm>
          <a:off x="0" y="3373859"/>
          <a:ext cx="5500320" cy="539714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6D78BF-561F-47A4-93BB-ADF11E958F10}">
      <dsp:nvSpPr>
        <dsp:cNvPr id="0" name=""/>
        <dsp:cNvSpPr/>
      </dsp:nvSpPr>
      <dsp:spPr>
        <a:xfrm>
          <a:off x="163263" y="3495295"/>
          <a:ext cx="296843" cy="29684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8DB6E8-D4CA-4AC8-AFED-52BE3B4F7F98}">
      <dsp:nvSpPr>
        <dsp:cNvPr id="0" name=""/>
        <dsp:cNvSpPr/>
      </dsp:nvSpPr>
      <dsp:spPr>
        <a:xfrm>
          <a:off x="623370" y="3373859"/>
          <a:ext cx="4876949" cy="539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20" tIns="57120" rIns="57120" bIns="5712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i="0" kern="1200" dirty="0">
              <a:latin typeface="Arial" panose="020B0604020202020204" pitchFamily="34" charset="0"/>
              <a:cs typeface="Arial" panose="020B0604020202020204" pitchFamily="34" charset="0"/>
            </a:rPr>
            <a:t>Increased proactive maintenance and transition to predictive maintenance </a:t>
          </a:r>
        </a:p>
      </dsp:txBody>
      <dsp:txXfrm>
        <a:off x="623370" y="3373859"/>
        <a:ext cx="4876949" cy="539714"/>
      </dsp:txXfrm>
    </dsp:sp>
    <dsp:sp modelId="{A26875C1-F055-4A52-B867-B11ADC2A5483}">
      <dsp:nvSpPr>
        <dsp:cNvPr id="0" name=""/>
        <dsp:cNvSpPr/>
      </dsp:nvSpPr>
      <dsp:spPr>
        <a:xfrm>
          <a:off x="0" y="4048503"/>
          <a:ext cx="5500320" cy="539714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34FFFA-6FC2-4D2A-B9E0-C7B34D855D05}">
      <dsp:nvSpPr>
        <dsp:cNvPr id="0" name=""/>
        <dsp:cNvSpPr/>
      </dsp:nvSpPr>
      <dsp:spPr>
        <a:xfrm>
          <a:off x="163263" y="4169939"/>
          <a:ext cx="296843" cy="296843"/>
        </a:xfrm>
        <a:prstGeom prst="rect">
          <a:avLst/>
        </a:prstGeom>
        <a:blipFill>
          <a:blip xmlns:r="http://schemas.openxmlformats.org/officeDocument/2006/relationships" r:embed="rId1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A67039-3D26-4B87-B2D1-C960206D7549}">
      <dsp:nvSpPr>
        <dsp:cNvPr id="0" name=""/>
        <dsp:cNvSpPr/>
      </dsp:nvSpPr>
      <dsp:spPr>
        <a:xfrm>
          <a:off x="623370" y="4048503"/>
          <a:ext cx="4876949" cy="539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20" tIns="57120" rIns="57120" bIns="5712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i="0" kern="1200" dirty="0">
              <a:latin typeface="Arial" panose="020B0604020202020204" pitchFamily="34" charset="0"/>
              <a:cs typeface="Arial" panose="020B0604020202020204" pitchFamily="34" charset="0"/>
            </a:rPr>
            <a:t>Explore renewable energy opportunities.</a:t>
          </a:r>
        </a:p>
      </dsp:txBody>
      <dsp:txXfrm>
        <a:off x="623370" y="4048503"/>
        <a:ext cx="4876949" cy="539714"/>
      </dsp:txXfrm>
    </dsp:sp>
    <dsp:sp modelId="{6F02DFE2-0F80-490D-9E96-469A13F34468}">
      <dsp:nvSpPr>
        <dsp:cNvPr id="0" name=""/>
        <dsp:cNvSpPr/>
      </dsp:nvSpPr>
      <dsp:spPr>
        <a:xfrm>
          <a:off x="0" y="4723146"/>
          <a:ext cx="5500320" cy="539714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122980-0F96-490A-BBD3-8988CEB35A29}">
      <dsp:nvSpPr>
        <dsp:cNvPr id="0" name=""/>
        <dsp:cNvSpPr/>
      </dsp:nvSpPr>
      <dsp:spPr>
        <a:xfrm>
          <a:off x="163263" y="4844582"/>
          <a:ext cx="296843" cy="296843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E15D90-517F-436A-8CAE-4105A421D12C}">
      <dsp:nvSpPr>
        <dsp:cNvPr id="0" name=""/>
        <dsp:cNvSpPr/>
      </dsp:nvSpPr>
      <dsp:spPr>
        <a:xfrm>
          <a:off x="623370" y="4723146"/>
          <a:ext cx="4876949" cy="539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20" tIns="57120" rIns="57120" bIns="5712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i="0" kern="1200" dirty="0">
              <a:latin typeface="Arial" panose="020B0604020202020204" pitchFamily="34" charset="0"/>
              <a:cs typeface="Arial" panose="020B0604020202020204" pitchFamily="34" charset="0"/>
            </a:rPr>
            <a:t>Explore emerging technologies such as artificial intelligence for building system controls</a:t>
          </a:r>
        </a:p>
      </dsp:txBody>
      <dsp:txXfrm>
        <a:off x="623370" y="4723146"/>
        <a:ext cx="4876949" cy="5397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51" tIns="48325" rIns="96651" bIns="4832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51" tIns="48325" rIns="96651" bIns="48325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6/11/2024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51" tIns="48325" rIns="96651" bIns="48325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1" y="4620578"/>
            <a:ext cx="5852160" cy="3780472"/>
          </a:xfrm>
          <a:prstGeom prst="rect">
            <a:avLst/>
          </a:prstGeom>
        </p:spPr>
        <p:txBody>
          <a:bodyPr vert="horz" lIns="96651" tIns="48325" rIns="96651" bIns="4832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51" tIns="48325" rIns="96651" bIns="4832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51" tIns="48325" rIns="96651" bIns="48325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6A37D-2343-4409-A6FE-2F66D1E6EB2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949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 dirty="0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 dirty="0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754706" y="1157621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1119654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754706" y="1157621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 dirty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 dirty="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tags" Target="../tags/tag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498" imgH="499" progId="TCLayout.ActiveDocument.1">
                  <p:embed/>
                </p:oleObj>
              </mc:Choice>
              <mc:Fallback>
                <p:oleObj name="think-cell Slide" r:id="rId5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272144" y="6578601"/>
            <a:ext cx="9919855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-1" y="6578601"/>
            <a:ext cx="2272143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 dirty="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4F72B7-99FD-A9C3-FEB7-7A5CC07FE2C3}"/>
              </a:ext>
            </a:extLst>
          </p:cNvPr>
          <p:cNvSpPr txBox="1"/>
          <p:nvPr userDrawn="1"/>
        </p:nvSpPr>
        <p:spPr>
          <a:xfrm>
            <a:off x="0" y="6594837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 dirty="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OFFICE OF STATE &amp; COMMUNITY ENERGY PROGRAMS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12" r:id="rId2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 dirty="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 dirty="0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9106" y="33194"/>
            <a:ext cx="6772894" cy="657657"/>
          </a:xfrm>
        </p:spPr>
        <p:txBody>
          <a:bodyPr/>
          <a:lstStyle/>
          <a:p>
            <a:r>
              <a:rPr lang="en-US" sz="2500" dirty="0"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Brevard’s Brilliant Energy Solutions Team (BEST)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286457" y="819239"/>
            <a:ext cx="6283308" cy="5630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Strategic Energy Improvement Project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Brevard County, Florida Public Schools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Description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Led by experienced facility professionals, guided by community stakeholders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Collaborate with cross-functional internal and external team of experts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Conduct ASHRAE Level 2 Energy Audits 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Determine building envelope, HVAC and innovative energy solutions at 36 schools serving disadvantaged communities 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Develop education to employment tools and strategi</a:t>
            </a: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5995550" y="796888"/>
            <a:ext cx="5422596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00050" lvl="1">
              <a:spcAft>
                <a:spcPts val="1200"/>
              </a:spcAft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Project Goals</a:t>
            </a:r>
          </a:p>
          <a:p>
            <a:pPr marL="400050" lvl="1">
              <a:spcAft>
                <a:spcPts val="1200"/>
              </a:spcAft>
            </a:pPr>
            <a:endParaRPr lang="en-US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06838" y="496074"/>
            <a:ext cx="3582752" cy="3231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500" dirty="0">
                <a:latin typeface="+mj-lt"/>
                <a:ea typeface="ＭＳ Ｐゴシック"/>
              </a:rPr>
              <a:t>2024 Renew America's Schools Prize</a:t>
            </a:r>
            <a:endParaRPr lang="en-US" sz="1500" dirty="0">
              <a:latin typeface="Franklin Gothic Book"/>
              <a:ea typeface="ＭＳ Ｐゴシック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CB4DA7-19ED-B4CE-EB83-1B7BA73C94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7920"/>
            <a:ext cx="5419106" cy="6252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061473-5979-5DB2-D46C-F276E2AEDB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1006" y="7119558"/>
            <a:ext cx="5500319" cy="1134288"/>
          </a:xfrm>
          <a:prstGeom prst="rect">
            <a:avLst/>
          </a:prstGeom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D38048E8-F7F4-E844-0C3F-D37082C939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4399132"/>
              </p:ext>
            </p:extLst>
          </p:nvPr>
        </p:nvGraphicFramePr>
        <p:xfrm>
          <a:off x="6504573" y="1153731"/>
          <a:ext cx="5500320" cy="526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B2420A75-2E62-1CCB-3935-CF3A4F1B4A84}"/>
              </a:ext>
            </a:extLst>
          </p:cNvPr>
          <p:cNvSpPr/>
          <p:nvPr/>
        </p:nvSpPr>
        <p:spPr>
          <a:xfrm>
            <a:off x="311118" y="4541287"/>
            <a:ext cx="5978355" cy="187594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Brevard’s data shows facility needs at 36 schools located in or serving DACs that have high percentages of FRL, Title 1 and lower academic performance. </a:t>
            </a: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Aging facilities and long-term deferred maintenance exacerbates barriers to learning (and by extension employment) in disadvantaged communities.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F4D2B76-59F3-C8C1-FB91-861D342DAF4D}"/>
              </a:ext>
            </a:extLst>
          </p:cNvPr>
          <p:cNvSpPr txBox="1"/>
          <p:nvPr/>
        </p:nvSpPr>
        <p:spPr>
          <a:xfrm>
            <a:off x="-81804" y="4207957"/>
            <a:ext cx="5422596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00050" lvl="1">
              <a:spcAft>
                <a:spcPts val="1200"/>
              </a:spcAft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Summary of Need (Community, Facility)</a:t>
            </a:r>
          </a:p>
          <a:p>
            <a:pPr marL="400050" lvl="1">
              <a:spcAft>
                <a:spcPts val="1200"/>
              </a:spcAft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7518743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Custom 4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6ABC45"/>
      </a:accent3>
      <a:accent4>
        <a:srgbClr val="017A3E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69AE2E-2094-42CE-8A9D-0DE1D9E10727}">
  <ds:schemaRefs>
    <ds:schemaRef ds:uri="http://schemas.microsoft.com/office/2006/documentManagement/types"/>
    <ds:schemaRef ds:uri="1c5ceac5-d2f6-499e-834f-fc1385841e5d"/>
    <ds:schemaRef ds:uri="http://schemas.openxmlformats.org/package/2006/metadata/core-properties"/>
    <ds:schemaRef ds:uri="6515d3c9-75a5-4f7a-ba52-2913a0b31a50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</TotalTime>
  <Words>186</Words>
  <Application>Microsoft Office PowerPoint</Application>
  <PresentationFormat>Widescreen</PresentationFormat>
  <Paragraphs>24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3" baseType="lpstr">
      <vt:lpstr>ＭＳ Ｐゴシック</vt:lpstr>
      <vt:lpstr>Arial</vt:lpstr>
      <vt:lpstr>Avenir LT Std 45 Book</vt:lpstr>
      <vt:lpstr>Calibri</vt:lpstr>
      <vt:lpstr>Courier New</vt:lpstr>
      <vt:lpstr>Franklin Gothic Book</vt:lpstr>
      <vt:lpstr>Franklin Gothic Medium</vt:lpstr>
      <vt:lpstr>Segoe UI</vt:lpstr>
      <vt:lpstr>Wingdings</vt:lpstr>
      <vt:lpstr>EERE PPT_widescreen</vt:lpstr>
      <vt:lpstr>1_EERE PPT</vt:lpstr>
      <vt:lpstr>think-cell Slide</vt:lpstr>
      <vt:lpstr>Brevard’s Brilliant Energy Solutions Team (BEST)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Black.Karen@Plng, Design and Constr</cp:lastModifiedBy>
  <cp:revision>13</cp:revision>
  <cp:lastPrinted>2024-06-11T14:22:58Z</cp:lastPrinted>
  <dcterms:created xsi:type="dcterms:W3CDTF">2021-11-15T00:59:02Z</dcterms:created>
  <dcterms:modified xsi:type="dcterms:W3CDTF">2024-06-11T14:23:31Z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