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AC5B015-1D00-E31A-ED01-F802C3180D75}" name="Megan Bennett" initials="MB" userId="S::megan.bennett@clearesult.com::1a70bc24-3c8a-4f4c-a5e4-f3261a2a685f" providerId="AD"/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48217D66-2040-7782-1839-1A8FFEE0E18F}" name="Eljona Fiorita" initials="EF" userId="S::eljona.fiorita@clearesult.com::7ccf8542-743c-4917-89ca-6db925e9f0c7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  <p188:author id="{862E18E2-6033-211E-3676-9829B3BFED97}" name="Jeannie Sikora" initials="JS" userId="S::jeannie.sikora@clearesult.com::97b2c4d9-6a75-466a-840c-18e3f9d51745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847176-C51E-477A-A54F-1E0ECD002E7C}" v="4" dt="2024-06-07T18:26:30.6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62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microsoft.com/office/2018/10/relationships/authors" Target="authors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annie Sikora" userId="S::jeannie.sikora@clearesult.com::97b2c4d9-6a75-466a-840c-18e3f9d51745" providerId="AD" clId="Web-{FC29E606-A09F-BA39-452D-F64E42B0D2E3}"/>
    <pc:docChg chg="mod modSld">
      <pc:chgData name="Jeannie Sikora" userId="S::jeannie.sikora@clearesult.com::97b2c4d9-6a75-466a-840c-18e3f9d51745" providerId="AD" clId="Web-{FC29E606-A09F-BA39-452D-F64E42B0D2E3}" dt="2024-06-07T17:51:32.397" v="551"/>
      <pc:docMkLst>
        <pc:docMk/>
      </pc:docMkLst>
      <pc:sldChg chg="modSp modCm">
        <pc:chgData name="Jeannie Sikora" userId="S::jeannie.sikora@clearesult.com::97b2c4d9-6a75-466a-840c-18e3f9d51745" providerId="AD" clId="Web-{FC29E606-A09F-BA39-452D-F64E42B0D2E3}" dt="2024-06-07T17:51:32.397" v="551"/>
        <pc:sldMkLst>
          <pc:docMk/>
          <pc:sldMk cId="2993845544" sldId="1347"/>
        </pc:sldMkLst>
        <pc:spChg chg="mod">
          <ac:chgData name="Jeannie Sikora" userId="S::jeannie.sikora@clearesult.com::97b2c4d9-6a75-466a-840c-18e3f9d51745" providerId="AD" clId="Web-{FC29E606-A09F-BA39-452D-F64E42B0D2E3}" dt="2024-06-07T17:50:45.551" v="549" actId="20577"/>
          <ac:spMkLst>
            <pc:docMk/>
            <pc:sldMk cId="2993845544" sldId="1347"/>
            <ac:spMk id="5" creationId="{FD6A7447-7F92-7A83-E3E9-1913ABBB139A}"/>
          </ac:spMkLst>
        </pc:spChg>
        <pc:spChg chg="mod">
          <ac:chgData name="Jeannie Sikora" userId="S::jeannie.sikora@clearesult.com::97b2c4d9-6a75-466a-840c-18e3f9d51745" providerId="AD" clId="Web-{FC29E606-A09F-BA39-452D-F64E42B0D2E3}" dt="2024-06-07T17:42:56.329" v="20" actId="20577"/>
          <ac:spMkLst>
            <pc:docMk/>
            <pc:sldMk cId="2993845544" sldId="1347"/>
            <ac:spMk id="8" creationId="{8F220870-1FDC-9E06-E7E7-908D03FE6A3F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">
              <pc226:chgData name="Jeannie Sikora" userId="S::jeannie.sikora@clearesult.com::97b2c4d9-6a75-466a-840c-18e3f9d51745" providerId="AD" clId="Web-{FC29E606-A09F-BA39-452D-F64E42B0D2E3}" dt="2024-06-07T17:51:32.397" v="551"/>
              <pc2:cmMkLst xmlns:pc2="http://schemas.microsoft.com/office/powerpoint/2019/9/main/command">
                <pc:docMk/>
                <pc:sldMk cId="2993845544" sldId="1347"/>
                <pc2:cmMk id="{67EA0E28-53DF-46B2-A854-69A2E5F19540}"/>
              </pc2:cmMkLst>
              <pc226:cmRplyChg chg="add">
                <pc226:chgData name="Jeannie Sikora" userId="S::jeannie.sikora@clearesult.com::97b2c4d9-6a75-466a-840c-18e3f9d51745" providerId="AD" clId="Web-{FC29E606-A09F-BA39-452D-F64E42B0D2E3}" dt="2024-06-07T17:51:32.397" v="551"/>
                <pc2:cmRplyMkLst xmlns:pc2="http://schemas.microsoft.com/office/powerpoint/2019/9/main/command">
                  <pc:docMk/>
                  <pc:sldMk cId="2993845544" sldId="1347"/>
                  <pc2:cmMk id="{67EA0E28-53DF-46B2-A854-69A2E5F19540}"/>
                  <pc2:cmRplyMk id="{850BA1BE-DC0E-4235-BFC6-883027A57B4D}"/>
                </pc2:cmRplyMkLst>
              </pc226:cmRplyChg>
            </pc226:cmChg>
          </p:ext>
        </pc:extLst>
      </pc:sldChg>
    </pc:docChg>
  </pc:docChgLst>
  <pc:docChgLst>
    <pc:chgData name="Jeannie Sikora" userId="97b2c4d9-6a75-466a-840c-18e3f9d51745" providerId="ADAL" clId="{D773BD4D-F7F0-4F43-969E-5BA81450B069}"/>
    <pc:docChg chg="custSel modSld">
      <pc:chgData name="Jeannie Sikora" userId="97b2c4d9-6a75-466a-840c-18e3f9d51745" providerId="ADAL" clId="{D773BD4D-F7F0-4F43-969E-5BA81450B069}" dt="2024-06-07T18:34:52.507" v="179" actId="21"/>
      <pc:docMkLst>
        <pc:docMk/>
      </pc:docMkLst>
      <pc:sldChg chg="modSp mod">
        <pc:chgData name="Jeannie Sikora" userId="97b2c4d9-6a75-466a-840c-18e3f9d51745" providerId="ADAL" clId="{D773BD4D-F7F0-4F43-969E-5BA81450B069}" dt="2024-06-07T18:34:52.507" v="179" actId="21"/>
        <pc:sldMkLst>
          <pc:docMk/>
          <pc:sldMk cId="2993845544" sldId="1347"/>
        </pc:sldMkLst>
        <pc:spChg chg="mod">
          <ac:chgData name="Jeannie Sikora" userId="97b2c4d9-6a75-466a-840c-18e3f9d51745" providerId="ADAL" clId="{D773BD4D-F7F0-4F43-969E-5BA81450B069}" dt="2024-06-07T18:34:52.507" v="179" actId="21"/>
          <ac:spMkLst>
            <pc:docMk/>
            <pc:sldMk cId="2993845544" sldId="1347"/>
            <ac:spMk id="5" creationId="{FD6A7447-7F92-7A83-E3E9-1913ABBB139A}"/>
          </ac:spMkLst>
        </pc:spChg>
      </pc:sldChg>
    </pc:docChg>
  </pc:docChgLst>
  <pc:docChgLst>
    <pc:chgData name="Megan Bennett" userId="1a70bc24-3c8a-4f4c-a5e4-f3261a2a685f" providerId="ADAL" clId="{74847176-C51E-477A-A54F-1E0ECD002E7C}"/>
    <pc:docChg chg="undo custSel modSld">
      <pc:chgData name="Megan Bennett" userId="1a70bc24-3c8a-4f4c-a5e4-f3261a2a685f" providerId="ADAL" clId="{74847176-C51E-477A-A54F-1E0ECD002E7C}" dt="2024-06-10T14:42:04.169" v="378" actId="313"/>
      <pc:docMkLst>
        <pc:docMk/>
      </pc:docMkLst>
      <pc:sldChg chg="addSp delSp modSp mod addCm delCm modCm">
        <pc:chgData name="Megan Bennett" userId="1a70bc24-3c8a-4f4c-a5e4-f3261a2a685f" providerId="ADAL" clId="{74847176-C51E-477A-A54F-1E0ECD002E7C}" dt="2024-06-10T14:42:04.169" v="378" actId="313"/>
        <pc:sldMkLst>
          <pc:docMk/>
          <pc:sldMk cId="2993845544" sldId="1347"/>
        </pc:sldMkLst>
        <pc:spChg chg="mod">
          <ac:chgData name="Megan Bennett" userId="1a70bc24-3c8a-4f4c-a5e4-f3261a2a685f" providerId="ADAL" clId="{74847176-C51E-477A-A54F-1E0ECD002E7C}" dt="2024-06-07T18:26:30.614" v="362" actId="13926"/>
          <ac:spMkLst>
            <pc:docMk/>
            <pc:sldMk cId="2993845544" sldId="1347"/>
            <ac:spMk id="2" creationId="{7D098EED-AB67-1F63-5A6B-C14ADDD86FA3}"/>
          </ac:spMkLst>
        </pc:spChg>
        <pc:spChg chg="add del mod">
          <ac:chgData name="Megan Bennett" userId="1a70bc24-3c8a-4f4c-a5e4-f3261a2a685f" providerId="ADAL" clId="{74847176-C51E-477A-A54F-1E0ECD002E7C}" dt="2024-06-07T16:44:49.915" v="76"/>
          <ac:spMkLst>
            <pc:docMk/>
            <pc:sldMk cId="2993845544" sldId="1347"/>
            <ac:spMk id="4" creationId="{2ADD9562-EDFA-338F-3B1B-9196D8B65CEC}"/>
          </ac:spMkLst>
        </pc:spChg>
        <pc:spChg chg="mod">
          <ac:chgData name="Megan Bennett" userId="1a70bc24-3c8a-4f4c-a5e4-f3261a2a685f" providerId="ADAL" clId="{74847176-C51E-477A-A54F-1E0ECD002E7C}" dt="2024-06-10T14:41:54.123" v="375" actId="2"/>
          <ac:spMkLst>
            <pc:docMk/>
            <pc:sldMk cId="2993845544" sldId="1347"/>
            <ac:spMk id="5" creationId="{FD6A7447-7F92-7A83-E3E9-1913ABBB139A}"/>
          </ac:spMkLst>
        </pc:spChg>
        <pc:spChg chg="add mod">
          <ac:chgData name="Megan Bennett" userId="1a70bc24-3c8a-4f4c-a5e4-f3261a2a685f" providerId="ADAL" clId="{74847176-C51E-477A-A54F-1E0ECD002E7C}" dt="2024-06-07T16:45:00.105" v="78"/>
          <ac:spMkLst>
            <pc:docMk/>
            <pc:sldMk cId="2993845544" sldId="1347"/>
            <ac:spMk id="6" creationId="{3D10730D-E9E2-83F5-3E98-EC709C8C2979}"/>
          </ac:spMkLst>
        </pc:spChg>
        <pc:spChg chg="mod">
          <ac:chgData name="Megan Bennett" userId="1a70bc24-3c8a-4f4c-a5e4-f3261a2a685f" providerId="ADAL" clId="{74847176-C51E-477A-A54F-1E0ECD002E7C}" dt="2024-06-10T14:42:04.169" v="378" actId="313"/>
          <ac:spMkLst>
            <pc:docMk/>
            <pc:sldMk cId="2993845544" sldId="1347"/>
            <ac:spMk id="8" creationId="{8F220870-1FDC-9E06-E7E7-908D03FE6A3F}"/>
          </ac:spMkLst>
        </pc:spChg>
        <pc:spChg chg="del mod">
          <ac:chgData name="Megan Bennett" userId="1a70bc24-3c8a-4f4c-a5e4-f3261a2a685f" providerId="ADAL" clId="{74847176-C51E-477A-A54F-1E0ECD002E7C}" dt="2024-06-07T16:45:51.727" v="89" actId="478"/>
          <ac:spMkLst>
            <pc:docMk/>
            <pc:sldMk cId="2993845544" sldId="1347"/>
            <ac:spMk id="16" creationId="{EA18188E-1870-10D1-3288-BE05819D0DA4}"/>
          </ac:spMkLst>
        </pc:spChg>
        <pc:picChg chg="add mod">
          <ac:chgData name="Megan Bennett" userId="1a70bc24-3c8a-4f4c-a5e4-f3261a2a685f" providerId="ADAL" clId="{74847176-C51E-477A-A54F-1E0ECD002E7C}" dt="2024-06-07T17:00:25.677" v="326" actId="1076"/>
          <ac:picMkLst>
            <pc:docMk/>
            <pc:sldMk cId="2993845544" sldId="1347"/>
            <ac:picMk id="11" creationId="{83F88CCB-07DE-BA92-D2A0-68C93A2D2F93}"/>
          </ac:picMkLst>
        </pc:picChg>
        <pc:picChg chg="add mod">
          <ac:chgData name="Megan Bennett" userId="1a70bc24-3c8a-4f4c-a5e4-f3261a2a685f" providerId="ADAL" clId="{74847176-C51E-477A-A54F-1E0ECD002E7C}" dt="2024-06-07T17:01:13.488" v="329" actId="1076"/>
          <ac:picMkLst>
            <pc:docMk/>
            <pc:sldMk cId="2993845544" sldId="1347"/>
            <ac:picMk id="12" creationId="{20E6F4D8-723F-89B9-68CD-CD2AEDE14694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add del mod">
              <pc226:chgData name="Megan Bennett" userId="1a70bc24-3c8a-4f4c-a5e4-f3261a2a685f" providerId="ADAL" clId="{74847176-C51E-477A-A54F-1E0ECD002E7C}" dt="2024-06-10T14:40:41.770" v="363"/>
              <pc2:cmMkLst xmlns:pc2="http://schemas.microsoft.com/office/powerpoint/2019/9/main/command">
                <pc:docMk/>
                <pc:sldMk cId="2993845544" sldId="1347"/>
                <pc2:cmMk id="{67EA0E28-53DF-46B2-A854-69A2E5F19540}"/>
              </pc2:cmMkLst>
              <pc226:cmRplyChg chg="add">
                <pc226:chgData name="Megan Bennett" userId="1a70bc24-3c8a-4f4c-a5e4-f3261a2a685f" providerId="ADAL" clId="{74847176-C51E-477A-A54F-1E0ECD002E7C}" dt="2024-06-07T17:38:47.353" v="361"/>
                <pc2:cmRplyMkLst xmlns:pc2="http://schemas.microsoft.com/office/powerpoint/2019/9/main/command">
                  <pc:docMk/>
                  <pc:sldMk cId="2993845544" sldId="1347"/>
                  <pc2:cmMk id="{67EA0E28-53DF-46B2-A854-69A2E5F19540}"/>
                  <pc2:cmRplyMk id="{9E4A1C6B-1D2D-4EE7-BFDC-374CE66471B2}"/>
                </pc2:cmRplyMkLst>
              </pc226:cmRplyChg>
              <pc226:cmRplyChg chg="add">
                <pc226:chgData name="Megan Bennett" userId="1a70bc24-3c8a-4f4c-a5e4-f3261a2a685f" providerId="ADAL" clId="{74847176-C51E-477A-A54F-1E0ECD002E7C}" dt="2024-06-07T17:06:54.911" v="360"/>
                <pc2:cmRplyMkLst xmlns:pc2="http://schemas.microsoft.com/office/powerpoint/2019/9/main/command">
                  <pc:docMk/>
                  <pc:sldMk cId="2993845544" sldId="1347"/>
                  <pc2:cmMk id="{67EA0E28-53DF-46B2-A854-69A2E5F19540}"/>
                  <pc2:cmRplyMk id="{72559D70-377F-4411-B76E-521DBBCA1646}"/>
                </pc2:cmRplyMkLst>
              </pc226:cmRplyChg>
            </pc226:cmChg>
          </p:ext>
        </pc:extLst>
      </pc:sldChg>
    </pc:docChg>
  </pc:docChgLst>
  <pc:docChgLst>
    <pc:chgData name="Eljona Fiorita" userId="S::eljona.fiorita@clearesult.com::7ccf8542-743c-4917-89ca-6db925e9f0c7" providerId="AD" clId="Web-{FBD9E727-7159-2CC2-B711-E6DFD5A65D6B}"/>
    <pc:docChg chg="mod modSld">
      <pc:chgData name="Eljona Fiorita" userId="S::eljona.fiorita@clearesult.com::7ccf8542-743c-4917-89ca-6db925e9f0c7" providerId="AD" clId="Web-{FBD9E727-7159-2CC2-B711-E6DFD5A65D6B}" dt="2024-06-07T19:00:26.942" v="12" actId="20577"/>
      <pc:docMkLst>
        <pc:docMk/>
      </pc:docMkLst>
      <pc:sldChg chg="modSp addCm delCm">
        <pc:chgData name="Eljona Fiorita" userId="S::eljona.fiorita@clearesult.com::7ccf8542-743c-4917-89ca-6db925e9f0c7" providerId="AD" clId="Web-{FBD9E727-7159-2CC2-B711-E6DFD5A65D6B}" dt="2024-06-07T19:00:26.942" v="12" actId="20577"/>
        <pc:sldMkLst>
          <pc:docMk/>
          <pc:sldMk cId="2993845544" sldId="1347"/>
        </pc:sldMkLst>
        <pc:spChg chg="mod">
          <ac:chgData name="Eljona Fiorita" userId="S::eljona.fiorita@clearesult.com::7ccf8542-743c-4917-89ca-6db925e9f0c7" providerId="AD" clId="Web-{FBD9E727-7159-2CC2-B711-E6DFD5A65D6B}" dt="2024-06-07T17:57:15.023" v="6" actId="20577"/>
          <ac:spMkLst>
            <pc:docMk/>
            <pc:sldMk cId="2993845544" sldId="1347"/>
            <ac:spMk id="2" creationId="{7D098EED-AB67-1F63-5A6B-C14ADDD86FA3}"/>
          </ac:spMkLst>
        </pc:spChg>
        <pc:spChg chg="mod">
          <ac:chgData name="Eljona Fiorita" userId="S::eljona.fiorita@clearesult.com::7ccf8542-743c-4917-89ca-6db925e9f0c7" providerId="AD" clId="Web-{FBD9E727-7159-2CC2-B711-E6DFD5A65D6B}" dt="2024-06-07T19:00:26.942" v="12" actId="20577"/>
          <ac:spMkLst>
            <pc:docMk/>
            <pc:sldMk cId="2993845544" sldId="1347"/>
            <ac:spMk id="5" creationId="{FD6A7447-7F92-7A83-E3E9-1913ABBB139A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add del">
              <pc226:chgData name="Eljona Fiorita" userId="S::eljona.fiorita@clearesult.com::7ccf8542-743c-4917-89ca-6db925e9f0c7" providerId="AD" clId="Web-{FBD9E727-7159-2CC2-B711-E6DFD5A65D6B}" dt="2024-06-07T18:33:33.794" v="9"/>
              <pc2:cmMkLst xmlns:pc2="http://schemas.microsoft.com/office/powerpoint/2019/9/main/command">
                <pc:docMk/>
                <pc:sldMk cId="2993845544" sldId="1347"/>
                <pc2:cmMk id="{56B210B7-79D6-40B9-B014-55E4F268A1A0}"/>
              </pc2:cmMkLst>
            </pc226:cmChg>
          </p:ext>
        </pc:ext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6/10/2024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 dirty="0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 dirty="0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 dirty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 dirty="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98" imgH="499" progId="TCLayout.ActiveDocument.1">
                  <p:embed/>
                </p:oleObj>
              </mc:Choice>
              <mc:Fallback>
                <p:oleObj name="think-cell Slide" r:id="rId4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 dirty="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 dirty="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 dirty="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 dirty="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70DB-13FE-0E95-18F5-9FBE4CEF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4863177" cy="5370703"/>
          </a:xfrm>
        </p:spPr>
        <p:txBody>
          <a:bodyPr/>
          <a:lstStyle/>
          <a:p>
            <a:endParaRPr lang="en-US" dirty="0"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Power Up U-46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106877" y="1307166"/>
            <a:ext cx="6410650" cy="54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/>
                <a:cs typeface="Calibri"/>
              </a:rPr>
              <a:t>Project Description </a:t>
            </a:r>
            <a:r>
              <a:rPr lang="en-US" sz="1400" i="1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CLEAResult combines the strength of energy experts with innovative technology to help change the way people use energy. CLEAResult has extensive schools experience and is partnering with the U-46 School District to identify and implement energy savings projects that receive incentives from local utility companies. The U-46 School District is a community leader with strong community ties that serves over 35,000 students across 57 buildings comprising 5.7M square feet of facilities and has a staff of 6,000 community members. Together, our team is ready to develop a strategic plan for transitioning the District toward a cleaner energy future and implement projects that contribute to a healthier and more energy efficient learning environment. </a:t>
            </a:r>
            <a:endParaRPr lang="en-US" sz="14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/>
                <a:cs typeface="Calibri"/>
              </a:rPr>
              <a:t>Summary of Need </a:t>
            </a:r>
            <a:r>
              <a:rPr lang="en-US" sz="1400" i="1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The District’s aging facilities require investment for maintenance and, in some cases, replacement. Although many</a:t>
            </a:r>
            <a:r>
              <a:rPr lang="en-US" sz="1400" i="1" dirty="0">
                <a:solidFill>
                  <a:schemeClr val="tx1"/>
                </a:solidFill>
                <a:latin typeface="Calibri Light"/>
                <a:ea typeface="+mn-lt"/>
                <a:cs typeface="Calibri Light"/>
              </a:rPr>
              <a:t> schools have critical needs for infrastructure, efficiency and IAQ upgrades, the 10 schools</a:t>
            </a:r>
            <a:r>
              <a:rPr lang="en-US" sz="1400" i="1" dirty="0">
                <a:solidFill>
                  <a:schemeClr val="tx1"/>
                </a:solidFill>
                <a:latin typeface="Calibri Light"/>
                <a:cs typeface="Calibri Light"/>
              </a:rPr>
              <a:t> were prioritized based on location within disadvantaged communities, Title 1 Eligibility, proportion of the student body eligible for free lunch, and designation as a community shelter. 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400" i="1" dirty="0">
                <a:solidFill>
                  <a:schemeClr val="tx1"/>
                </a:solidFill>
                <a:latin typeface="Calibri Light"/>
                <a:cs typeface="Calibri Light"/>
              </a:rPr>
              <a:t>The DOE Renew America</a:t>
            </a:r>
            <a:r>
              <a:rPr lang="en-US" sz="1400" i="1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 funding will be a critical component to achieving its vision of creating learning environments that are safe, accessible to all, and energy efficient. With this funding opportunity, the U-46 can make deeper investments in energy efficiency, renewable energy, and alternative fuel infrastructure that will benefit the students, teachers, staff, and community members. </a:t>
            </a:r>
            <a:endParaRPr lang="en-US" sz="1600" i="1" dirty="0">
              <a:solidFill>
                <a:schemeClr val="tx1"/>
              </a:solidFill>
              <a:effectLst/>
              <a:latin typeface="Calibri Light"/>
              <a:ea typeface="Calibri" panose="020F0502020204030204" pitchFamily="34" charset="0"/>
              <a:cs typeface="Calibri Ligh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6096001" y="1286372"/>
            <a:ext cx="6104784" cy="403187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00050" lvl="1">
              <a:spcAft>
                <a:spcPts val="1200"/>
              </a:spcAft>
            </a:pPr>
            <a:r>
              <a:rPr lang="en-US" sz="2000" b="1" dirty="0">
                <a:latin typeface="Calibri"/>
                <a:cs typeface="Calibri"/>
              </a:rPr>
              <a:t>Project Goals</a:t>
            </a:r>
            <a:endParaRPr 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85800" lvl="1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400" i="1" dirty="0">
                <a:latin typeface="Calibri Light"/>
                <a:cs typeface="Calibri Light"/>
              </a:rPr>
              <a:t>Identify and prioritize improvements for reducing schools’ operating costs through utility savings and reduced maintenance</a:t>
            </a:r>
          </a:p>
          <a:p>
            <a:pPr marL="685800" lvl="1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400" i="1" dirty="0">
                <a:latin typeface="Calibri Light"/>
                <a:cs typeface="Calibri Light"/>
              </a:rPr>
              <a:t>Evaluate opportunities for energy transition to renewable energy and alternative fueled vehicles</a:t>
            </a:r>
          </a:p>
          <a:p>
            <a:pPr marL="685800" lvl="1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400" i="1" dirty="0">
                <a:latin typeface="Calibri Light"/>
                <a:cs typeface="Calibri Light"/>
              </a:rPr>
              <a:t>Enhance learning environments by increasing comfort and improving IAQ </a:t>
            </a:r>
          </a:p>
          <a:p>
            <a:pPr marL="685800" lvl="1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400" i="1" dirty="0">
                <a:latin typeface="Calibri Light"/>
                <a:cs typeface="Calibri Light"/>
              </a:rPr>
              <a:t>Measure and verify energy savings from implemented projects</a:t>
            </a:r>
          </a:p>
          <a:p>
            <a:pPr marL="685800" lvl="1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400" i="1" dirty="0">
                <a:latin typeface="Calibri Light"/>
                <a:cs typeface="Calibri Light"/>
              </a:rPr>
              <a:t>Raise awareness of the project’s benefits within the schools and surrounding communities. </a:t>
            </a:r>
          </a:p>
          <a:p>
            <a:pPr marL="685800" lvl="1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400" i="1" dirty="0">
                <a:latin typeface="Calibri Light"/>
                <a:cs typeface="Calibri Light"/>
              </a:rPr>
              <a:t>Engage students, staff, and local trades to improve understanding of the economics and benefits of energy efficiency, renewable energy, and alternative fuel upgrades </a:t>
            </a:r>
          </a:p>
          <a:p>
            <a:pPr marL="685800" lvl="1" indent="-28575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400" i="1" dirty="0">
                <a:latin typeface="Calibri Light"/>
                <a:cs typeface="Calibri Light"/>
              </a:rPr>
              <a:t>Outline a process for repeatability by documenting steps, best practices, team member roles and responsibilities, benefits, and other key lessons to facilitate future replicability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 dirty="0">
                <a:latin typeface="+mj-lt"/>
                <a:ea typeface="ＭＳ Ｐゴシック"/>
              </a:rPr>
              <a:t>2024 Renew America's Schools Prize</a:t>
            </a:r>
            <a:endParaRPr lang="en-US" sz="1600" dirty="0">
              <a:latin typeface="Franklin Gothic Book"/>
              <a:ea typeface="ＭＳ Ｐゴシック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10730D-E9E2-83F5-3E98-EC709C8C2979}"/>
              </a:ext>
            </a:extLst>
          </p:cNvPr>
          <p:cNvSpPr txBox="1"/>
          <p:nvPr/>
        </p:nvSpPr>
        <p:spPr>
          <a:xfrm>
            <a:off x="477615" y="924128"/>
            <a:ext cx="7781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Partnership for Safe, Accessible, and Energy Smart Learning Environments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3F88CCB-07DE-BA92-D2A0-68C93A2D2F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45259" y="5390731"/>
            <a:ext cx="1620748" cy="101040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0E6F4D8-723F-89B9-68CD-CD2AEDE146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8762" y="5442663"/>
            <a:ext cx="3363322" cy="839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050A67784EF946825934E3CDFDDCD0" ma:contentTypeVersion="21" ma:contentTypeDescription="Create a new document." ma:contentTypeScope="" ma:versionID="f3613c077dc9e2dc853ecfc0febc390c">
  <xsd:schema xmlns:xsd="http://www.w3.org/2001/XMLSchema" xmlns:xs="http://www.w3.org/2001/XMLSchema" xmlns:p="http://schemas.microsoft.com/office/2006/metadata/properties" xmlns:ns2="676338c3-8f72-4c6c-bfb9-3071c69fab14" xmlns:ns3="3bd57e9f-8dd8-4ae3-ba34-af53514a683b" targetNamespace="http://schemas.microsoft.com/office/2006/metadata/properties" ma:root="true" ma:fieldsID="3fd3cb88982b6498658adfd2cb135694" ns2:_="" ns3:_="">
    <xsd:import namespace="676338c3-8f72-4c6c-bfb9-3071c69fab14"/>
    <xsd:import namespace="3bd57e9f-8dd8-4ae3-ba34-af53514a683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Summary" minOccurs="0"/>
                <xsd:element ref="ns3:TaxCatchAll" minOccurs="0"/>
                <xsd:element ref="ns2:lcf76f155ced4ddcb4097134ff3c332f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6338c3-8f72-4c6c-bfb9-3071c69fab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Summary" ma:index="21" nillable="true" ma:displayName="Summary" ma:format="Dropdown" ma:internalName="Summary">
      <xsd:simpleType>
        <xsd:restriction base="dms:Note">
          <xsd:maxLength value="255"/>
        </xsd:restriction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3f6033a7-fbac-4cd0-8a8a-00b65ae7f6d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d57e9f-8dd8-4ae3-ba34-af53514a683b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07f9d13e-0d1d-4673-9a0a-5edb5819acc7}" ma:internalName="TaxCatchAll" ma:showField="CatchAllData" ma:web="3bd57e9f-8dd8-4ae3-ba34-af53514a683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bd57e9f-8dd8-4ae3-ba34-af53514a683b" xsi:nil="true"/>
    <lcf76f155ced4ddcb4097134ff3c332f xmlns="676338c3-8f72-4c6c-bfb9-3071c69fab14">
      <Terms xmlns="http://schemas.microsoft.com/office/infopath/2007/PartnerControls"/>
    </lcf76f155ced4ddcb4097134ff3c332f>
    <Summary xmlns="676338c3-8f72-4c6c-bfb9-3071c69fab14" xsi:nil="true"/>
  </documentManagement>
</p:properties>
</file>

<file path=customXml/itemProps1.xml><?xml version="1.0" encoding="utf-8"?>
<ds:datastoreItem xmlns:ds="http://schemas.openxmlformats.org/officeDocument/2006/customXml" ds:itemID="{69FB6857-5CFB-410D-B7F1-63CB8191ADC2}">
  <ds:schemaRefs>
    <ds:schemaRef ds:uri="3bd57e9f-8dd8-4ae3-ba34-af53514a683b"/>
    <ds:schemaRef ds:uri="676338c3-8f72-4c6c-bfb9-3071c69fab1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B69AE2E-2094-42CE-8A9D-0DE1D9E10727}">
  <ds:schemaRefs>
    <ds:schemaRef ds:uri="3bd57e9f-8dd8-4ae3-ba34-af53514a683b"/>
    <ds:schemaRef ds:uri="http://purl.org/dc/terms/"/>
    <ds:schemaRef ds:uri="http://purl.org/dc/dcmitype/"/>
    <ds:schemaRef ds:uri="http://schemas.openxmlformats.org/package/2006/metadata/core-properties"/>
    <ds:schemaRef ds:uri="676338c3-8f72-4c6c-bfb9-3071c69fab14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386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4" baseType="lpstr">
      <vt:lpstr>ＭＳ Ｐゴシック</vt:lpstr>
      <vt:lpstr>Arial</vt:lpstr>
      <vt:lpstr>Avenir LT Std 45 Book</vt:lpstr>
      <vt:lpstr>Calibri</vt:lpstr>
      <vt:lpstr>Calibri Light</vt:lpstr>
      <vt:lpstr>Courier New</vt:lpstr>
      <vt:lpstr>Franklin Gothic Book</vt:lpstr>
      <vt:lpstr>Franklin Gothic Medium</vt:lpstr>
      <vt:lpstr>Segoe UI</vt:lpstr>
      <vt:lpstr>Wingdings</vt:lpstr>
      <vt:lpstr>EERE PPT_widescreen</vt:lpstr>
      <vt:lpstr>1_EERE PPT</vt:lpstr>
      <vt:lpstr>think-cell Slide</vt:lpstr>
      <vt:lpstr>Power Up U-46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Megan Bennett</cp:lastModifiedBy>
  <cp:revision>1</cp:revision>
  <dcterms:created xsi:type="dcterms:W3CDTF">2021-11-15T00:59:02Z</dcterms:created>
  <dcterms:modified xsi:type="dcterms:W3CDTF">2024-06-10T14:42:09Z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