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
  </p:notesMasterIdLst>
  <p:handoutMasterIdLst>
    <p:handoutMasterId r:id="rId7"/>
  </p:handoutMasterIdLst>
  <p:sldIdLst>
    <p:sldId id="256" r:id="rId5"/>
  </p:sldIdLst>
  <p:sldSz cx="12192000" cy="6858000"/>
  <p:notesSz cx="6858000" cy="9144000"/>
  <p:defaultTextStyle>
    <a:defPPr marL="0" marR="0" indent="0" algn="l" defTabSz="457189" rtl="0" fontAlgn="auto" latinLnBrk="1" hangingPunct="0">
      <a:lnSpc>
        <a:spcPct val="100000"/>
      </a:lnSpc>
      <a:spcBef>
        <a:spcPts val="0"/>
      </a:spcBef>
      <a:spcAft>
        <a:spcPts val="0"/>
      </a:spcAft>
      <a:buClrTx/>
      <a:buSzTx/>
      <a:buFontTx/>
      <a:buNone/>
      <a:tabLst/>
      <a:defRPr kumimoji="0" sz="900" b="0" i="0" u="none" strike="noStrike" cap="none" spc="0" normalizeH="0" baseline="0">
        <a:ln>
          <a:noFill/>
        </a:ln>
        <a:solidFill>
          <a:srgbClr val="000000"/>
        </a:solidFill>
        <a:effectLst/>
        <a:uFillTx/>
      </a:defRPr>
    </a:defPPr>
    <a:lvl1pPr marL="0" marR="0" indent="0"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1pPr>
    <a:lvl2pPr marL="0" marR="0" indent="228594"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2pPr>
    <a:lvl3pPr marL="0" marR="0" indent="457189"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3pPr>
    <a:lvl4pPr marL="0" marR="0" indent="685783"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4pPr>
    <a:lvl5pPr marL="0" marR="0" indent="914377"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5pPr>
    <a:lvl6pPr marL="0" marR="0" indent="1142971"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6pPr>
    <a:lvl7pPr marL="0" marR="0" indent="1371566"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7pPr>
    <a:lvl8pPr marL="0" marR="0" indent="1600160"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8pPr>
    <a:lvl9pPr marL="0" marR="0" indent="1828754"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465"/>
    <a:srgbClr val="AEEAF5"/>
    <a:srgbClr val="78CFE8"/>
    <a:srgbClr val="00A8DF"/>
    <a:srgbClr val="939495"/>
    <a:srgbClr val="FF8783"/>
    <a:srgbClr val="000000"/>
    <a:srgbClr val="00326C"/>
    <a:srgbClr val="3597B5"/>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ACBAAC-942D-13EA-5273-CB6DB902DD04}" v="73" dt="2024-06-04T12:43:32.112"/>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598"/>
    <p:restoredTop sz="94694"/>
  </p:normalViewPr>
  <p:slideViewPr>
    <p:cSldViewPr snapToGrid="0">
      <p:cViewPr varScale="1">
        <p:scale>
          <a:sx n="105" d="100"/>
          <a:sy n="105" d="100"/>
        </p:scale>
        <p:origin x="1062" y="114"/>
      </p:cViewPr>
      <p:guideLst/>
    </p:cSldViewPr>
  </p:slideViewPr>
  <p:notesTextViewPr>
    <p:cViewPr>
      <p:scale>
        <a:sx n="1" d="1"/>
        <a:sy n="1" d="1"/>
      </p:scale>
      <p:origin x="0" y="0"/>
    </p:cViewPr>
  </p:notesTextViewPr>
  <p:notesViewPr>
    <p:cSldViewPr snapToGrid="0">
      <p:cViewPr varScale="1">
        <p:scale>
          <a:sx n="97" d="100"/>
          <a:sy n="97" d="100"/>
        </p:scale>
        <p:origin x="4328" y="200"/>
      </p:cViewPr>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presProps" Target="presProps.xml" Id="rId8" /><Relationship Type="http://schemas.microsoft.com/office/2015/10/relationships/revisionInfo" Target="revisionInfo.xml" Id="rId13" /><Relationship Type="http://schemas.openxmlformats.org/officeDocument/2006/relationships/customXml" Target="../customXml/item3.xml" Id="rId3" /><Relationship Type="http://schemas.openxmlformats.org/officeDocument/2006/relationships/handoutMaster" Target="handoutMasters/handoutMaster1.xml" Id="rId7" /><Relationship Type="http://schemas.openxmlformats.org/officeDocument/2006/relationships/customXml" Target="../customXml/item2.xml" Id="rId2" /><Relationship Type="http://schemas.openxmlformats.org/officeDocument/2006/relationships/customXml" Target="../customXml/item1.xml" Id="rId1" /><Relationship Type="http://schemas.openxmlformats.org/officeDocument/2006/relationships/notesMaster" Target="notesMasters/notesMaster1.xml" Id="rId6" /><Relationship Type="http://schemas.openxmlformats.org/officeDocument/2006/relationships/tableStyles" Target="tableStyles.xml" Id="rId11" /><Relationship Type="http://schemas.openxmlformats.org/officeDocument/2006/relationships/slide" Target="slides/slide1.xml" Id="rId5" /><Relationship Type="http://schemas.openxmlformats.org/officeDocument/2006/relationships/theme" Target="theme/theme1.xml" Id="rId10" /><Relationship Type="http://schemas.openxmlformats.org/officeDocument/2006/relationships/slideMaster" Target="slideMasters/slideMaster1.xml" Id="rId4" /><Relationship Type="http://schemas.openxmlformats.org/officeDocument/2006/relationships/viewProps" Target="viewProps.xml" Id="rId9"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8A48AE-40BF-923D-2E47-DCDA709F754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32B45412-C734-A31E-7E08-C19F9528A5E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DB8810A-2897-6421-2490-E1D1C1209E4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965CD6E-6D12-E54C-952C-F36E265B8BFC}" type="slidenum">
              <a:rPr lang="en-US" smtClean="0"/>
              <a:t>‹#›</a:t>
            </a:fld>
            <a:endParaRPr lang="en-US"/>
          </a:p>
        </p:txBody>
      </p:sp>
    </p:spTree>
    <p:extLst>
      <p:ext uri="{BB962C8B-B14F-4D97-AF65-F5344CB8AC3E}">
        <p14:creationId xmlns:p14="http://schemas.microsoft.com/office/powerpoint/2010/main" val="1528373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30" name="Shape 430"/>
          <p:cNvSpPr>
            <a:spLocks noGrp="1" noRot="1" noChangeAspect="1"/>
          </p:cNvSpPr>
          <p:nvPr>
            <p:ph type="sldImg"/>
          </p:nvPr>
        </p:nvSpPr>
        <p:spPr>
          <a:xfrm>
            <a:off x="381000" y="685800"/>
            <a:ext cx="6096000" cy="3429000"/>
          </a:xfrm>
          <a:prstGeom prst="rect">
            <a:avLst/>
          </a:prstGeom>
        </p:spPr>
        <p:txBody>
          <a:bodyPr/>
          <a:lstStyle/>
          <a:p>
            <a:endParaRPr/>
          </a:p>
        </p:txBody>
      </p:sp>
      <p:sp>
        <p:nvSpPr>
          <p:cNvPr id="431" name="Shape 431"/>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228594" latinLnBrk="0">
      <a:lnSpc>
        <a:spcPct val="117999"/>
      </a:lnSpc>
      <a:defRPr sz="1100">
        <a:latin typeface="+mn-lt"/>
        <a:ea typeface="+mn-ea"/>
        <a:cs typeface="+mn-cs"/>
        <a:sym typeface="Helvetica Neue"/>
      </a:defRPr>
    </a:lvl1pPr>
    <a:lvl2pPr indent="114297" defTabSz="228594" latinLnBrk="0">
      <a:lnSpc>
        <a:spcPct val="117999"/>
      </a:lnSpc>
      <a:defRPr sz="1100">
        <a:latin typeface="+mn-lt"/>
        <a:ea typeface="+mn-ea"/>
        <a:cs typeface="+mn-cs"/>
        <a:sym typeface="Helvetica Neue"/>
      </a:defRPr>
    </a:lvl2pPr>
    <a:lvl3pPr indent="228594" defTabSz="228594" latinLnBrk="0">
      <a:lnSpc>
        <a:spcPct val="117999"/>
      </a:lnSpc>
      <a:defRPr sz="1100">
        <a:latin typeface="+mn-lt"/>
        <a:ea typeface="+mn-ea"/>
        <a:cs typeface="+mn-cs"/>
        <a:sym typeface="Helvetica Neue"/>
      </a:defRPr>
    </a:lvl3pPr>
    <a:lvl4pPr indent="342891" defTabSz="228594" latinLnBrk="0">
      <a:lnSpc>
        <a:spcPct val="117999"/>
      </a:lnSpc>
      <a:defRPr sz="1100">
        <a:latin typeface="+mn-lt"/>
        <a:ea typeface="+mn-ea"/>
        <a:cs typeface="+mn-cs"/>
        <a:sym typeface="Helvetica Neue"/>
      </a:defRPr>
    </a:lvl4pPr>
    <a:lvl5pPr indent="457189" defTabSz="228594" latinLnBrk="0">
      <a:lnSpc>
        <a:spcPct val="117999"/>
      </a:lnSpc>
      <a:defRPr sz="1100">
        <a:latin typeface="+mn-lt"/>
        <a:ea typeface="+mn-ea"/>
        <a:cs typeface="+mn-cs"/>
        <a:sym typeface="Helvetica Neue"/>
      </a:defRPr>
    </a:lvl5pPr>
    <a:lvl6pPr indent="571486" defTabSz="228594" latinLnBrk="0">
      <a:lnSpc>
        <a:spcPct val="117999"/>
      </a:lnSpc>
      <a:defRPr sz="1100">
        <a:latin typeface="+mn-lt"/>
        <a:ea typeface="+mn-ea"/>
        <a:cs typeface="+mn-cs"/>
        <a:sym typeface="Helvetica Neue"/>
      </a:defRPr>
    </a:lvl6pPr>
    <a:lvl7pPr indent="685783" defTabSz="228594" latinLnBrk="0">
      <a:lnSpc>
        <a:spcPct val="117999"/>
      </a:lnSpc>
      <a:defRPr sz="1100">
        <a:latin typeface="+mn-lt"/>
        <a:ea typeface="+mn-ea"/>
        <a:cs typeface="+mn-cs"/>
        <a:sym typeface="Helvetica Neue"/>
      </a:defRPr>
    </a:lvl7pPr>
    <a:lvl8pPr indent="800080" defTabSz="228594" latinLnBrk="0">
      <a:lnSpc>
        <a:spcPct val="117999"/>
      </a:lnSpc>
      <a:defRPr sz="1100">
        <a:latin typeface="+mn-lt"/>
        <a:ea typeface="+mn-ea"/>
        <a:cs typeface="+mn-cs"/>
        <a:sym typeface="Helvetica Neue"/>
      </a:defRPr>
    </a:lvl8pPr>
    <a:lvl9pPr indent="914377" defTabSz="228594" latinLnBrk="0">
      <a:lnSpc>
        <a:spcPct val="117999"/>
      </a:lnSpc>
      <a:defRPr sz="11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031679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 Id="rId9"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4.png"/><Relationship Id="rId11" Type="http://schemas.openxmlformats.org/officeDocument/2006/relationships/image" Target="../media/image4.png"/><Relationship Id="rId5" Type="http://schemas.openxmlformats.org/officeDocument/2006/relationships/image" Target="../media/image13.jpeg"/><Relationship Id="rId10" Type="http://schemas.openxmlformats.org/officeDocument/2006/relationships/image" Target="../media/image3.png"/><Relationship Id="rId4" Type="http://schemas.openxmlformats.org/officeDocument/2006/relationships/image" Target="../media/image12.jpeg"/><Relationship Id="rId9" Type="http://schemas.openxmlformats.org/officeDocument/2006/relationships/image" Target="../media/image17.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4.png"/><Relationship Id="rId11" Type="http://schemas.openxmlformats.org/officeDocument/2006/relationships/image" Target="../media/image4.png"/><Relationship Id="rId5" Type="http://schemas.openxmlformats.org/officeDocument/2006/relationships/image" Target="../media/image13.jpeg"/><Relationship Id="rId10" Type="http://schemas.openxmlformats.org/officeDocument/2006/relationships/image" Target="../media/image3.png"/><Relationship Id="rId4" Type="http://schemas.openxmlformats.org/officeDocument/2006/relationships/image" Target="../media/image12.jpeg"/><Relationship Id="rId9" Type="http://schemas.openxmlformats.org/officeDocument/2006/relationships/image" Target="../media/image17.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7E2CFF-7F06-B866-1F04-6B781487A3B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2" name="Slide Number">
            <a:extLst>
              <a:ext uri="{FF2B5EF4-FFF2-40B4-BE49-F238E27FC236}">
                <a16:creationId xmlns:a16="http://schemas.microsoft.com/office/drawing/2014/main" id="{935A06D5-90C7-55E2-BF30-52E0E37B7891}"/>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4" name="Picture 2" descr="Picture 2">
            <a:extLst>
              <a:ext uri="{FF2B5EF4-FFF2-40B4-BE49-F238E27FC236}">
                <a16:creationId xmlns:a16="http://schemas.microsoft.com/office/drawing/2014/main" id="{3499A29C-8892-73C1-69B0-62E4E59ED98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577043586"/>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_1.1">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7BFA0F-2E15-5205-F9D2-1373F64A53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60000"/>
              <a:lumOff val="40000"/>
            </a:schemeClr>
          </a:solidFill>
        </p:spPr>
      </p:pic>
      <p:sp>
        <p:nvSpPr>
          <p:cNvPr id="4" name="Title 16">
            <a:extLst>
              <a:ext uri="{FF2B5EF4-FFF2-40B4-BE49-F238E27FC236}">
                <a16:creationId xmlns:a16="http://schemas.microsoft.com/office/drawing/2014/main" id="{366C033F-5EEC-5ABC-E337-4C813B9E9912}"/>
              </a:ext>
            </a:extLst>
          </p:cNvPr>
          <p:cNvSpPr>
            <a:spLocks noGrp="1"/>
          </p:cNvSpPr>
          <p:nvPr>
            <p:ph type="title"/>
          </p:nvPr>
        </p:nvSpPr>
        <p:spPr>
          <a:xfrm>
            <a:off x="423678" y="2766219"/>
            <a:ext cx="6834373" cy="1325563"/>
          </a:xfrm>
          <a:prstGeom prst="rect">
            <a:avLst/>
          </a:prstGeom>
        </p:spPr>
        <p:txBody>
          <a:bodyPr anchor="ctr"/>
          <a:lstStyle/>
          <a:p>
            <a:endParaRPr lang="en-US" dirty="0"/>
          </a:p>
        </p:txBody>
      </p:sp>
      <p:sp>
        <p:nvSpPr>
          <p:cNvPr id="5" name="Text Placeholder 18">
            <a:extLst>
              <a:ext uri="{FF2B5EF4-FFF2-40B4-BE49-F238E27FC236}">
                <a16:creationId xmlns:a16="http://schemas.microsoft.com/office/drawing/2014/main" id="{8C0A8924-941B-A684-4CCD-8199179608C4}"/>
              </a:ext>
            </a:extLst>
          </p:cNvPr>
          <p:cNvSpPr>
            <a:spLocks noGrp="1"/>
          </p:cNvSpPr>
          <p:nvPr>
            <p:ph type="body" sz="quarter" idx="10" hasCustomPrompt="1"/>
          </p:nvPr>
        </p:nvSpPr>
        <p:spPr>
          <a:xfrm>
            <a:off x="423875" y="4091782"/>
            <a:ext cx="6834168" cy="304641"/>
          </a:xfrm>
          <a:prstGeom prst="rect">
            <a:avLst/>
          </a:prstGeom>
        </p:spPr>
        <p:txBody>
          <a:bodyPr anchor="ctr"/>
          <a:lstStyle>
            <a:lvl1pPr>
              <a:defRPr sz="1400"/>
            </a:lvl1pPr>
          </a:lstStyle>
          <a:p>
            <a:pPr lvl="0"/>
            <a:r>
              <a:rPr lang="en-US" dirty="0"/>
              <a:t>Presenter Name | Title</a:t>
            </a:r>
          </a:p>
        </p:txBody>
      </p:sp>
      <p:sp>
        <p:nvSpPr>
          <p:cNvPr id="7" name="Text Placeholder 18">
            <a:extLst>
              <a:ext uri="{FF2B5EF4-FFF2-40B4-BE49-F238E27FC236}">
                <a16:creationId xmlns:a16="http://schemas.microsoft.com/office/drawing/2014/main" id="{7C5A764C-8FDD-9605-D5CC-1537F0B63261}"/>
              </a:ext>
            </a:extLst>
          </p:cNvPr>
          <p:cNvSpPr>
            <a:spLocks noGrp="1"/>
          </p:cNvSpPr>
          <p:nvPr>
            <p:ph type="body" sz="quarter" idx="11" hasCustomPrompt="1"/>
          </p:nvPr>
        </p:nvSpPr>
        <p:spPr>
          <a:xfrm>
            <a:off x="423875" y="4396422"/>
            <a:ext cx="6834168" cy="304641"/>
          </a:xfrm>
          <a:prstGeom prst="rect">
            <a:avLst/>
          </a:prstGeom>
        </p:spPr>
        <p:txBody>
          <a:bodyPr anchor="ctr"/>
          <a:lstStyle>
            <a:lvl1pPr>
              <a:defRPr sz="1400"/>
            </a:lvl1pPr>
          </a:lstStyle>
          <a:p>
            <a:pPr lvl="0"/>
            <a:r>
              <a:rPr lang="en-US" dirty="0"/>
              <a:t>Date</a:t>
            </a:r>
          </a:p>
        </p:txBody>
      </p:sp>
      <p:pic>
        <p:nvPicPr>
          <p:cNvPr id="3" name="Picture 7" descr="Picture 7">
            <a:extLst>
              <a:ext uri="{FF2B5EF4-FFF2-40B4-BE49-F238E27FC236}">
                <a16:creationId xmlns:a16="http://schemas.microsoft.com/office/drawing/2014/main" id="{BF1AECA4-57DA-ACCA-8E96-E87DDFF4C7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6" name="Picture 2" descr="Picture 2">
            <a:extLst>
              <a:ext uri="{FF2B5EF4-FFF2-40B4-BE49-F238E27FC236}">
                <a16:creationId xmlns:a16="http://schemas.microsoft.com/office/drawing/2014/main" id="{95DBF3DD-75B8-0845-AB27-006B8D4521D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grpSp>
        <p:nvGrpSpPr>
          <p:cNvPr id="9" name="Group 8">
            <a:extLst>
              <a:ext uri="{FF2B5EF4-FFF2-40B4-BE49-F238E27FC236}">
                <a16:creationId xmlns:a16="http://schemas.microsoft.com/office/drawing/2014/main" id="{3062DDC4-7BDB-B700-436A-75EA78BE2766}"/>
              </a:ext>
            </a:extLst>
          </p:cNvPr>
          <p:cNvGrpSpPr/>
          <p:nvPr userDrawn="1"/>
        </p:nvGrpSpPr>
        <p:grpSpPr>
          <a:xfrm>
            <a:off x="6537816" y="959379"/>
            <a:ext cx="5351744" cy="3071834"/>
            <a:chOff x="2380906" y="2495071"/>
            <a:chExt cx="5997405" cy="3442435"/>
          </a:xfrm>
        </p:grpSpPr>
        <p:pic>
          <p:nvPicPr>
            <p:cNvPr id="10" name="Picture 24" descr="Picture 24">
              <a:extLst>
                <a:ext uri="{FF2B5EF4-FFF2-40B4-BE49-F238E27FC236}">
                  <a16:creationId xmlns:a16="http://schemas.microsoft.com/office/drawing/2014/main" id="{0B8F8AAA-43C5-4B59-06A1-60DFF83026AF}"/>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3165" cy="3033165"/>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1" name="Picture 10" descr="Picture 11">
              <a:extLst>
                <a:ext uri="{FF2B5EF4-FFF2-40B4-BE49-F238E27FC236}">
                  <a16:creationId xmlns:a16="http://schemas.microsoft.com/office/drawing/2014/main" id="{48EE26D8-1231-E69F-FDD0-5FFA3911DB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2" name="Picture 13" descr="Picture 13">
              <a:extLst>
                <a:ext uri="{FF2B5EF4-FFF2-40B4-BE49-F238E27FC236}">
                  <a16:creationId xmlns:a16="http://schemas.microsoft.com/office/drawing/2014/main" id="{7537D8DF-9B6C-C003-4636-E7CF607D9C0B}"/>
                </a:ext>
              </a:extLst>
            </p:cNvPr>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3" name="Picture 15" descr="Picture 15">
              <a:extLst>
                <a:ext uri="{FF2B5EF4-FFF2-40B4-BE49-F238E27FC236}">
                  <a16:creationId xmlns:a16="http://schemas.microsoft.com/office/drawing/2014/main" id="{FAFC4340-B490-667D-AC9F-371D61129EC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15" name="Picture 14">
            <a:extLst>
              <a:ext uri="{FF2B5EF4-FFF2-40B4-BE49-F238E27FC236}">
                <a16:creationId xmlns:a16="http://schemas.microsoft.com/office/drawing/2014/main" id="{8ECD0CFD-1C04-AA61-D7DC-8350F8D33B6B}"/>
              </a:ext>
            </a:extLst>
          </p:cNvPr>
          <p:cNvPicPr>
            <a:picLocks noChangeAspect="1"/>
          </p:cNvPicPr>
          <p:nvPr userDrawn="1"/>
        </p:nvPicPr>
        <p:blipFill>
          <a:blip r:embed="rId9">
            <a:extLst>
              <a:ext uri="{28A0092B-C50C-407E-A947-70E740481C1C}">
                <a14:useLocalDpi xmlns:a14="http://schemas.microsoft.com/office/drawing/2010/main"/>
              </a:ext>
            </a:extLst>
          </a:blip>
          <a:stretch>
            <a:fillRect/>
          </a:stretch>
        </p:blipFill>
        <p:spPr>
          <a:xfrm>
            <a:off x="7300434" y="1243756"/>
            <a:ext cx="279400" cy="4610100"/>
          </a:xfrm>
          <a:prstGeom prst="rect">
            <a:avLst/>
          </a:prstGeom>
        </p:spPr>
      </p:pic>
      <p:sp>
        <p:nvSpPr>
          <p:cNvPr id="20" name="Oval 19">
            <a:extLst>
              <a:ext uri="{FF2B5EF4-FFF2-40B4-BE49-F238E27FC236}">
                <a16:creationId xmlns:a16="http://schemas.microsoft.com/office/drawing/2014/main" id="{2D1212CC-7F4E-96CB-E050-BF2B26E4793A}"/>
              </a:ext>
            </a:extLst>
          </p:cNvPr>
          <p:cNvSpPr/>
          <p:nvPr userDrawn="1"/>
        </p:nvSpPr>
        <p:spPr>
          <a:xfrm>
            <a:off x="7688694" y="3043109"/>
            <a:ext cx="2706625" cy="2706625"/>
          </a:xfrm>
          <a:prstGeom prst="ellipse">
            <a:avLst/>
          </a:prstGeom>
          <a:blipFill dpi="0" rotWithShape="1">
            <a:blip r:embed="rId10" cstate="screen">
              <a:alphaModFix amt="85000"/>
              <a:extLst>
                <a:ext uri="{28A0092B-C50C-407E-A947-70E740481C1C}">
                  <a14:useLocalDpi xmlns:a14="http://schemas.microsoft.com/office/drawing/2010/main"/>
                </a:ext>
              </a:extLst>
            </a:blip>
            <a:srcRect/>
            <a:stretch>
              <a:fillRect/>
            </a:stretch>
          </a:blipFill>
          <a:ln w="12700">
            <a:miter lim="400000"/>
          </a:ln>
        </p:spPr>
        <p:txBody>
          <a:bodyPr lIns="45719" rIns="45719" rtlCol="0" anchor="ctr"/>
          <a:lstStyle/>
          <a:p>
            <a:pPr algn="l" defTabSz="914400"/>
            <a:endParaRPr lang="en-US" sz="1800" dirty="0">
              <a:solidFill>
                <a:srgbClr val="00326C"/>
              </a:solidFill>
              <a:latin typeface="Arial"/>
              <a:ea typeface="Arial"/>
              <a:cs typeface="Arial"/>
              <a:sym typeface="Arial"/>
            </a:endParaRPr>
          </a:p>
        </p:txBody>
      </p:sp>
    </p:spTree>
    <p:extLst>
      <p:ext uri="{BB962C8B-B14F-4D97-AF65-F5344CB8AC3E}">
        <p14:creationId xmlns:p14="http://schemas.microsoft.com/office/powerpoint/2010/main" val="429877859"/>
      </p:ext>
    </p:extLst>
  </p:cSld>
  <p:clrMapOvr>
    <a:masterClrMapping/>
  </p:clrMapOvr>
  <p:transition spd="med"/>
  <p:extLst>
    <p:ext uri="{DCECCB84-F9BA-43D5-87BE-67443E8EF086}">
      <p15:sldGuideLst xmlns:p15="http://schemas.microsoft.com/office/powerpoint/2012/main">
        <p15:guide id="1" orient="horz" pos="2136"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_1.2">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7BFA0F-2E15-5205-F9D2-1373F64A53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60000"/>
              <a:lumOff val="40000"/>
            </a:schemeClr>
          </a:solidFill>
        </p:spPr>
      </p:pic>
      <p:sp>
        <p:nvSpPr>
          <p:cNvPr id="4" name="Title 16">
            <a:extLst>
              <a:ext uri="{FF2B5EF4-FFF2-40B4-BE49-F238E27FC236}">
                <a16:creationId xmlns:a16="http://schemas.microsoft.com/office/drawing/2014/main" id="{366C033F-5EEC-5ABC-E337-4C813B9E9912}"/>
              </a:ext>
            </a:extLst>
          </p:cNvPr>
          <p:cNvSpPr>
            <a:spLocks noGrp="1"/>
          </p:cNvSpPr>
          <p:nvPr>
            <p:ph type="title"/>
          </p:nvPr>
        </p:nvSpPr>
        <p:spPr>
          <a:xfrm>
            <a:off x="423678" y="2766219"/>
            <a:ext cx="6834373" cy="1325563"/>
          </a:xfrm>
          <a:prstGeom prst="rect">
            <a:avLst/>
          </a:prstGeom>
        </p:spPr>
        <p:txBody>
          <a:bodyPr anchor="ctr"/>
          <a:lstStyle/>
          <a:p>
            <a:endParaRPr lang="en-US" dirty="0"/>
          </a:p>
        </p:txBody>
      </p:sp>
      <p:sp>
        <p:nvSpPr>
          <p:cNvPr id="5" name="Text Placeholder 18">
            <a:extLst>
              <a:ext uri="{FF2B5EF4-FFF2-40B4-BE49-F238E27FC236}">
                <a16:creationId xmlns:a16="http://schemas.microsoft.com/office/drawing/2014/main" id="{8C0A8924-941B-A684-4CCD-8199179608C4}"/>
              </a:ext>
            </a:extLst>
          </p:cNvPr>
          <p:cNvSpPr>
            <a:spLocks noGrp="1"/>
          </p:cNvSpPr>
          <p:nvPr>
            <p:ph type="body" sz="quarter" idx="10" hasCustomPrompt="1"/>
          </p:nvPr>
        </p:nvSpPr>
        <p:spPr>
          <a:xfrm>
            <a:off x="423875" y="4091782"/>
            <a:ext cx="6834168" cy="304641"/>
          </a:xfrm>
          <a:prstGeom prst="rect">
            <a:avLst/>
          </a:prstGeom>
        </p:spPr>
        <p:txBody>
          <a:bodyPr anchor="ctr"/>
          <a:lstStyle>
            <a:lvl1pPr>
              <a:defRPr sz="1400"/>
            </a:lvl1pPr>
          </a:lstStyle>
          <a:p>
            <a:pPr lvl="0"/>
            <a:r>
              <a:rPr lang="en-US" dirty="0"/>
              <a:t>Presenter Name | Title</a:t>
            </a:r>
          </a:p>
        </p:txBody>
      </p:sp>
      <p:sp>
        <p:nvSpPr>
          <p:cNvPr id="7" name="Text Placeholder 18">
            <a:extLst>
              <a:ext uri="{FF2B5EF4-FFF2-40B4-BE49-F238E27FC236}">
                <a16:creationId xmlns:a16="http://schemas.microsoft.com/office/drawing/2014/main" id="{7C5A764C-8FDD-9605-D5CC-1537F0B63261}"/>
              </a:ext>
            </a:extLst>
          </p:cNvPr>
          <p:cNvSpPr>
            <a:spLocks noGrp="1"/>
          </p:cNvSpPr>
          <p:nvPr>
            <p:ph type="body" sz="quarter" idx="11" hasCustomPrompt="1"/>
          </p:nvPr>
        </p:nvSpPr>
        <p:spPr>
          <a:xfrm>
            <a:off x="423875" y="4396422"/>
            <a:ext cx="6834168" cy="304641"/>
          </a:xfrm>
          <a:prstGeom prst="rect">
            <a:avLst/>
          </a:prstGeom>
        </p:spPr>
        <p:txBody>
          <a:bodyPr anchor="ctr"/>
          <a:lstStyle>
            <a:lvl1pPr>
              <a:defRPr sz="1400"/>
            </a:lvl1pPr>
          </a:lstStyle>
          <a:p>
            <a:pPr lvl="0"/>
            <a:r>
              <a:rPr lang="en-US" dirty="0"/>
              <a:t>Date</a:t>
            </a:r>
          </a:p>
        </p:txBody>
      </p:sp>
      <p:pic>
        <p:nvPicPr>
          <p:cNvPr id="3" name="Picture 7" descr="Picture 7">
            <a:extLst>
              <a:ext uri="{FF2B5EF4-FFF2-40B4-BE49-F238E27FC236}">
                <a16:creationId xmlns:a16="http://schemas.microsoft.com/office/drawing/2014/main" id="{BF1AECA4-57DA-ACCA-8E96-E87DDFF4C7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6" name="Picture 2" descr="Picture 2">
            <a:extLst>
              <a:ext uri="{FF2B5EF4-FFF2-40B4-BE49-F238E27FC236}">
                <a16:creationId xmlns:a16="http://schemas.microsoft.com/office/drawing/2014/main" id="{95DBF3DD-75B8-0845-AB27-006B8D4521D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grpSp>
        <p:nvGrpSpPr>
          <p:cNvPr id="9" name="Group 8">
            <a:extLst>
              <a:ext uri="{FF2B5EF4-FFF2-40B4-BE49-F238E27FC236}">
                <a16:creationId xmlns:a16="http://schemas.microsoft.com/office/drawing/2014/main" id="{F567A76D-CFB4-7B04-31AD-7905A7293679}"/>
              </a:ext>
            </a:extLst>
          </p:cNvPr>
          <p:cNvGrpSpPr/>
          <p:nvPr userDrawn="1"/>
        </p:nvGrpSpPr>
        <p:grpSpPr>
          <a:xfrm>
            <a:off x="6537816" y="959379"/>
            <a:ext cx="5351744" cy="3071834"/>
            <a:chOff x="2380906" y="2495071"/>
            <a:chExt cx="5997405" cy="3442435"/>
          </a:xfrm>
        </p:grpSpPr>
        <p:pic>
          <p:nvPicPr>
            <p:cNvPr id="16" name="Picture 24" descr="Picture 24">
              <a:extLst>
                <a:ext uri="{FF2B5EF4-FFF2-40B4-BE49-F238E27FC236}">
                  <a16:creationId xmlns:a16="http://schemas.microsoft.com/office/drawing/2014/main" id="{91DD03C2-984A-861D-39CC-E816E9279BA6}"/>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3165" cy="3033165"/>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7" name="Picture 16" descr="Picture 11">
              <a:extLst>
                <a:ext uri="{FF2B5EF4-FFF2-40B4-BE49-F238E27FC236}">
                  <a16:creationId xmlns:a16="http://schemas.microsoft.com/office/drawing/2014/main" id="{3C590582-10A1-F550-D20B-9E90B9A6D89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8" name="Picture 13" descr="Picture 13">
              <a:extLst>
                <a:ext uri="{FF2B5EF4-FFF2-40B4-BE49-F238E27FC236}">
                  <a16:creationId xmlns:a16="http://schemas.microsoft.com/office/drawing/2014/main" id="{7057F94E-7C78-75C7-5725-B9E2A57BE2C8}"/>
                </a:ext>
              </a:extLst>
            </p:cNvPr>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9" name="Picture 15" descr="Picture 15">
              <a:extLst>
                <a:ext uri="{FF2B5EF4-FFF2-40B4-BE49-F238E27FC236}">
                  <a16:creationId xmlns:a16="http://schemas.microsoft.com/office/drawing/2014/main" id="{179CEAF5-39CC-1CD3-D497-4F6BE9CCAA7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20" name="Picture 19">
            <a:extLst>
              <a:ext uri="{FF2B5EF4-FFF2-40B4-BE49-F238E27FC236}">
                <a16:creationId xmlns:a16="http://schemas.microsoft.com/office/drawing/2014/main" id="{94D838BE-1A99-0950-750B-FD0D59B51ED4}"/>
              </a:ext>
            </a:extLst>
          </p:cNvPr>
          <p:cNvPicPr>
            <a:picLocks noChangeAspect="1"/>
          </p:cNvPicPr>
          <p:nvPr userDrawn="1"/>
        </p:nvPicPr>
        <p:blipFill>
          <a:blip r:embed="rId9">
            <a:extLst>
              <a:ext uri="{28A0092B-C50C-407E-A947-70E740481C1C}">
                <a14:useLocalDpi xmlns:a14="http://schemas.microsoft.com/office/drawing/2010/main"/>
              </a:ext>
            </a:extLst>
          </a:blip>
          <a:stretch>
            <a:fillRect/>
          </a:stretch>
        </p:blipFill>
        <p:spPr>
          <a:xfrm>
            <a:off x="7300434" y="1243756"/>
            <a:ext cx="279400" cy="4610100"/>
          </a:xfrm>
          <a:prstGeom prst="rect">
            <a:avLst/>
          </a:prstGeom>
        </p:spPr>
      </p:pic>
      <p:sp>
        <p:nvSpPr>
          <p:cNvPr id="8" name="Picture Placeholder 6">
            <a:extLst>
              <a:ext uri="{FF2B5EF4-FFF2-40B4-BE49-F238E27FC236}">
                <a16:creationId xmlns:a16="http://schemas.microsoft.com/office/drawing/2014/main" id="{9458A56B-49EB-D6DC-365E-483299DB21C3}"/>
              </a:ext>
            </a:extLst>
          </p:cNvPr>
          <p:cNvSpPr>
            <a:spLocks noGrp="1"/>
          </p:cNvSpPr>
          <p:nvPr>
            <p:ph type="pic" sz="quarter" idx="24" hasCustomPrompt="1"/>
          </p:nvPr>
        </p:nvSpPr>
        <p:spPr>
          <a:xfrm>
            <a:off x="7693980" y="3045340"/>
            <a:ext cx="2697149" cy="2696719"/>
          </a:xfrm>
          <a:prstGeom prst="ellipse">
            <a:avLst/>
          </a:prstGeom>
        </p:spPr>
        <p:txBody>
          <a:bodyPr>
            <a:normAutofit/>
          </a:bodyPr>
          <a:lstStyle>
            <a:lvl1pPr algn="ctr">
              <a:defRPr sz="1200" b="1"/>
            </a:lvl1pPr>
          </a:lstStyle>
          <a:p>
            <a:br>
              <a:rPr lang="en-US" dirty="0"/>
            </a:br>
            <a:br>
              <a:rPr lang="en-US" dirty="0"/>
            </a:br>
            <a:br>
              <a:rPr lang="en-US" dirty="0"/>
            </a:br>
            <a:br>
              <a:rPr lang="en-US" dirty="0"/>
            </a:br>
            <a:br>
              <a:rPr lang="en-US" dirty="0"/>
            </a:br>
            <a:br>
              <a:rPr lang="en-US" dirty="0"/>
            </a:br>
            <a:br>
              <a:rPr lang="en-US" dirty="0"/>
            </a:br>
            <a:r>
              <a:rPr lang="en-US" dirty="0"/>
              <a:t>Click to Insert</a:t>
            </a:r>
            <a:br>
              <a:rPr lang="en-US" dirty="0"/>
            </a:br>
            <a:r>
              <a:rPr lang="en-US" dirty="0"/>
              <a:t>Photo Here</a:t>
            </a:r>
          </a:p>
        </p:txBody>
      </p:sp>
    </p:spTree>
    <p:extLst>
      <p:ext uri="{BB962C8B-B14F-4D97-AF65-F5344CB8AC3E}">
        <p14:creationId xmlns:p14="http://schemas.microsoft.com/office/powerpoint/2010/main" val="2473329430"/>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_2.1">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784311-1A07-89D6-FC32-7737359FB9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sp>
        <p:nvSpPr>
          <p:cNvPr id="30" name="Oval 21"/>
          <p:cNvSpPr/>
          <p:nvPr userDrawn="1"/>
        </p:nvSpPr>
        <p:spPr>
          <a:xfrm>
            <a:off x="7067103" y="656647"/>
            <a:ext cx="2873747" cy="2839212"/>
          </a:xfrm>
          <a:prstGeom prst="ellipse">
            <a:avLst/>
          </a:prstGeom>
          <a:blipFill>
            <a:blip r:embed="rId3" cstate="screen">
              <a:alphaModFix amt="75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dirty="0"/>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8" name="Oval 31"/>
          <p:cNvSpPr/>
          <p:nvPr/>
        </p:nvSpPr>
        <p:spPr>
          <a:xfrm>
            <a:off x="4328630" y="2155683"/>
            <a:ext cx="1944156" cy="1920384"/>
          </a:xfrm>
          <a:prstGeom prst="ellipse">
            <a:avLst/>
          </a:prstGeom>
          <a:blipFill>
            <a:blip r:embed="rId4" cstate="screen">
              <a:alphaModFix amt="70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dirty="0"/>
          </a:p>
        </p:txBody>
      </p:sp>
      <p:grpSp>
        <p:nvGrpSpPr>
          <p:cNvPr id="9" name="Group 8">
            <a:extLst>
              <a:ext uri="{FF2B5EF4-FFF2-40B4-BE49-F238E27FC236}">
                <a16:creationId xmlns:a16="http://schemas.microsoft.com/office/drawing/2014/main" id="{FBA7E26E-DAFD-4643-656E-C3408BD9F61A}"/>
              </a:ext>
            </a:extLst>
          </p:cNvPr>
          <p:cNvGrpSpPr/>
          <p:nvPr userDrawn="1"/>
        </p:nvGrpSpPr>
        <p:grpSpPr>
          <a:xfrm>
            <a:off x="1190454" y="1247536"/>
            <a:ext cx="2998703" cy="1722539"/>
            <a:chOff x="2380906" y="2495071"/>
            <a:chExt cx="5997405" cy="3445078"/>
          </a:xfrm>
        </p:grpSpPr>
        <p:pic>
          <p:nvPicPr>
            <p:cNvPr id="31" name="Picture 24" descr="Picture 24"/>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39" name="Picture 11" descr="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40" name="Picture 13" descr="Picture 13"/>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41" name="Picture 15" descr="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sp>
        <p:nvSpPr>
          <p:cNvPr id="42" name="Oval 30"/>
          <p:cNvSpPr/>
          <p:nvPr/>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pic>
        <p:nvPicPr>
          <p:cNvPr id="3" name="Picture 2">
            <a:extLst>
              <a:ext uri="{FF2B5EF4-FFF2-40B4-BE49-F238E27FC236}">
                <a16:creationId xmlns:a16="http://schemas.microsoft.com/office/drawing/2014/main" id="{4798AC48-598F-4B6F-6D84-F1FCC9E3A9DD}"/>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sp>
        <p:nvSpPr>
          <p:cNvPr id="11" name="Title 16">
            <a:extLst>
              <a:ext uri="{FF2B5EF4-FFF2-40B4-BE49-F238E27FC236}">
                <a16:creationId xmlns:a16="http://schemas.microsoft.com/office/drawing/2014/main" id="{81EC524E-310E-EBC0-6520-7780A76D39BC}"/>
              </a:ext>
            </a:extLst>
          </p:cNvPr>
          <p:cNvSpPr>
            <a:spLocks noGrp="1"/>
          </p:cNvSpPr>
          <p:nvPr>
            <p:ph type="title"/>
          </p:nvPr>
        </p:nvSpPr>
        <p:spPr>
          <a:xfrm>
            <a:off x="423678" y="4096787"/>
            <a:ext cx="6834373" cy="1325563"/>
          </a:xfrm>
          <a:prstGeom prst="rect">
            <a:avLst/>
          </a:prstGeom>
        </p:spPr>
        <p:txBody>
          <a:bodyPr anchor="ctr"/>
          <a:lstStyle>
            <a:lvl1pPr marL="0">
              <a:defRPr/>
            </a:lvl1pPr>
          </a:lstStyle>
          <a:p>
            <a:endParaRPr lang="en-US" dirty="0"/>
          </a:p>
        </p:txBody>
      </p:sp>
      <p:sp>
        <p:nvSpPr>
          <p:cNvPr id="12" name="Text Placeholder 18">
            <a:extLst>
              <a:ext uri="{FF2B5EF4-FFF2-40B4-BE49-F238E27FC236}">
                <a16:creationId xmlns:a16="http://schemas.microsoft.com/office/drawing/2014/main" id="{9B8E6F4B-4CC6-5FCE-4007-A5F1D2D1ADDF}"/>
              </a:ext>
            </a:extLst>
          </p:cNvPr>
          <p:cNvSpPr>
            <a:spLocks noGrp="1"/>
          </p:cNvSpPr>
          <p:nvPr>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dirty="0"/>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dirty="0"/>
              <a:t>Date</a:t>
            </a:r>
          </a:p>
        </p:txBody>
      </p:sp>
      <p:pic>
        <p:nvPicPr>
          <p:cNvPr id="4" name="Picture 7" descr="Picture 7">
            <a:extLst>
              <a:ext uri="{FF2B5EF4-FFF2-40B4-BE49-F238E27FC236}">
                <a16:creationId xmlns:a16="http://schemas.microsoft.com/office/drawing/2014/main" id="{9A372F44-A42F-C4E9-2BE0-379577A4C339}"/>
              </a:ext>
            </a:extLst>
          </p:cNvPr>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53CDD1AF-F877-7B25-F4C7-E4B23474FA4D}"/>
              </a:ext>
            </a:extLst>
          </p:cNvPr>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4070770745"/>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_2.2">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E9CDBA-FFF1-15A7-D821-42118298949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sp>
        <p:nvSpPr>
          <p:cNvPr id="14" name="Picture Placeholder 6">
            <a:extLst>
              <a:ext uri="{FF2B5EF4-FFF2-40B4-BE49-F238E27FC236}">
                <a16:creationId xmlns:a16="http://schemas.microsoft.com/office/drawing/2014/main" id="{5806FA67-493F-A668-43D0-D8A61EF38121}"/>
              </a:ext>
            </a:extLst>
          </p:cNvPr>
          <p:cNvSpPr>
            <a:spLocks noGrp="1" noChangeAspect="1"/>
          </p:cNvSpPr>
          <p:nvPr>
            <p:ph type="pic" sz="quarter" idx="28" hasCustomPrompt="1"/>
          </p:nvPr>
        </p:nvSpPr>
        <p:spPr>
          <a:xfrm>
            <a:off x="1833055" y="1453182"/>
            <a:ext cx="1517904" cy="1517661"/>
          </a:xfrm>
          <a:prstGeom prst="ellipse">
            <a:avLst/>
          </a:prstGeom>
        </p:spPr>
        <p:txBody>
          <a:bodyPr>
            <a:normAutofit/>
          </a:bodyPr>
          <a:lstStyle>
            <a:lvl1pPr algn="ctr">
              <a:defRPr sz="1200"/>
            </a:lvl1pPr>
          </a:lstStyle>
          <a:p>
            <a:r>
              <a:rPr lang="en-US" dirty="0"/>
              <a:t>Insert Photo Here</a:t>
            </a:r>
          </a:p>
        </p:txBody>
      </p:sp>
      <p:sp>
        <p:nvSpPr>
          <p:cNvPr id="7" name="Picture Placeholder 6">
            <a:extLst>
              <a:ext uri="{FF2B5EF4-FFF2-40B4-BE49-F238E27FC236}">
                <a16:creationId xmlns:a16="http://schemas.microsoft.com/office/drawing/2014/main" id="{EB9FEBFB-74F7-2A70-C4DF-5E4A4906DDE9}"/>
              </a:ext>
            </a:extLst>
          </p:cNvPr>
          <p:cNvSpPr>
            <a:spLocks noGrp="1" noChangeAspect="1"/>
          </p:cNvSpPr>
          <p:nvPr>
            <p:ph type="pic" sz="quarter" idx="26" hasCustomPrompt="1"/>
          </p:nvPr>
        </p:nvSpPr>
        <p:spPr>
          <a:xfrm>
            <a:off x="10085790" y="2674769"/>
            <a:ext cx="1632204" cy="1631943"/>
          </a:xfrm>
          <a:prstGeom prst="ellipse">
            <a:avLst/>
          </a:prstGeom>
        </p:spPr>
        <p:txBody>
          <a:bodyPr>
            <a:normAutofit/>
          </a:bodyPr>
          <a:lstStyle>
            <a:lvl1pPr algn="ctr">
              <a:defRPr sz="1200"/>
            </a:lvl1pPr>
          </a:lstStyle>
          <a:p>
            <a:r>
              <a:rPr lang="en-US" dirty="0"/>
              <a:t>Insert Photo Here</a:t>
            </a:r>
          </a:p>
        </p:txBody>
      </p:sp>
      <p:sp>
        <p:nvSpPr>
          <p:cNvPr id="4" name="Picture Placeholder 6">
            <a:extLst>
              <a:ext uri="{FF2B5EF4-FFF2-40B4-BE49-F238E27FC236}">
                <a16:creationId xmlns:a16="http://schemas.microsoft.com/office/drawing/2014/main" id="{F8F45026-5EE8-A255-DA4C-C31ADDF1E499}"/>
              </a:ext>
            </a:extLst>
          </p:cNvPr>
          <p:cNvSpPr>
            <a:spLocks noGrp="1"/>
          </p:cNvSpPr>
          <p:nvPr>
            <p:ph type="pic" sz="quarter" idx="25" hasCustomPrompt="1"/>
          </p:nvPr>
        </p:nvSpPr>
        <p:spPr>
          <a:xfrm>
            <a:off x="7084922" y="663255"/>
            <a:ext cx="2838111" cy="2837656"/>
          </a:xfrm>
          <a:prstGeom prst="ellipse">
            <a:avLst/>
          </a:prstGeom>
        </p:spPr>
        <p:txBody>
          <a:bodyPr>
            <a:normAutofit/>
          </a:bodyPr>
          <a:lstStyle>
            <a:lvl1pPr algn="ctr">
              <a:defRPr sz="1200" b="1"/>
            </a:lvl1pPr>
          </a:lstStyle>
          <a:p>
            <a:br>
              <a:rPr lang="en-US" dirty="0"/>
            </a:br>
            <a:br>
              <a:rPr lang="en-US" dirty="0"/>
            </a:br>
            <a:r>
              <a:rPr lang="en-US" dirty="0"/>
              <a:t>Click to Insert</a:t>
            </a:r>
            <a:br>
              <a:rPr lang="en-US" dirty="0"/>
            </a:br>
            <a:r>
              <a:rPr lang="en-US" dirty="0"/>
              <a:t>Photo Here</a:t>
            </a:r>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2" name="Oval 30"/>
          <p:cNvSpPr/>
          <p:nvPr userDrawn="1"/>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userDrawn="1"/>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11" name="Title 16">
            <a:extLst>
              <a:ext uri="{FF2B5EF4-FFF2-40B4-BE49-F238E27FC236}">
                <a16:creationId xmlns:a16="http://schemas.microsoft.com/office/drawing/2014/main" id="{81EC524E-310E-EBC0-6520-7780A76D39BC}"/>
              </a:ext>
            </a:extLst>
          </p:cNvPr>
          <p:cNvSpPr>
            <a:spLocks noGrp="1"/>
          </p:cNvSpPr>
          <p:nvPr userDrawn="1">
            <p:ph type="title"/>
          </p:nvPr>
        </p:nvSpPr>
        <p:spPr>
          <a:xfrm>
            <a:off x="423678" y="4096787"/>
            <a:ext cx="6834373" cy="1325563"/>
          </a:xfrm>
          <a:prstGeom prst="rect">
            <a:avLst/>
          </a:prstGeom>
        </p:spPr>
        <p:txBody>
          <a:bodyPr anchor="ctr"/>
          <a:lstStyle>
            <a:lvl1pPr marL="0">
              <a:defRPr/>
            </a:lvl1pPr>
          </a:lstStyle>
          <a:p>
            <a:endParaRPr lang="en-US" dirty="0"/>
          </a:p>
        </p:txBody>
      </p:sp>
      <p:sp>
        <p:nvSpPr>
          <p:cNvPr id="12" name="Text Placeholder 18">
            <a:extLst>
              <a:ext uri="{FF2B5EF4-FFF2-40B4-BE49-F238E27FC236}">
                <a16:creationId xmlns:a16="http://schemas.microsoft.com/office/drawing/2014/main" id="{9B8E6F4B-4CC6-5FCE-4007-A5F1D2D1ADDF}"/>
              </a:ext>
            </a:extLst>
          </p:cNvPr>
          <p:cNvSpPr>
            <a:spLocks noGrp="1"/>
          </p:cNvSpPr>
          <p:nvPr userDrawn="1">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dirty="0"/>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userDrawn="1">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dirty="0"/>
              <a:t>Date</a:t>
            </a:r>
          </a:p>
        </p:txBody>
      </p:sp>
      <p:sp>
        <p:nvSpPr>
          <p:cNvPr id="10" name="Picture Placeholder 6">
            <a:extLst>
              <a:ext uri="{FF2B5EF4-FFF2-40B4-BE49-F238E27FC236}">
                <a16:creationId xmlns:a16="http://schemas.microsoft.com/office/drawing/2014/main" id="{6868B148-F5FF-8A4F-2953-A8944544261E}"/>
              </a:ext>
            </a:extLst>
          </p:cNvPr>
          <p:cNvSpPr>
            <a:spLocks noGrp="1" noChangeAspect="1"/>
          </p:cNvSpPr>
          <p:nvPr userDrawn="1">
            <p:ph type="pic" sz="quarter" idx="27" hasCustomPrompt="1"/>
          </p:nvPr>
        </p:nvSpPr>
        <p:spPr>
          <a:xfrm>
            <a:off x="4410934" y="2112558"/>
            <a:ext cx="1943100" cy="1942789"/>
          </a:xfrm>
          <a:prstGeom prst="ellipse">
            <a:avLst/>
          </a:prstGeom>
        </p:spPr>
        <p:txBody>
          <a:bodyPr>
            <a:normAutofit/>
          </a:bodyPr>
          <a:lstStyle>
            <a:lvl1pPr algn="ctr">
              <a:defRPr sz="1200" b="1"/>
            </a:lvl1pPr>
          </a:lstStyle>
          <a:p>
            <a:r>
              <a:rPr lang="en-US" dirty="0"/>
              <a:t>Click to Insert</a:t>
            </a:r>
            <a:br>
              <a:rPr lang="en-US" dirty="0"/>
            </a:br>
            <a:r>
              <a:rPr lang="en-US" dirty="0"/>
              <a:t>Photo Here</a:t>
            </a:r>
          </a:p>
        </p:txBody>
      </p:sp>
      <p:grpSp>
        <p:nvGrpSpPr>
          <p:cNvPr id="15" name="Group 14">
            <a:extLst>
              <a:ext uri="{FF2B5EF4-FFF2-40B4-BE49-F238E27FC236}">
                <a16:creationId xmlns:a16="http://schemas.microsoft.com/office/drawing/2014/main" id="{7837B5EE-670C-327D-BEB5-B0951610CE9D}"/>
              </a:ext>
            </a:extLst>
          </p:cNvPr>
          <p:cNvGrpSpPr/>
          <p:nvPr userDrawn="1"/>
        </p:nvGrpSpPr>
        <p:grpSpPr>
          <a:xfrm>
            <a:off x="1190454" y="1247536"/>
            <a:ext cx="2998703" cy="1722539"/>
            <a:chOff x="2380906" y="2495071"/>
            <a:chExt cx="5997405" cy="3445078"/>
          </a:xfrm>
        </p:grpSpPr>
        <p:pic>
          <p:nvPicPr>
            <p:cNvPr id="16" name="Picture 24" descr="Picture 24">
              <a:extLst>
                <a:ext uri="{FF2B5EF4-FFF2-40B4-BE49-F238E27FC236}">
                  <a16:creationId xmlns:a16="http://schemas.microsoft.com/office/drawing/2014/main" id="{D7038CCE-967F-A400-9CD7-7A9EF73A6EA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7" name="Picture 11" descr="Picture 11">
              <a:extLst>
                <a:ext uri="{FF2B5EF4-FFF2-40B4-BE49-F238E27FC236}">
                  <a16:creationId xmlns:a16="http://schemas.microsoft.com/office/drawing/2014/main" id="{42614A40-2424-04B7-5B14-A25A6B23F2A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8" name="Picture 13" descr="Picture 13">
              <a:extLst>
                <a:ext uri="{FF2B5EF4-FFF2-40B4-BE49-F238E27FC236}">
                  <a16:creationId xmlns:a16="http://schemas.microsoft.com/office/drawing/2014/main" id="{5F054376-3546-8998-FC84-D58CE142317C}"/>
                </a:ext>
              </a:extLst>
            </p:cNvPr>
            <p:cNvPicPr>
              <a:picLocks noChangeAspect="1"/>
            </p:cNvPicPr>
            <p:nvPr userDrawn="1"/>
          </p:nvPicPr>
          <p:blipFill>
            <a:blip r:embed="rId5"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9" name="Picture 15" descr="Picture 15">
              <a:extLst>
                <a:ext uri="{FF2B5EF4-FFF2-40B4-BE49-F238E27FC236}">
                  <a16:creationId xmlns:a16="http://schemas.microsoft.com/office/drawing/2014/main" id="{6EEACAC6-F759-C918-6EF0-A84B82C37F3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20" name="Picture 19">
            <a:extLst>
              <a:ext uri="{FF2B5EF4-FFF2-40B4-BE49-F238E27FC236}">
                <a16:creationId xmlns:a16="http://schemas.microsoft.com/office/drawing/2014/main" id="{FE70FEF7-C97D-6D8A-34C3-7342696EA20D}"/>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pic>
        <p:nvPicPr>
          <p:cNvPr id="3" name="Picture 7" descr="Picture 7">
            <a:extLst>
              <a:ext uri="{FF2B5EF4-FFF2-40B4-BE49-F238E27FC236}">
                <a16:creationId xmlns:a16="http://schemas.microsoft.com/office/drawing/2014/main" id="{E5B9EE4A-AD9B-9734-F07F-366F3DC8E6F6}"/>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268832B4-C8F7-7FE2-3FD6-7100F53E806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2909190113"/>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_3.1">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784311-1A07-89D6-FC32-7737359FB9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30" name="Oval 21"/>
          <p:cNvSpPr/>
          <p:nvPr userDrawn="1"/>
        </p:nvSpPr>
        <p:spPr>
          <a:xfrm>
            <a:off x="7067103" y="656647"/>
            <a:ext cx="2873747" cy="2839212"/>
          </a:xfrm>
          <a:prstGeom prst="ellipse">
            <a:avLst/>
          </a:prstGeom>
          <a:blipFill>
            <a:blip r:embed="rId3" cstate="screen">
              <a:alphaModFix amt="75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dirty="0"/>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8" name="Oval 31"/>
          <p:cNvSpPr/>
          <p:nvPr/>
        </p:nvSpPr>
        <p:spPr>
          <a:xfrm>
            <a:off x="4328630" y="2155683"/>
            <a:ext cx="1944156" cy="1920384"/>
          </a:xfrm>
          <a:prstGeom prst="ellipse">
            <a:avLst/>
          </a:prstGeom>
          <a:blipFill>
            <a:blip r:embed="rId4" cstate="screen">
              <a:alphaModFix amt="70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dirty="0"/>
          </a:p>
        </p:txBody>
      </p:sp>
      <p:grpSp>
        <p:nvGrpSpPr>
          <p:cNvPr id="9" name="Group 8">
            <a:extLst>
              <a:ext uri="{FF2B5EF4-FFF2-40B4-BE49-F238E27FC236}">
                <a16:creationId xmlns:a16="http://schemas.microsoft.com/office/drawing/2014/main" id="{FBA7E26E-DAFD-4643-656E-C3408BD9F61A}"/>
              </a:ext>
            </a:extLst>
          </p:cNvPr>
          <p:cNvGrpSpPr/>
          <p:nvPr userDrawn="1"/>
        </p:nvGrpSpPr>
        <p:grpSpPr>
          <a:xfrm>
            <a:off x="1190454" y="1247536"/>
            <a:ext cx="2998703" cy="1722539"/>
            <a:chOff x="2380906" y="2495071"/>
            <a:chExt cx="5997405" cy="3445078"/>
          </a:xfrm>
        </p:grpSpPr>
        <p:pic>
          <p:nvPicPr>
            <p:cNvPr id="31" name="Picture 24" descr="Picture 24"/>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39" name="Picture 11" descr="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40" name="Picture 13" descr="Picture 13"/>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41" name="Picture 15" descr="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sp>
        <p:nvSpPr>
          <p:cNvPr id="42" name="Oval 30"/>
          <p:cNvSpPr/>
          <p:nvPr/>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pic>
        <p:nvPicPr>
          <p:cNvPr id="3" name="Picture 2">
            <a:extLst>
              <a:ext uri="{FF2B5EF4-FFF2-40B4-BE49-F238E27FC236}">
                <a16:creationId xmlns:a16="http://schemas.microsoft.com/office/drawing/2014/main" id="{4798AC48-598F-4B6F-6D84-F1FCC9E3A9DD}"/>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sp>
        <p:nvSpPr>
          <p:cNvPr id="11" name="Title 16">
            <a:extLst>
              <a:ext uri="{FF2B5EF4-FFF2-40B4-BE49-F238E27FC236}">
                <a16:creationId xmlns:a16="http://schemas.microsoft.com/office/drawing/2014/main" id="{81EC524E-310E-EBC0-6520-7780A76D39BC}"/>
              </a:ext>
            </a:extLst>
          </p:cNvPr>
          <p:cNvSpPr>
            <a:spLocks noGrp="1"/>
          </p:cNvSpPr>
          <p:nvPr>
            <p:ph type="title"/>
          </p:nvPr>
        </p:nvSpPr>
        <p:spPr>
          <a:xfrm>
            <a:off x="423678" y="4096787"/>
            <a:ext cx="6834373" cy="1325563"/>
          </a:xfrm>
          <a:prstGeom prst="rect">
            <a:avLst/>
          </a:prstGeom>
        </p:spPr>
        <p:txBody>
          <a:bodyPr anchor="ctr"/>
          <a:lstStyle>
            <a:lvl1pPr marL="0">
              <a:defRPr/>
            </a:lvl1pPr>
          </a:lstStyle>
          <a:p>
            <a:endParaRPr lang="en-US" dirty="0"/>
          </a:p>
        </p:txBody>
      </p:sp>
      <p:sp>
        <p:nvSpPr>
          <p:cNvPr id="12" name="Text Placeholder 18">
            <a:extLst>
              <a:ext uri="{FF2B5EF4-FFF2-40B4-BE49-F238E27FC236}">
                <a16:creationId xmlns:a16="http://schemas.microsoft.com/office/drawing/2014/main" id="{9B8E6F4B-4CC6-5FCE-4007-A5F1D2D1ADDF}"/>
              </a:ext>
            </a:extLst>
          </p:cNvPr>
          <p:cNvSpPr>
            <a:spLocks noGrp="1"/>
          </p:cNvSpPr>
          <p:nvPr>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dirty="0"/>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dirty="0"/>
              <a:t>Date</a:t>
            </a:r>
          </a:p>
        </p:txBody>
      </p:sp>
      <p:pic>
        <p:nvPicPr>
          <p:cNvPr id="4" name="Picture 7" descr="Picture 7">
            <a:extLst>
              <a:ext uri="{FF2B5EF4-FFF2-40B4-BE49-F238E27FC236}">
                <a16:creationId xmlns:a16="http://schemas.microsoft.com/office/drawing/2014/main" id="{9A372F44-A42F-C4E9-2BE0-379577A4C339}"/>
              </a:ext>
            </a:extLst>
          </p:cNvPr>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53CDD1AF-F877-7B25-F4C7-E4B23474FA4D}"/>
              </a:ext>
            </a:extLst>
          </p:cNvPr>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2994201271"/>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_3.2">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E9CDBA-FFF1-15A7-D821-42118298949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14" name="Picture Placeholder 6">
            <a:extLst>
              <a:ext uri="{FF2B5EF4-FFF2-40B4-BE49-F238E27FC236}">
                <a16:creationId xmlns:a16="http://schemas.microsoft.com/office/drawing/2014/main" id="{5806FA67-493F-A668-43D0-D8A61EF38121}"/>
              </a:ext>
            </a:extLst>
          </p:cNvPr>
          <p:cNvSpPr>
            <a:spLocks noGrp="1" noChangeAspect="1"/>
          </p:cNvSpPr>
          <p:nvPr>
            <p:ph type="pic" sz="quarter" idx="28" hasCustomPrompt="1"/>
          </p:nvPr>
        </p:nvSpPr>
        <p:spPr>
          <a:xfrm>
            <a:off x="1833055" y="1453182"/>
            <a:ext cx="1517904" cy="1517661"/>
          </a:xfrm>
          <a:prstGeom prst="ellipse">
            <a:avLst/>
          </a:prstGeom>
        </p:spPr>
        <p:txBody>
          <a:bodyPr>
            <a:normAutofit/>
          </a:bodyPr>
          <a:lstStyle>
            <a:lvl1pPr algn="ctr">
              <a:defRPr sz="1200"/>
            </a:lvl1pPr>
          </a:lstStyle>
          <a:p>
            <a:r>
              <a:rPr lang="en-US" dirty="0"/>
              <a:t>Insert Photo Here</a:t>
            </a:r>
          </a:p>
        </p:txBody>
      </p:sp>
      <p:sp>
        <p:nvSpPr>
          <p:cNvPr id="7" name="Picture Placeholder 6">
            <a:extLst>
              <a:ext uri="{FF2B5EF4-FFF2-40B4-BE49-F238E27FC236}">
                <a16:creationId xmlns:a16="http://schemas.microsoft.com/office/drawing/2014/main" id="{EB9FEBFB-74F7-2A70-C4DF-5E4A4906DDE9}"/>
              </a:ext>
            </a:extLst>
          </p:cNvPr>
          <p:cNvSpPr>
            <a:spLocks noGrp="1" noChangeAspect="1"/>
          </p:cNvSpPr>
          <p:nvPr>
            <p:ph type="pic" sz="quarter" idx="26" hasCustomPrompt="1"/>
          </p:nvPr>
        </p:nvSpPr>
        <p:spPr>
          <a:xfrm>
            <a:off x="10085790" y="2674769"/>
            <a:ext cx="1632204" cy="1631943"/>
          </a:xfrm>
          <a:prstGeom prst="ellipse">
            <a:avLst/>
          </a:prstGeom>
        </p:spPr>
        <p:txBody>
          <a:bodyPr>
            <a:normAutofit/>
          </a:bodyPr>
          <a:lstStyle>
            <a:lvl1pPr algn="ctr">
              <a:defRPr sz="1200"/>
            </a:lvl1pPr>
          </a:lstStyle>
          <a:p>
            <a:r>
              <a:rPr lang="en-US" dirty="0"/>
              <a:t>Insert Photo Here</a:t>
            </a:r>
          </a:p>
        </p:txBody>
      </p:sp>
      <p:sp>
        <p:nvSpPr>
          <p:cNvPr id="4" name="Picture Placeholder 6">
            <a:extLst>
              <a:ext uri="{FF2B5EF4-FFF2-40B4-BE49-F238E27FC236}">
                <a16:creationId xmlns:a16="http://schemas.microsoft.com/office/drawing/2014/main" id="{F8F45026-5EE8-A255-DA4C-C31ADDF1E499}"/>
              </a:ext>
            </a:extLst>
          </p:cNvPr>
          <p:cNvSpPr>
            <a:spLocks noGrp="1"/>
          </p:cNvSpPr>
          <p:nvPr>
            <p:ph type="pic" sz="quarter" idx="25" hasCustomPrompt="1"/>
          </p:nvPr>
        </p:nvSpPr>
        <p:spPr>
          <a:xfrm>
            <a:off x="7084922" y="663255"/>
            <a:ext cx="2838111" cy="2837656"/>
          </a:xfrm>
          <a:prstGeom prst="ellipse">
            <a:avLst/>
          </a:prstGeom>
        </p:spPr>
        <p:txBody>
          <a:bodyPr>
            <a:normAutofit/>
          </a:bodyPr>
          <a:lstStyle>
            <a:lvl1pPr algn="ctr">
              <a:defRPr sz="1200" b="1"/>
            </a:lvl1pPr>
          </a:lstStyle>
          <a:p>
            <a:br>
              <a:rPr lang="en-US" dirty="0"/>
            </a:br>
            <a:br>
              <a:rPr lang="en-US" dirty="0"/>
            </a:br>
            <a:r>
              <a:rPr lang="en-US" dirty="0"/>
              <a:t>Click to Insert</a:t>
            </a:r>
            <a:br>
              <a:rPr lang="en-US" dirty="0"/>
            </a:br>
            <a:r>
              <a:rPr lang="en-US" dirty="0"/>
              <a:t>Photo Here</a:t>
            </a:r>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2" name="Oval 30"/>
          <p:cNvSpPr/>
          <p:nvPr userDrawn="1"/>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userDrawn="1"/>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11" name="Title 16">
            <a:extLst>
              <a:ext uri="{FF2B5EF4-FFF2-40B4-BE49-F238E27FC236}">
                <a16:creationId xmlns:a16="http://schemas.microsoft.com/office/drawing/2014/main" id="{81EC524E-310E-EBC0-6520-7780A76D39BC}"/>
              </a:ext>
            </a:extLst>
          </p:cNvPr>
          <p:cNvSpPr>
            <a:spLocks noGrp="1"/>
          </p:cNvSpPr>
          <p:nvPr userDrawn="1">
            <p:ph type="title"/>
          </p:nvPr>
        </p:nvSpPr>
        <p:spPr>
          <a:xfrm>
            <a:off x="423678" y="4096787"/>
            <a:ext cx="6834373" cy="1325563"/>
          </a:xfrm>
          <a:prstGeom prst="rect">
            <a:avLst/>
          </a:prstGeom>
        </p:spPr>
        <p:txBody>
          <a:bodyPr anchor="ctr"/>
          <a:lstStyle>
            <a:lvl1pPr marL="0">
              <a:defRPr/>
            </a:lvl1pPr>
          </a:lstStyle>
          <a:p>
            <a:endParaRPr lang="en-US" dirty="0"/>
          </a:p>
        </p:txBody>
      </p:sp>
      <p:sp>
        <p:nvSpPr>
          <p:cNvPr id="12" name="Text Placeholder 18">
            <a:extLst>
              <a:ext uri="{FF2B5EF4-FFF2-40B4-BE49-F238E27FC236}">
                <a16:creationId xmlns:a16="http://schemas.microsoft.com/office/drawing/2014/main" id="{9B8E6F4B-4CC6-5FCE-4007-A5F1D2D1ADDF}"/>
              </a:ext>
            </a:extLst>
          </p:cNvPr>
          <p:cNvSpPr>
            <a:spLocks noGrp="1"/>
          </p:cNvSpPr>
          <p:nvPr userDrawn="1">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dirty="0"/>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userDrawn="1">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dirty="0"/>
              <a:t>Date</a:t>
            </a:r>
          </a:p>
        </p:txBody>
      </p:sp>
      <p:sp>
        <p:nvSpPr>
          <p:cNvPr id="10" name="Picture Placeholder 6">
            <a:extLst>
              <a:ext uri="{FF2B5EF4-FFF2-40B4-BE49-F238E27FC236}">
                <a16:creationId xmlns:a16="http://schemas.microsoft.com/office/drawing/2014/main" id="{6868B148-F5FF-8A4F-2953-A8944544261E}"/>
              </a:ext>
            </a:extLst>
          </p:cNvPr>
          <p:cNvSpPr>
            <a:spLocks noGrp="1" noChangeAspect="1"/>
          </p:cNvSpPr>
          <p:nvPr userDrawn="1">
            <p:ph type="pic" sz="quarter" idx="27" hasCustomPrompt="1"/>
          </p:nvPr>
        </p:nvSpPr>
        <p:spPr>
          <a:xfrm>
            <a:off x="4410934" y="2112558"/>
            <a:ext cx="1943100" cy="1942789"/>
          </a:xfrm>
          <a:prstGeom prst="ellipse">
            <a:avLst/>
          </a:prstGeom>
        </p:spPr>
        <p:txBody>
          <a:bodyPr>
            <a:normAutofit/>
          </a:bodyPr>
          <a:lstStyle>
            <a:lvl1pPr algn="ctr">
              <a:defRPr sz="1200" b="1"/>
            </a:lvl1pPr>
          </a:lstStyle>
          <a:p>
            <a:r>
              <a:rPr lang="en-US" dirty="0"/>
              <a:t>Click to Insert</a:t>
            </a:r>
            <a:br>
              <a:rPr lang="en-US" dirty="0"/>
            </a:br>
            <a:r>
              <a:rPr lang="en-US" dirty="0"/>
              <a:t>Photo Here</a:t>
            </a:r>
          </a:p>
        </p:txBody>
      </p:sp>
      <p:grpSp>
        <p:nvGrpSpPr>
          <p:cNvPr id="15" name="Group 14">
            <a:extLst>
              <a:ext uri="{FF2B5EF4-FFF2-40B4-BE49-F238E27FC236}">
                <a16:creationId xmlns:a16="http://schemas.microsoft.com/office/drawing/2014/main" id="{7837B5EE-670C-327D-BEB5-B0951610CE9D}"/>
              </a:ext>
            </a:extLst>
          </p:cNvPr>
          <p:cNvGrpSpPr/>
          <p:nvPr userDrawn="1"/>
        </p:nvGrpSpPr>
        <p:grpSpPr>
          <a:xfrm>
            <a:off x="1190454" y="1247536"/>
            <a:ext cx="2998703" cy="1722539"/>
            <a:chOff x="2380906" y="2495071"/>
            <a:chExt cx="5997405" cy="3445078"/>
          </a:xfrm>
        </p:grpSpPr>
        <p:pic>
          <p:nvPicPr>
            <p:cNvPr id="16" name="Picture 24" descr="Picture 24">
              <a:extLst>
                <a:ext uri="{FF2B5EF4-FFF2-40B4-BE49-F238E27FC236}">
                  <a16:creationId xmlns:a16="http://schemas.microsoft.com/office/drawing/2014/main" id="{D7038CCE-967F-A400-9CD7-7A9EF73A6EA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7" name="Picture 11" descr="Picture 11">
              <a:extLst>
                <a:ext uri="{FF2B5EF4-FFF2-40B4-BE49-F238E27FC236}">
                  <a16:creationId xmlns:a16="http://schemas.microsoft.com/office/drawing/2014/main" id="{42614A40-2424-04B7-5B14-A25A6B23F2A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8" name="Picture 13" descr="Picture 13">
              <a:extLst>
                <a:ext uri="{FF2B5EF4-FFF2-40B4-BE49-F238E27FC236}">
                  <a16:creationId xmlns:a16="http://schemas.microsoft.com/office/drawing/2014/main" id="{5F054376-3546-8998-FC84-D58CE142317C}"/>
                </a:ext>
              </a:extLst>
            </p:cNvPr>
            <p:cNvPicPr>
              <a:picLocks noChangeAspect="1"/>
            </p:cNvPicPr>
            <p:nvPr userDrawn="1"/>
          </p:nvPicPr>
          <p:blipFill>
            <a:blip r:embed="rId5"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9" name="Picture 15" descr="Picture 15">
              <a:extLst>
                <a:ext uri="{FF2B5EF4-FFF2-40B4-BE49-F238E27FC236}">
                  <a16:creationId xmlns:a16="http://schemas.microsoft.com/office/drawing/2014/main" id="{6EEACAC6-F759-C918-6EF0-A84B82C37F3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20" name="Picture 19">
            <a:extLst>
              <a:ext uri="{FF2B5EF4-FFF2-40B4-BE49-F238E27FC236}">
                <a16:creationId xmlns:a16="http://schemas.microsoft.com/office/drawing/2014/main" id="{FE70FEF7-C97D-6D8A-34C3-7342696EA20D}"/>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pic>
        <p:nvPicPr>
          <p:cNvPr id="3" name="Picture 7" descr="Picture 7">
            <a:extLst>
              <a:ext uri="{FF2B5EF4-FFF2-40B4-BE49-F238E27FC236}">
                <a16:creationId xmlns:a16="http://schemas.microsoft.com/office/drawing/2014/main" id="{E5B9EE4A-AD9B-9734-F07F-366F3DC8E6F6}"/>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268832B4-C8F7-7FE2-3FD6-7100F53E806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3393497484"/>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_04">
    <p:spTree>
      <p:nvGrpSpPr>
        <p:cNvPr id="1" name=""/>
        <p:cNvGrpSpPr/>
        <p:nvPr/>
      </p:nvGrpSpPr>
      <p:grpSpPr>
        <a:xfrm>
          <a:off x="0" y="0"/>
          <a:ext cx="0" cy="0"/>
          <a:chOff x="0" y="0"/>
          <a:chExt cx="0" cy="0"/>
        </a:xfrm>
      </p:grpSpPr>
      <p:pic>
        <p:nvPicPr>
          <p:cNvPr id="2" name="Picture 8" descr="Picture 8">
            <a:extLst>
              <a:ext uri="{FF2B5EF4-FFF2-40B4-BE49-F238E27FC236}">
                <a16:creationId xmlns:a16="http://schemas.microsoft.com/office/drawing/2014/main" id="{C2968C88-DC79-23B8-148A-F1ED4F2BD08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52004" y="203201"/>
            <a:ext cx="11887200" cy="6451599"/>
          </a:xfrm>
          <a:prstGeom prst="rect">
            <a:avLst/>
          </a:prstGeom>
          <a:ln w="12700">
            <a:miter lim="400000"/>
          </a:ln>
        </p:spPr>
      </p:pic>
      <p:pic>
        <p:nvPicPr>
          <p:cNvPr id="7" name="Picture 6">
            <a:extLst>
              <a:ext uri="{FF2B5EF4-FFF2-40B4-BE49-F238E27FC236}">
                <a16:creationId xmlns:a16="http://schemas.microsoft.com/office/drawing/2014/main" id="{85770439-377C-83B9-5139-E784BA7EB2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noFill/>
        </p:spPr>
      </p:pic>
      <p:sp>
        <p:nvSpPr>
          <p:cNvPr id="8" name="Rectangle 7">
            <a:extLst>
              <a:ext uri="{FF2B5EF4-FFF2-40B4-BE49-F238E27FC236}">
                <a16:creationId xmlns:a16="http://schemas.microsoft.com/office/drawing/2014/main" id="{0122B17F-E22F-3977-E4DA-DC900F756EE1}"/>
              </a:ext>
            </a:extLst>
          </p:cNvPr>
          <p:cNvSpPr/>
          <p:nvPr userDrawn="1"/>
        </p:nvSpPr>
        <p:spPr>
          <a:xfrm>
            <a:off x="342371" y="4051675"/>
            <a:ext cx="6768292" cy="1934847"/>
          </a:xfrm>
          <a:prstGeom prst="rect">
            <a:avLst/>
          </a:prstGeom>
          <a:solidFill>
            <a:schemeClr val="accent2">
              <a:alpha val="85000"/>
            </a:schemeClr>
          </a:solidFill>
          <a:ln w="12700">
            <a:miter lim="400000"/>
          </a:ln>
        </p:spPr>
        <p:txBody>
          <a:bodyPr lIns="45719" rIns="45719" rtlCol="0" anchor="ctr"/>
          <a:lstStyle/>
          <a:p>
            <a:pPr algn="l" defTabSz="914400"/>
            <a:endParaRPr lang="en-US" sz="1800" dirty="0">
              <a:solidFill>
                <a:srgbClr val="00326C"/>
              </a:solidFill>
              <a:latin typeface="Arial"/>
              <a:ea typeface="Arial"/>
              <a:cs typeface="Arial"/>
              <a:sym typeface="Arial"/>
            </a:endParaRPr>
          </a:p>
        </p:txBody>
      </p:sp>
      <p:sp>
        <p:nvSpPr>
          <p:cNvPr id="9" name="Title 16">
            <a:extLst>
              <a:ext uri="{FF2B5EF4-FFF2-40B4-BE49-F238E27FC236}">
                <a16:creationId xmlns:a16="http://schemas.microsoft.com/office/drawing/2014/main" id="{64FAFA71-70CC-13CD-C9BF-F9A194BFAA85}"/>
              </a:ext>
            </a:extLst>
          </p:cNvPr>
          <p:cNvSpPr>
            <a:spLocks noGrp="1"/>
          </p:cNvSpPr>
          <p:nvPr>
            <p:ph type="title"/>
          </p:nvPr>
        </p:nvSpPr>
        <p:spPr>
          <a:xfrm>
            <a:off x="342370" y="4051675"/>
            <a:ext cx="6765191" cy="1325563"/>
          </a:xfrm>
          <a:prstGeom prst="rect">
            <a:avLst/>
          </a:prstGeom>
        </p:spPr>
        <p:txBody>
          <a:bodyPr anchor="ctr"/>
          <a:lstStyle>
            <a:lvl1pPr marL="0">
              <a:defRPr>
                <a:solidFill>
                  <a:schemeClr val="bg1"/>
                </a:solidFill>
              </a:defRPr>
            </a:lvl1pPr>
          </a:lstStyle>
          <a:p>
            <a:endParaRPr lang="en-US" dirty="0"/>
          </a:p>
        </p:txBody>
      </p:sp>
      <p:sp>
        <p:nvSpPr>
          <p:cNvPr id="10" name="Text Placeholder 18">
            <a:extLst>
              <a:ext uri="{FF2B5EF4-FFF2-40B4-BE49-F238E27FC236}">
                <a16:creationId xmlns:a16="http://schemas.microsoft.com/office/drawing/2014/main" id="{C4494CD4-AF88-F8B2-AE23-64DDB370D4AB}"/>
              </a:ext>
            </a:extLst>
          </p:cNvPr>
          <p:cNvSpPr>
            <a:spLocks noGrp="1"/>
          </p:cNvSpPr>
          <p:nvPr>
            <p:ph type="body" sz="quarter" idx="10" hasCustomPrompt="1"/>
          </p:nvPr>
        </p:nvSpPr>
        <p:spPr>
          <a:xfrm>
            <a:off x="345474" y="5377238"/>
            <a:ext cx="6765191" cy="304641"/>
          </a:xfrm>
          <a:prstGeom prst="rect">
            <a:avLst/>
          </a:prstGeom>
        </p:spPr>
        <p:txBody>
          <a:bodyPr anchor="ctr"/>
          <a:lstStyle>
            <a:lvl1pPr marL="0">
              <a:defRPr sz="1400">
                <a:solidFill>
                  <a:schemeClr val="bg1"/>
                </a:solidFill>
              </a:defRPr>
            </a:lvl1pPr>
          </a:lstStyle>
          <a:p>
            <a:pPr lvl="0"/>
            <a:r>
              <a:rPr lang="en-US" dirty="0"/>
              <a:t>Presenter Name | Title</a:t>
            </a:r>
          </a:p>
        </p:txBody>
      </p:sp>
      <p:sp>
        <p:nvSpPr>
          <p:cNvPr id="11" name="Text Placeholder 18">
            <a:extLst>
              <a:ext uri="{FF2B5EF4-FFF2-40B4-BE49-F238E27FC236}">
                <a16:creationId xmlns:a16="http://schemas.microsoft.com/office/drawing/2014/main" id="{BE74DF2D-47F3-9BFB-BD35-9377A6E506C0}"/>
              </a:ext>
            </a:extLst>
          </p:cNvPr>
          <p:cNvSpPr>
            <a:spLocks noGrp="1"/>
          </p:cNvSpPr>
          <p:nvPr>
            <p:ph type="body" sz="quarter" idx="11" hasCustomPrompt="1"/>
          </p:nvPr>
        </p:nvSpPr>
        <p:spPr>
          <a:xfrm>
            <a:off x="342371" y="5681880"/>
            <a:ext cx="6768292" cy="304641"/>
          </a:xfrm>
          <a:prstGeom prst="rect">
            <a:avLst/>
          </a:prstGeom>
        </p:spPr>
        <p:txBody>
          <a:bodyPr anchor="ctr"/>
          <a:lstStyle>
            <a:lvl1pPr marL="0">
              <a:defRPr sz="1400">
                <a:solidFill>
                  <a:schemeClr val="bg1"/>
                </a:solidFill>
              </a:defRPr>
            </a:lvl1pPr>
          </a:lstStyle>
          <a:p>
            <a:pPr lvl="0"/>
            <a:r>
              <a:rPr lang="en-US" dirty="0"/>
              <a:t>Date</a:t>
            </a:r>
          </a:p>
        </p:txBody>
      </p:sp>
      <p:pic>
        <p:nvPicPr>
          <p:cNvPr id="6" name="Picture 2" descr="Picture 2">
            <a:extLst>
              <a:ext uri="{FF2B5EF4-FFF2-40B4-BE49-F238E27FC236}">
                <a16:creationId xmlns:a16="http://schemas.microsoft.com/office/drawing/2014/main" id="{BEDD1BE5-12A4-4F2D-F32C-142C6469010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3983857286"/>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_5.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400" y="237231"/>
            <a:ext cx="11887200" cy="6451599"/>
          </a:xfrm>
          <a:prstGeom prst="rect">
            <a:avLst/>
          </a:prstGeom>
          <a:solidFill>
            <a:schemeClr val="accent2">
              <a:lumMod val="60000"/>
              <a:lumOff val="4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2" name="Oval 1">
            <a:extLst>
              <a:ext uri="{FF2B5EF4-FFF2-40B4-BE49-F238E27FC236}">
                <a16:creationId xmlns:a16="http://schemas.microsoft.com/office/drawing/2014/main" id="{24EBF1CB-4E0D-6FD2-43CF-CD9CC9F45E59}"/>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4" name="Oval 3">
            <a:extLst>
              <a:ext uri="{FF2B5EF4-FFF2-40B4-BE49-F238E27FC236}">
                <a16:creationId xmlns:a16="http://schemas.microsoft.com/office/drawing/2014/main" id="{4C603678-281C-0D3F-B4D4-97AF6AD687A1}"/>
              </a:ext>
            </a:extLst>
          </p:cNvPr>
          <p:cNvSpPr/>
          <p:nvPr userDrawn="1"/>
        </p:nvSpPr>
        <p:spPr>
          <a:xfrm>
            <a:off x="3061299" y="1833350"/>
            <a:ext cx="3299713" cy="3259365"/>
          </a:xfrm>
          <a:prstGeom prst="ellipse">
            <a:avLst/>
          </a:prstGeom>
          <a:blipFill dpi="0" rotWithShape="1">
            <a:blip r:embed="rId5" cstate="screen">
              <a:alphaModFix amt="8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5" name="Oval 4">
            <a:extLst>
              <a:ext uri="{FF2B5EF4-FFF2-40B4-BE49-F238E27FC236}">
                <a16:creationId xmlns:a16="http://schemas.microsoft.com/office/drawing/2014/main" id="{BF890080-0DA7-855B-3492-2476D80642DE}"/>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0" name="Oval 9">
            <a:extLst>
              <a:ext uri="{FF2B5EF4-FFF2-40B4-BE49-F238E27FC236}">
                <a16:creationId xmlns:a16="http://schemas.microsoft.com/office/drawing/2014/main" id="{54C33D37-A5EF-91F1-09C3-1B1638D9C2C2}"/>
              </a:ext>
            </a:extLst>
          </p:cNvPr>
          <p:cNvSpPr/>
          <p:nvPr userDrawn="1"/>
        </p:nvSpPr>
        <p:spPr>
          <a:xfrm>
            <a:off x="2739808"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9" name="Headline Goes Here">
            <a:extLst>
              <a:ext uri="{FF2B5EF4-FFF2-40B4-BE49-F238E27FC236}">
                <a16:creationId xmlns:a16="http://schemas.microsoft.com/office/drawing/2014/main" id="{87FD602B-11F2-0823-077B-2AAB364812D8}"/>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dirty="0"/>
              <a:t>Click to edit title</a:t>
            </a:r>
            <a:endParaRPr dirty="0"/>
          </a:p>
        </p:txBody>
      </p:sp>
    </p:spTree>
    <p:extLst>
      <p:ext uri="{BB962C8B-B14F-4D97-AF65-F5344CB8AC3E}">
        <p14:creationId xmlns:p14="http://schemas.microsoft.com/office/powerpoint/2010/main" val="4206656650"/>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_5.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1"/>
            <a:ext cx="11894690" cy="6455664"/>
          </a:xfrm>
          <a:prstGeom prst="rect">
            <a:avLst/>
          </a:prstGeom>
          <a:solidFill>
            <a:schemeClr val="accent2">
              <a:lumMod val="60000"/>
              <a:lumOff val="40000"/>
            </a:schemeClr>
          </a:solidFill>
        </p:spPr>
      </p:pic>
      <p:sp>
        <p:nvSpPr>
          <p:cNvPr id="19" name="Picture Placeholder 6">
            <a:extLst>
              <a:ext uri="{FF2B5EF4-FFF2-40B4-BE49-F238E27FC236}">
                <a16:creationId xmlns:a16="http://schemas.microsoft.com/office/drawing/2014/main" id="{85E225CF-69C6-64C4-7E74-D2BA6772D78A}"/>
              </a:ext>
            </a:extLst>
          </p:cNvPr>
          <p:cNvSpPr>
            <a:spLocks noGrp="1"/>
          </p:cNvSpPr>
          <p:nvPr>
            <p:ph type="pic" sz="quarter" idx="25" hasCustomPrompt="1"/>
          </p:nvPr>
        </p:nvSpPr>
        <p:spPr>
          <a:xfrm>
            <a:off x="3081210" y="1833349"/>
            <a:ext cx="3259888" cy="3259365"/>
          </a:xfrm>
          <a:prstGeom prst="ellipse">
            <a:avLst/>
          </a:prstGeom>
        </p:spPr>
        <p:txBody>
          <a:bodyPr>
            <a:normAutofit/>
          </a:bodyPr>
          <a:lstStyle>
            <a:lvl1pPr algn="ctr">
              <a:defRPr sz="1200" b="1"/>
            </a:lvl1pPr>
          </a:lstStyle>
          <a:p>
            <a:br>
              <a:rPr lang="en-US" dirty="0"/>
            </a:br>
            <a:br>
              <a:rPr lang="en-US" dirty="0"/>
            </a:br>
            <a:r>
              <a:rPr lang="en-US" dirty="0"/>
              <a:t>Click to Insert</a:t>
            </a:r>
            <a:br>
              <a:rPr lang="en-US" dirty="0"/>
            </a:br>
            <a:r>
              <a:rPr lang="en-US" dirty="0"/>
              <a:t>Photo Here</a:t>
            </a:r>
          </a:p>
        </p:txBody>
      </p:sp>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7" name="Headline Goes Here">
            <a:extLst>
              <a:ext uri="{FF2B5EF4-FFF2-40B4-BE49-F238E27FC236}">
                <a16:creationId xmlns:a16="http://schemas.microsoft.com/office/drawing/2014/main" id="{D8456AC4-6249-EFEE-BCED-D4A0BA36EFBA}"/>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6" name="Oval 15">
            <a:extLst>
              <a:ext uri="{FF2B5EF4-FFF2-40B4-BE49-F238E27FC236}">
                <a16:creationId xmlns:a16="http://schemas.microsoft.com/office/drawing/2014/main" id="{BF20711F-1855-039A-C0CE-C50B412911FF}"/>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8" name="Oval 17">
            <a:extLst>
              <a:ext uri="{FF2B5EF4-FFF2-40B4-BE49-F238E27FC236}">
                <a16:creationId xmlns:a16="http://schemas.microsoft.com/office/drawing/2014/main" id="{25035D62-3034-92D4-BD55-EB679CEB2691}"/>
              </a:ext>
            </a:extLst>
          </p:cNvPr>
          <p:cNvSpPr/>
          <p:nvPr userDrawn="1"/>
        </p:nvSpPr>
        <p:spPr>
          <a:xfrm>
            <a:off x="2739808"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0" name="Oval 19">
            <a:extLst>
              <a:ext uri="{FF2B5EF4-FFF2-40B4-BE49-F238E27FC236}">
                <a16:creationId xmlns:a16="http://schemas.microsoft.com/office/drawing/2014/main" id="{904C408B-365A-8133-83B4-B078C0FA0DB6}"/>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217005917"/>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_6.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2" name="Oval 1">
            <a:extLst>
              <a:ext uri="{FF2B5EF4-FFF2-40B4-BE49-F238E27FC236}">
                <a16:creationId xmlns:a16="http://schemas.microsoft.com/office/drawing/2014/main" id="{24EBF1CB-4E0D-6FD2-43CF-CD9CC9F45E59}"/>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4" name="Oval 3">
            <a:extLst>
              <a:ext uri="{FF2B5EF4-FFF2-40B4-BE49-F238E27FC236}">
                <a16:creationId xmlns:a16="http://schemas.microsoft.com/office/drawing/2014/main" id="{4C603678-281C-0D3F-B4D4-97AF6AD687A1}"/>
              </a:ext>
            </a:extLst>
          </p:cNvPr>
          <p:cNvSpPr/>
          <p:nvPr userDrawn="1"/>
        </p:nvSpPr>
        <p:spPr>
          <a:xfrm>
            <a:off x="3061299" y="1833350"/>
            <a:ext cx="3299713" cy="3259365"/>
          </a:xfrm>
          <a:prstGeom prst="ellipse">
            <a:avLst/>
          </a:prstGeom>
          <a:blipFill dpi="0" rotWithShape="1">
            <a:blip r:embed="rId5" cstate="screen">
              <a:alphaModFix amt="8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5" name="Oval 4">
            <a:extLst>
              <a:ext uri="{FF2B5EF4-FFF2-40B4-BE49-F238E27FC236}">
                <a16:creationId xmlns:a16="http://schemas.microsoft.com/office/drawing/2014/main" id="{BF890080-0DA7-855B-3492-2476D80642DE}"/>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0" name="Oval 9">
            <a:extLst>
              <a:ext uri="{FF2B5EF4-FFF2-40B4-BE49-F238E27FC236}">
                <a16:creationId xmlns:a16="http://schemas.microsoft.com/office/drawing/2014/main" id="{54C33D37-A5EF-91F1-09C3-1B1638D9C2C2}"/>
              </a:ext>
            </a:extLst>
          </p:cNvPr>
          <p:cNvSpPr/>
          <p:nvPr userDrawn="1"/>
        </p:nvSpPr>
        <p:spPr>
          <a:xfrm>
            <a:off x="2739809"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8" name="Headline Goes Here">
            <a:extLst>
              <a:ext uri="{FF2B5EF4-FFF2-40B4-BE49-F238E27FC236}">
                <a16:creationId xmlns:a16="http://schemas.microsoft.com/office/drawing/2014/main" id="{0B57C8C3-81F9-D3CA-68D1-6C8BF81E44C0}"/>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dirty="0"/>
              <a:t>Click to edit title</a:t>
            </a:r>
            <a:endParaRPr dirty="0"/>
          </a:p>
        </p:txBody>
      </p:sp>
    </p:spTree>
    <p:extLst>
      <p:ext uri="{BB962C8B-B14F-4D97-AF65-F5344CB8AC3E}">
        <p14:creationId xmlns:p14="http://schemas.microsoft.com/office/powerpoint/2010/main" val="150690840"/>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_6.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400" y="208252"/>
            <a:ext cx="11887200" cy="6451599"/>
          </a:xfrm>
          <a:prstGeom prst="rect">
            <a:avLst/>
          </a:prstGeom>
          <a:solidFill>
            <a:schemeClr val="accent5">
              <a:lumMod val="60000"/>
              <a:lumOff val="4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20" name="Headline Goes Here">
            <a:extLst>
              <a:ext uri="{FF2B5EF4-FFF2-40B4-BE49-F238E27FC236}">
                <a16:creationId xmlns:a16="http://schemas.microsoft.com/office/drawing/2014/main" id="{8A2AA1BD-B2FD-3080-B8E4-7785455F6EC2}"/>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2" name="Picture Placeholder 6">
            <a:extLst>
              <a:ext uri="{FF2B5EF4-FFF2-40B4-BE49-F238E27FC236}">
                <a16:creationId xmlns:a16="http://schemas.microsoft.com/office/drawing/2014/main" id="{9696970B-DCCD-D9EB-A245-A01CB178FEF5}"/>
              </a:ext>
            </a:extLst>
          </p:cNvPr>
          <p:cNvSpPr>
            <a:spLocks noGrp="1"/>
          </p:cNvSpPr>
          <p:nvPr>
            <p:ph type="pic" sz="quarter" idx="25" hasCustomPrompt="1"/>
          </p:nvPr>
        </p:nvSpPr>
        <p:spPr>
          <a:xfrm>
            <a:off x="3081210" y="1833349"/>
            <a:ext cx="3259888" cy="3259365"/>
          </a:xfrm>
          <a:prstGeom prst="ellipse">
            <a:avLst/>
          </a:prstGeom>
        </p:spPr>
        <p:txBody>
          <a:bodyPr>
            <a:normAutofit/>
          </a:bodyPr>
          <a:lstStyle>
            <a:lvl1pPr algn="ctr">
              <a:defRPr sz="1200" b="1"/>
            </a:lvl1pPr>
          </a:lstStyle>
          <a:p>
            <a:br>
              <a:rPr lang="en-US" dirty="0"/>
            </a:br>
            <a:br>
              <a:rPr lang="en-US" dirty="0"/>
            </a:br>
            <a:r>
              <a:rPr lang="en-US" dirty="0"/>
              <a:t>Click to Insert</a:t>
            </a:r>
            <a:br>
              <a:rPr lang="en-US" dirty="0"/>
            </a:br>
            <a:r>
              <a:rPr lang="en-US" dirty="0"/>
              <a:t>Photo Here</a:t>
            </a:r>
          </a:p>
        </p:txBody>
      </p:sp>
      <p:sp>
        <p:nvSpPr>
          <p:cNvPr id="15" name="Oval 14">
            <a:extLst>
              <a:ext uri="{FF2B5EF4-FFF2-40B4-BE49-F238E27FC236}">
                <a16:creationId xmlns:a16="http://schemas.microsoft.com/office/drawing/2014/main" id="{12E50D0B-EC6D-E793-1789-85893BD7F584}"/>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6" name="Oval 15">
            <a:extLst>
              <a:ext uri="{FF2B5EF4-FFF2-40B4-BE49-F238E27FC236}">
                <a16:creationId xmlns:a16="http://schemas.microsoft.com/office/drawing/2014/main" id="{1253089D-1926-A701-F266-9B284500FF34}"/>
              </a:ext>
            </a:extLst>
          </p:cNvPr>
          <p:cNvSpPr/>
          <p:nvPr userDrawn="1"/>
        </p:nvSpPr>
        <p:spPr>
          <a:xfrm>
            <a:off x="2739808"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7" name="Oval 16">
            <a:extLst>
              <a:ext uri="{FF2B5EF4-FFF2-40B4-BE49-F238E27FC236}">
                <a16:creationId xmlns:a16="http://schemas.microsoft.com/office/drawing/2014/main" id="{FBBA8719-CB2A-C158-8CAB-2367B52E3D16}"/>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747549366"/>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hapter_01">
    <p:spTree>
      <p:nvGrpSpPr>
        <p:cNvPr id="1" name=""/>
        <p:cNvGrpSpPr/>
        <p:nvPr/>
      </p:nvGrpSpPr>
      <p:grpSpPr>
        <a:xfrm>
          <a:off x="0" y="0"/>
          <a:ext cx="0" cy="0"/>
          <a:chOff x="0" y="0"/>
          <a:chExt cx="0" cy="0"/>
        </a:xfrm>
      </p:grpSpPr>
      <p:sp>
        <p:nvSpPr>
          <p:cNvPr id="6" name="Chapter Slide Copy Goes Here">
            <a:extLst>
              <a:ext uri="{FF2B5EF4-FFF2-40B4-BE49-F238E27FC236}">
                <a16:creationId xmlns:a16="http://schemas.microsoft.com/office/drawing/2014/main" id="{A570A463-2EB5-197B-2AD3-CFBDA2FB6284}"/>
              </a:ext>
            </a:extLst>
          </p:cNvPr>
          <p:cNvSpPr txBox="1">
            <a:spLocks noGrp="1"/>
          </p:cNvSpPr>
          <p:nvPr>
            <p:ph type="body" sz="quarter" idx="21" hasCustomPrompt="1"/>
          </p:nvPr>
        </p:nvSpPr>
        <p:spPr>
          <a:xfrm>
            <a:off x="342620" y="3105834"/>
            <a:ext cx="5752984" cy="646331"/>
          </a:xfrm>
          <a:prstGeom prst="rect">
            <a:avLst/>
          </a:prstGeom>
        </p:spPr>
        <p:txBody>
          <a:bodyPr anchor="ctr">
            <a:spAutoFit/>
          </a:bodyPr>
          <a:lstStyle>
            <a:lvl1pPr marL="0" defTabSz="1219139">
              <a:defRPr sz="3600" b="1" i="0">
                <a:solidFill>
                  <a:srgbClr val="00326C"/>
                </a:solidFill>
                <a:latin typeface="Arial" panose="020B0604020202020204" pitchFamily="34" charset="0"/>
                <a:ea typeface="Arial" panose="020B0604020202020204" pitchFamily="34" charset="0"/>
                <a:cs typeface="Arial" panose="020B0604020202020204" pitchFamily="34" charset="0"/>
                <a:sym typeface="Arial"/>
              </a:defRPr>
            </a:lvl1pPr>
          </a:lstStyle>
          <a:p>
            <a:r>
              <a:rPr lang="en-US" dirty="0"/>
              <a:t>Click to add title</a:t>
            </a:r>
          </a:p>
        </p:txBody>
      </p:sp>
      <p:sp>
        <p:nvSpPr>
          <p:cNvPr id="2" name="Rectangle 1">
            <a:extLst>
              <a:ext uri="{FF2B5EF4-FFF2-40B4-BE49-F238E27FC236}">
                <a16:creationId xmlns:a16="http://schemas.microsoft.com/office/drawing/2014/main" id="{F6CB3070-C088-7AC3-40DD-6E290D35AC57}"/>
              </a:ext>
            </a:extLst>
          </p:cNvPr>
          <p:cNvSpPr/>
          <p:nvPr userDrawn="1"/>
        </p:nvSpPr>
        <p:spPr>
          <a:xfrm>
            <a:off x="0" y="0"/>
            <a:ext cx="12192000" cy="6858000"/>
          </a:xfrm>
          <a:prstGeom prst="rect">
            <a:avLst/>
          </a:prstGeom>
          <a:gradFill>
            <a:gsLst>
              <a:gs pos="0">
                <a:srgbClr val="78CFE8"/>
              </a:gs>
              <a:gs pos="30000">
                <a:srgbClr val="AEEAF5"/>
              </a:gs>
              <a:gs pos="49530">
                <a:srgbClr val="AEEAF5"/>
              </a:gs>
              <a:gs pos="72000">
                <a:srgbClr val="AEEAF5"/>
              </a:gs>
              <a:gs pos="100000">
                <a:srgbClr val="78CFE8"/>
              </a:gs>
            </a:gsLst>
            <a:lin ang="5400000" scaled="1"/>
          </a:gradFill>
          <a:ln w="12700">
            <a:miter lim="400000"/>
          </a:ln>
        </p:spPr>
        <p:txBody>
          <a:bodyPr lIns="45719" rIns="45719" rtlCol="0" anchor="ctr"/>
          <a:lstStyle/>
          <a:p>
            <a:pPr algn="l" defTabSz="914400"/>
            <a:endParaRPr lang="en-US" sz="1800" dirty="0">
              <a:solidFill>
                <a:srgbClr val="00326C"/>
              </a:solidFill>
              <a:latin typeface="Arial"/>
              <a:ea typeface="Arial"/>
              <a:cs typeface="Arial"/>
              <a:sym typeface="Arial"/>
            </a:endParaRPr>
          </a:p>
        </p:txBody>
      </p:sp>
    </p:spTree>
    <p:extLst>
      <p:ext uri="{BB962C8B-B14F-4D97-AF65-F5344CB8AC3E}">
        <p14:creationId xmlns:p14="http://schemas.microsoft.com/office/powerpoint/2010/main" val="1099684601"/>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hapter_0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4AAEC5-9911-0660-6BE6-F4DDDF2C0F5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2" name="Slide Number">
            <a:extLst>
              <a:ext uri="{FF2B5EF4-FFF2-40B4-BE49-F238E27FC236}">
                <a16:creationId xmlns:a16="http://schemas.microsoft.com/office/drawing/2014/main" id="{935A06D5-90C7-55E2-BF30-52E0E37B7891}"/>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5" name="Picture 2" descr="Picture 2">
            <a:extLst>
              <a:ext uri="{FF2B5EF4-FFF2-40B4-BE49-F238E27FC236}">
                <a16:creationId xmlns:a16="http://schemas.microsoft.com/office/drawing/2014/main" id="{B81351FA-CFFD-FE60-B472-AB562281EF8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6" name="Chapter Slide Copy Goes Here">
            <a:extLst>
              <a:ext uri="{FF2B5EF4-FFF2-40B4-BE49-F238E27FC236}">
                <a16:creationId xmlns:a16="http://schemas.microsoft.com/office/drawing/2014/main" id="{BDFF5EC0-28BC-EE3B-A4DD-51FC838C7118}"/>
              </a:ext>
            </a:extLst>
          </p:cNvPr>
          <p:cNvSpPr txBox="1">
            <a:spLocks noGrp="1"/>
          </p:cNvSpPr>
          <p:nvPr>
            <p:ph type="body" sz="quarter" idx="21" hasCustomPrompt="1"/>
          </p:nvPr>
        </p:nvSpPr>
        <p:spPr>
          <a:xfrm>
            <a:off x="342620" y="3105834"/>
            <a:ext cx="5752984" cy="646331"/>
          </a:xfrm>
          <a:prstGeom prst="rect">
            <a:avLst/>
          </a:prstGeom>
        </p:spPr>
        <p:txBody>
          <a:bodyPr anchor="ctr">
            <a:spAutoFit/>
          </a:bodyPr>
          <a:lstStyle>
            <a:lvl1pPr marL="0" defTabSz="1219139">
              <a:defRPr sz="3600" b="1" i="0">
                <a:solidFill>
                  <a:srgbClr val="00326C"/>
                </a:solidFill>
                <a:latin typeface="Arial" panose="020B0604020202020204" pitchFamily="34" charset="0"/>
                <a:ea typeface="Arial" panose="020B0604020202020204" pitchFamily="34" charset="0"/>
                <a:cs typeface="Arial" panose="020B0604020202020204" pitchFamily="34" charset="0"/>
                <a:sym typeface="Arial"/>
              </a:defRPr>
            </a:lvl1pPr>
          </a:lstStyle>
          <a:p>
            <a:r>
              <a:rPr lang="en-US" dirty="0"/>
              <a:t>Click to add title</a:t>
            </a:r>
          </a:p>
        </p:txBody>
      </p:sp>
    </p:spTree>
    <p:extLst>
      <p:ext uri="{BB962C8B-B14F-4D97-AF65-F5344CB8AC3E}">
        <p14:creationId xmlns:p14="http://schemas.microsoft.com/office/powerpoint/2010/main" val="3296450787"/>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87F168-0DA7-09CC-BAC2-322F893D618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noFill/>
        </p:spPr>
      </p:pic>
      <p:pic>
        <p:nvPicPr>
          <p:cNvPr id="2" name="Picture 1">
            <a:extLst>
              <a:ext uri="{FF2B5EF4-FFF2-40B4-BE49-F238E27FC236}">
                <a16:creationId xmlns:a16="http://schemas.microsoft.com/office/drawing/2014/main" id="{283141F5-DC4D-C770-EA13-B4E5EEE1665B}"/>
              </a:ext>
            </a:extLst>
          </p:cNvPr>
          <p:cNvPicPr>
            <a:picLocks noChangeAspect="1"/>
          </p:cNvPicPr>
          <p:nvPr userDrawn="1"/>
        </p:nvPicPr>
        <p:blipFill rotWithShape="1">
          <a:blip r:embed="rId3" cstate="screen">
            <a:alphaModFix amt="35000"/>
            <a:extLst>
              <a:ext uri="{28A0092B-C50C-407E-A947-70E740481C1C}">
                <a14:useLocalDpi xmlns:a14="http://schemas.microsoft.com/office/drawing/2010/main"/>
              </a:ext>
            </a:extLst>
          </a:blip>
          <a:srcRect t="-1"/>
          <a:stretch/>
        </p:blipFill>
        <p:spPr>
          <a:xfrm>
            <a:off x="152002" y="203615"/>
            <a:ext cx="11884055" cy="6451184"/>
          </a:xfrm>
          <a:prstGeom prst="rect">
            <a:avLst/>
          </a:prstGeom>
          <a:solidFill>
            <a:schemeClr val="bg1">
              <a:alpha val="59000"/>
            </a:schemeClr>
          </a:solidFill>
        </p:spPr>
      </p:pic>
      <p:sp>
        <p:nvSpPr>
          <p:cNvPr id="7" name="Slide Number">
            <a:extLst>
              <a:ext uri="{FF2B5EF4-FFF2-40B4-BE49-F238E27FC236}">
                <a16:creationId xmlns:a16="http://schemas.microsoft.com/office/drawing/2014/main" id="{E1AEE0A1-76BB-3488-86ED-3E58B2648DA3}"/>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solidFill>
                  <a:schemeClr val="bg1"/>
                </a:solidFill>
              </a:rPr>
              <a:pPr/>
              <a:t>‹#›</a:t>
            </a:fld>
            <a:endParaRPr lang="en-US" sz="900" dirty="0">
              <a:solidFill>
                <a:schemeClr val="bg1"/>
              </a:solidFill>
            </a:endParaRPr>
          </a:p>
        </p:txBody>
      </p:sp>
      <p:sp>
        <p:nvSpPr>
          <p:cNvPr id="4" name="Title 3">
            <a:extLst>
              <a:ext uri="{FF2B5EF4-FFF2-40B4-BE49-F238E27FC236}">
                <a16:creationId xmlns:a16="http://schemas.microsoft.com/office/drawing/2014/main" id="{735DC76B-A9CC-0B7A-4D4E-9AA352921D2F}"/>
              </a:ext>
            </a:extLst>
          </p:cNvPr>
          <p:cNvSpPr>
            <a:spLocks noGrp="1"/>
          </p:cNvSpPr>
          <p:nvPr>
            <p:ph type="title" hasCustomPrompt="1"/>
          </p:nvPr>
        </p:nvSpPr>
        <p:spPr>
          <a:xfrm>
            <a:off x="1772417" y="2144062"/>
            <a:ext cx="8643223" cy="3007159"/>
          </a:xfrm>
          <a:prstGeom prst="rect">
            <a:avLst/>
          </a:prstGeom>
        </p:spPr>
        <p:txBody>
          <a:bodyPr anchor="ctr"/>
          <a:lstStyle>
            <a:lvl1pPr algn="ctr">
              <a:defRPr/>
            </a:lvl1pPr>
          </a:lstStyle>
          <a:p>
            <a:r>
              <a:rPr lang="en-US" dirty="0">
                <a:solidFill>
                  <a:schemeClr val="accent1"/>
                </a:solidFill>
              </a:rPr>
              <a:t>“Insert quote text here. </a:t>
            </a:r>
            <a:r>
              <a:rPr lang="en-US" dirty="0" err="1">
                <a:solidFill>
                  <a:schemeClr val="accent1"/>
                </a:solidFill>
              </a:rPr>
              <a:t>Dorem</a:t>
            </a:r>
            <a:r>
              <a:rPr lang="en-US" dirty="0">
                <a:solidFill>
                  <a:schemeClr val="accent1"/>
                </a:solidFill>
              </a:rPr>
              <a:t> ipsum molars suite for </a:t>
            </a:r>
            <a:r>
              <a:rPr lang="en-US" dirty="0" err="1">
                <a:solidFill>
                  <a:schemeClr val="accent1"/>
                </a:solidFill>
              </a:rPr>
              <a:t>jasporlet</a:t>
            </a:r>
            <a:r>
              <a:rPr lang="en-US" dirty="0">
                <a:solidFill>
                  <a:schemeClr val="accent1"/>
                </a:solidFill>
              </a:rPr>
              <a:t> </a:t>
            </a:r>
            <a:r>
              <a:rPr lang="en-US" dirty="0" err="1">
                <a:solidFill>
                  <a:schemeClr val="accent1"/>
                </a:solidFill>
              </a:rPr>
              <a:t>uberstand</a:t>
            </a:r>
            <a:r>
              <a:rPr lang="en-US" dirty="0">
                <a:solidFill>
                  <a:schemeClr val="accent1"/>
                </a:solidFill>
              </a:rPr>
              <a:t> mole </a:t>
            </a:r>
            <a:r>
              <a:rPr lang="en-US" dirty="0" err="1">
                <a:solidFill>
                  <a:schemeClr val="accent1"/>
                </a:solidFill>
              </a:rPr>
              <a:t>uberstand</a:t>
            </a:r>
            <a:r>
              <a:rPr lang="en-US" dirty="0">
                <a:solidFill>
                  <a:schemeClr val="accent1"/>
                </a:solidFill>
              </a:rPr>
              <a:t> </a:t>
            </a:r>
            <a:r>
              <a:rPr lang="en-US" dirty="0" err="1">
                <a:solidFill>
                  <a:schemeClr val="accent1"/>
                </a:solidFill>
              </a:rPr>
              <a:t>whippl</a:t>
            </a:r>
            <a:r>
              <a:rPr lang="en-US" dirty="0">
                <a:solidFill>
                  <a:schemeClr val="accent1"/>
                </a:solidFill>
              </a:rPr>
              <a:t> stun.”</a:t>
            </a:r>
          </a:p>
        </p:txBody>
      </p:sp>
      <p:pic>
        <p:nvPicPr>
          <p:cNvPr id="3" name="Picture 2" descr="Picture 2">
            <a:extLst>
              <a:ext uri="{FF2B5EF4-FFF2-40B4-BE49-F238E27FC236}">
                <a16:creationId xmlns:a16="http://schemas.microsoft.com/office/drawing/2014/main" id="{2DBA458E-A94F-207C-9E2B-91273DCB3EF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480068492"/>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Main_Headsho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834B65B-723E-0592-29F8-8C9D56ABF7C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15" name="Picture Placeholder 6">
            <a:extLst>
              <a:ext uri="{FF2B5EF4-FFF2-40B4-BE49-F238E27FC236}">
                <a16:creationId xmlns:a16="http://schemas.microsoft.com/office/drawing/2014/main" id="{521F0639-49E1-C27C-8343-F1939CE71795}"/>
              </a:ext>
            </a:extLst>
          </p:cNvPr>
          <p:cNvSpPr>
            <a:spLocks noGrp="1"/>
          </p:cNvSpPr>
          <p:nvPr>
            <p:ph type="pic" sz="quarter" idx="27" hasCustomPrompt="1"/>
          </p:nvPr>
        </p:nvSpPr>
        <p:spPr>
          <a:xfrm>
            <a:off x="1996366" y="1740073"/>
            <a:ext cx="2404743" cy="2404358"/>
          </a:xfrm>
          <a:prstGeom prst="ellipse">
            <a:avLst/>
          </a:prstGeom>
        </p:spPr>
        <p:txBody>
          <a:bodyPr>
            <a:normAutofit/>
          </a:bodyPr>
          <a:lstStyle>
            <a:lvl1pPr algn="ctr">
              <a:defRPr sz="1100" b="1"/>
            </a:lvl1pPr>
          </a:lstStyle>
          <a:p>
            <a:br>
              <a:rPr lang="en-US" dirty="0"/>
            </a:br>
            <a:r>
              <a:rPr lang="en-US" dirty="0"/>
              <a:t>Click to Insert</a:t>
            </a:r>
            <a:br>
              <a:rPr lang="en-US" dirty="0"/>
            </a:br>
            <a:r>
              <a:rPr lang="en-US" dirty="0"/>
              <a:t>Headshot Photo Here</a:t>
            </a:r>
          </a:p>
        </p:txBody>
      </p:sp>
      <p:sp>
        <p:nvSpPr>
          <p:cNvPr id="2" name="Slide Number">
            <a:extLst>
              <a:ext uri="{FF2B5EF4-FFF2-40B4-BE49-F238E27FC236}">
                <a16:creationId xmlns:a16="http://schemas.microsoft.com/office/drawing/2014/main" id="{935A06D5-90C7-55E2-BF30-52E0E37B7891}"/>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sp>
        <p:nvSpPr>
          <p:cNvPr id="5" name="Oval 4">
            <a:extLst>
              <a:ext uri="{FF2B5EF4-FFF2-40B4-BE49-F238E27FC236}">
                <a16:creationId xmlns:a16="http://schemas.microsoft.com/office/drawing/2014/main" id="{915CDD77-4E53-117D-0B4E-795D31351109}"/>
              </a:ext>
            </a:extLst>
          </p:cNvPr>
          <p:cNvSpPr>
            <a:spLocks noChangeArrowheads="1"/>
          </p:cNvSpPr>
          <p:nvPr userDrawn="1"/>
        </p:nvSpPr>
        <p:spPr bwMode="auto">
          <a:xfrm>
            <a:off x="1996366" y="3696192"/>
            <a:ext cx="2404743" cy="2404741"/>
          </a:xfrm>
          <a:prstGeom prst="ellipse">
            <a:avLst/>
          </a:pr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none" lIns="45720" tIns="22860" rIns="45720" bIns="22860" numCol="1" anchor="ctr" anchorCtr="0" compatLnSpc="1">
            <a:prstTxWarp prst="textNoShape">
              <a:avLst/>
            </a:prstTxWarp>
          </a:bodyPr>
          <a:lstStyle/>
          <a:p>
            <a:pPr marL="0" marR="0" lvl="0" indent="0" algn="ctr" defTabSz="457189" rtl="0" eaLnBrk="1" fontAlgn="auto" latinLnBrk="0" hangingPunct="1">
              <a:lnSpc>
                <a:spcPct val="200000"/>
              </a:lnSpc>
              <a:spcBef>
                <a:spcPts val="0"/>
              </a:spcBef>
              <a:spcAft>
                <a:spcPts val="0"/>
              </a:spcAft>
              <a:buClrTx/>
              <a:buSzTx/>
              <a:buFontTx/>
              <a:buNone/>
              <a:tabLst/>
              <a:defRPr/>
            </a:pPr>
            <a:r>
              <a:rPr kumimoji="0" lang="en-US" sz="1100" b="1" i="0" u="none" strike="noStrike" kern="1200" cap="none" spc="0" normalizeH="0" baseline="0" noProof="0" dirty="0" err="1">
                <a:ln>
                  <a:noFill/>
                </a:ln>
                <a:solidFill>
                  <a:schemeClr val="accent1"/>
                </a:solidFill>
                <a:effectLst/>
                <a:uLnTx/>
                <a:uFillTx/>
                <a:latin typeface="Arial" panose="020B0604020202020204"/>
                <a:ea typeface="+mn-ea"/>
                <a:cs typeface="Arial"/>
                <a:sym typeface="Arial"/>
              </a:rPr>
              <a:t>Firstname</a:t>
            </a:r>
            <a:r>
              <a:rPr kumimoji="0" lang="en-US" sz="1100" b="1" i="0" u="none" strike="noStrike" kern="1200" cap="none" spc="0" normalizeH="0" baseline="0" noProof="0" dirty="0">
                <a:ln>
                  <a:noFill/>
                </a:ln>
                <a:solidFill>
                  <a:schemeClr val="accent1"/>
                </a:solidFill>
                <a:effectLst/>
                <a:uLnTx/>
                <a:uFillTx/>
                <a:latin typeface="Arial" panose="020B0604020202020204"/>
                <a:ea typeface="+mn-ea"/>
                <a:cs typeface="Arial"/>
                <a:sym typeface="Arial"/>
              </a:rPr>
              <a:t> </a:t>
            </a:r>
            <a:r>
              <a:rPr kumimoji="0" lang="en-US" sz="1100" b="1" i="0" u="none" strike="noStrike" kern="1200" cap="none" spc="0" normalizeH="0" baseline="0" noProof="0" dirty="0" err="1">
                <a:ln>
                  <a:noFill/>
                </a:ln>
                <a:solidFill>
                  <a:schemeClr val="accent1"/>
                </a:solidFill>
                <a:effectLst/>
                <a:uLnTx/>
                <a:uFillTx/>
                <a:latin typeface="Arial" panose="020B0604020202020204"/>
                <a:ea typeface="+mn-ea"/>
                <a:cs typeface="Arial"/>
                <a:sym typeface="Arial"/>
              </a:rPr>
              <a:t>Lastname</a:t>
            </a:r>
            <a:endParaRPr kumimoji="0" lang="en-US" sz="1100" b="1" i="0" u="none" strike="noStrike" kern="1200" cap="none" spc="0" normalizeH="0" baseline="0" noProof="0" dirty="0">
              <a:ln>
                <a:noFill/>
              </a:ln>
              <a:solidFill>
                <a:schemeClr val="accent1"/>
              </a:solidFill>
              <a:effectLst/>
              <a:uLnTx/>
              <a:uFillTx/>
              <a:latin typeface="+mn-lt"/>
              <a:ea typeface="+mn-ea"/>
              <a:cs typeface="+mn-cs"/>
              <a:sym typeface="Helvetica Neue"/>
            </a:endParaRPr>
          </a:p>
          <a:p>
            <a:pPr marL="0" marR="0" lvl="0" indent="0" algn="ctr" defTabSz="457189" rtl="0" eaLnBrk="1" fontAlgn="auto" latinLnBrk="0" hangingPunct="1">
              <a:lnSpc>
                <a:spcPct val="2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accent1"/>
                </a:solidFill>
                <a:effectLst/>
                <a:uLnTx/>
                <a:uFillTx/>
                <a:latin typeface="Arial" panose="020B0604020202020204"/>
                <a:ea typeface="+mn-ea"/>
                <a:cs typeface="Arial"/>
                <a:sym typeface="Arial"/>
              </a:rPr>
              <a:t>Title</a:t>
            </a:r>
          </a:p>
        </p:txBody>
      </p:sp>
      <p:pic>
        <p:nvPicPr>
          <p:cNvPr id="9" name="Picture 2" descr="Picture 2">
            <a:extLst>
              <a:ext uri="{FF2B5EF4-FFF2-40B4-BE49-F238E27FC236}">
                <a16:creationId xmlns:a16="http://schemas.microsoft.com/office/drawing/2014/main" id="{2F8FEF7F-4AF3-1EFF-994B-139CBD97B0E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1" name="Headline Goes Here">
            <a:extLst>
              <a:ext uri="{FF2B5EF4-FFF2-40B4-BE49-F238E27FC236}">
                <a16:creationId xmlns:a16="http://schemas.microsoft.com/office/drawing/2014/main" id="{4978DC77-16D9-B4B5-ED8D-A528D35531B1}"/>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3" name="Headline Goes Here">
            <a:extLst>
              <a:ext uri="{FF2B5EF4-FFF2-40B4-BE49-F238E27FC236}">
                <a16:creationId xmlns:a16="http://schemas.microsoft.com/office/drawing/2014/main" id="{35C86F74-243F-33AE-B974-C34A665B0AB3}"/>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20" name="Headline Goes Here">
            <a:extLst>
              <a:ext uri="{FF2B5EF4-FFF2-40B4-BE49-F238E27FC236}">
                <a16:creationId xmlns:a16="http://schemas.microsoft.com/office/drawing/2014/main" id="{1A33C01A-3899-ED74-55BB-B32360CD0946}"/>
              </a:ext>
            </a:extLst>
          </p:cNvPr>
          <p:cNvSpPr txBox="1">
            <a:spLocks noGrp="1"/>
          </p:cNvSpPr>
          <p:nvPr>
            <p:ph type="body" sz="quarter" idx="28" hasCustomPrompt="1"/>
          </p:nvPr>
        </p:nvSpPr>
        <p:spPr>
          <a:xfrm>
            <a:off x="5316608" y="3521332"/>
            <a:ext cx="5232859" cy="369332"/>
          </a:xfrm>
          <a:prstGeom prst="rect">
            <a:avLst/>
          </a:prstGeom>
        </p:spPr>
        <p:txBody>
          <a:bodyPr wrap="square" anchor="ctr">
            <a:spAutoFit/>
          </a:bodyPr>
          <a:lstStyle>
            <a:lvl1pPr defTabSz="1219139">
              <a:defRPr sz="1800" b="1">
                <a:solidFill>
                  <a:schemeClr val="accent1"/>
                </a:solidFill>
                <a:latin typeface="Arial"/>
                <a:ea typeface="Arial"/>
                <a:cs typeface="Arial"/>
                <a:sym typeface="Arial"/>
              </a:defRPr>
            </a:lvl1pPr>
          </a:lstStyle>
          <a:p>
            <a:r>
              <a:rPr lang="en-US" dirty="0"/>
              <a:t>Click to edit title</a:t>
            </a:r>
            <a:endParaRPr dirty="0"/>
          </a:p>
        </p:txBody>
      </p:sp>
      <p:sp>
        <p:nvSpPr>
          <p:cNvPr id="21" name="Headline Goes Here">
            <a:extLst>
              <a:ext uri="{FF2B5EF4-FFF2-40B4-BE49-F238E27FC236}">
                <a16:creationId xmlns:a16="http://schemas.microsoft.com/office/drawing/2014/main" id="{221176F4-8F4A-E0F7-43F5-0F958EC16639}"/>
              </a:ext>
            </a:extLst>
          </p:cNvPr>
          <p:cNvSpPr txBox="1">
            <a:spLocks noGrp="1"/>
          </p:cNvSpPr>
          <p:nvPr>
            <p:ph type="body" sz="quarter" idx="29" hasCustomPrompt="1"/>
          </p:nvPr>
        </p:nvSpPr>
        <p:spPr>
          <a:xfrm>
            <a:off x="5316176" y="3983694"/>
            <a:ext cx="5232859" cy="276999"/>
          </a:xfrm>
          <a:prstGeom prst="rect">
            <a:avLst/>
          </a:prstGeom>
        </p:spPr>
        <p:txBody>
          <a:bodyPr wrap="square" anchor="ctr">
            <a:spAutoFit/>
          </a:bodyPr>
          <a:lstStyle>
            <a:lvl1pPr defTabSz="1219139">
              <a:defRPr sz="1200">
                <a:solidFill>
                  <a:schemeClr val="accent1"/>
                </a:solidFill>
                <a:latin typeface="Arial"/>
                <a:ea typeface="Arial"/>
                <a:cs typeface="Arial"/>
                <a:sym typeface="Arial"/>
              </a:defRPr>
            </a:lvl1pPr>
          </a:lstStyle>
          <a:p>
            <a:r>
              <a:rPr lang="en-US" dirty="0"/>
              <a:t>Click to edit copy</a:t>
            </a:r>
            <a:endParaRPr dirty="0"/>
          </a:p>
        </p:txBody>
      </p:sp>
    </p:spTree>
    <p:extLst>
      <p:ext uri="{BB962C8B-B14F-4D97-AF65-F5344CB8AC3E}">
        <p14:creationId xmlns:p14="http://schemas.microsoft.com/office/powerpoint/2010/main" val="279382276"/>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Main_Ful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9" name="Content Placeholder 12">
            <a:extLst>
              <a:ext uri="{FF2B5EF4-FFF2-40B4-BE49-F238E27FC236}">
                <a16:creationId xmlns:a16="http://schemas.microsoft.com/office/drawing/2014/main" id="{7EE56824-71AE-9DE9-0466-99A67BC43A3D}"/>
              </a:ext>
            </a:extLst>
          </p:cNvPr>
          <p:cNvSpPr>
            <a:spLocks noGrp="1"/>
          </p:cNvSpPr>
          <p:nvPr>
            <p:ph sz="quarter" idx="10"/>
          </p:nvPr>
        </p:nvSpPr>
        <p:spPr>
          <a:xfrm>
            <a:off x="294313" y="1550411"/>
            <a:ext cx="11592887"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13" name="Headline Goes Here">
            <a:extLst>
              <a:ext uri="{FF2B5EF4-FFF2-40B4-BE49-F238E27FC236}">
                <a16:creationId xmlns:a16="http://schemas.microsoft.com/office/drawing/2014/main" id="{593152A2-651E-6A0C-CA34-024847EE6D2D}"/>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4" name="Headline Goes Here">
            <a:extLst>
              <a:ext uri="{FF2B5EF4-FFF2-40B4-BE49-F238E27FC236}">
                <a16:creationId xmlns:a16="http://schemas.microsoft.com/office/drawing/2014/main" id="{27C41EF0-518A-8F79-C461-2C270F612DF0}"/>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Tree>
    <p:extLst>
      <p:ext uri="{BB962C8B-B14F-4D97-AF65-F5344CB8AC3E}">
        <p14:creationId xmlns:p14="http://schemas.microsoft.com/office/powerpoint/2010/main" val="1074552909"/>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ain_Text_2-Up">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9" name="Content Placeholder 12">
            <a:extLst>
              <a:ext uri="{FF2B5EF4-FFF2-40B4-BE49-F238E27FC236}">
                <a16:creationId xmlns:a16="http://schemas.microsoft.com/office/drawing/2014/main" id="{7EE56824-71AE-9DE9-0466-99A67BC43A3D}"/>
              </a:ext>
            </a:extLst>
          </p:cNvPr>
          <p:cNvSpPr>
            <a:spLocks noGrp="1"/>
          </p:cNvSpPr>
          <p:nvPr>
            <p:ph sz="quarter" idx="10"/>
          </p:nvPr>
        </p:nvSpPr>
        <p:spPr>
          <a:xfrm>
            <a:off x="460737" y="1550411"/>
            <a:ext cx="5467984"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13" name="Headline Goes Here">
            <a:extLst>
              <a:ext uri="{FF2B5EF4-FFF2-40B4-BE49-F238E27FC236}">
                <a16:creationId xmlns:a16="http://schemas.microsoft.com/office/drawing/2014/main" id="{593152A2-651E-6A0C-CA34-024847EE6D2D}"/>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4" name="Headline Goes Here">
            <a:extLst>
              <a:ext uri="{FF2B5EF4-FFF2-40B4-BE49-F238E27FC236}">
                <a16:creationId xmlns:a16="http://schemas.microsoft.com/office/drawing/2014/main" id="{27C41EF0-518A-8F79-C461-2C270F612DF0}"/>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2" name="Content Placeholder 12">
            <a:extLst>
              <a:ext uri="{FF2B5EF4-FFF2-40B4-BE49-F238E27FC236}">
                <a16:creationId xmlns:a16="http://schemas.microsoft.com/office/drawing/2014/main" id="{82BD9BFB-82CE-997D-0735-625DA3CADEC6}"/>
              </a:ext>
            </a:extLst>
          </p:cNvPr>
          <p:cNvSpPr>
            <a:spLocks noGrp="1"/>
          </p:cNvSpPr>
          <p:nvPr>
            <p:ph sz="quarter" idx="26"/>
          </p:nvPr>
        </p:nvSpPr>
        <p:spPr>
          <a:xfrm>
            <a:off x="6171471" y="1545358"/>
            <a:ext cx="5467984"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222424125"/>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Main_Split_Text+Imag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F859777-57E2-778D-BAAA-B1C2442ACFE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dirty="0"/>
          </a:p>
        </p:txBody>
      </p:sp>
      <p:pic>
        <p:nvPicPr>
          <p:cNvPr id="8" name="Picture 2" descr="Picture 2">
            <a:extLst>
              <a:ext uri="{FF2B5EF4-FFF2-40B4-BE49-F238E27FC236}">
                <a16:creationId xmlns:a16="http://schemas.microsoft.com/office/drawing/2014/main" id="{38A8A6CD-5DB3-5C5B-44E4-A0F3EBA28BE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0" name="Headline Goes Here">
            <a:extLst>
              <a:ext uri="{FF2B5EF4-FFF2-40B4-BE49-F238E27FC236}">
                <a16:creationId xmlns:a16="http://schemas.microsoft.com/office/drawing/2014/main" id="{7FFE6125-9995-6DB3-FC0F-8AFE7AFD999D}"/>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1" name="Headline Goes Here">
            <a:extLst>
              <a:ext uri="{FF2B5EF4-FFF2-40B4-BE49-F238E27FC236}">
                <a16:creationId xmlns:a16="http://schemas.microsoft.com/office/drawing/2014/main" id="{BDBCAE65-9F14-BFCE-EEF6-81952326A707}"/>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13" name="Content Placeholder 12">
            <a:extLst>
              <a:ext uri="{FF2B5EF4-FFF2-40B4-BE49-F238E27FC236}">
                <a16:creationId xmlns:a16="http://schemas.microsoft.com/office/drawing/2014/main" id="{86B3C09C-0A32-2975-4F05-721DCF4E765D}"/>
              </a:ext>
            </a:extLst>
          </p:cNvPr>
          <p:cNvSpPr>
            <a:spLocks noGrp="1"/>
          </p:cNvSpPr>
          <p:nvPr>
            <p:ph sz="quarter" idx="10"/>
          </p:nvPr>
        </p:nvSpPr>
        <p:spPr>
          <a:xfrm>
            <a:off x="294313" y="1550411"/>
            <a:ext cx="5801687"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14" name="Picture Placeholder 6">
            <a:extLst>
              <a:ext uri="{FF2B5EF4-FFF2-40B4-BE49-F238E27FC236}">
                <a16:creationId xmlns:a16="http://schemas.microsoft.com/office/drawing/2014/main" id="{F5A40703-7068-4CC5-F3BE-65E5ED63BFA9}"/>
              </a:ext>
            </a:extLst>
          </p:cNvPr>
          <p:cNvSpPr>
            <a:spLocks noGrp="1"/>
          </p:cNvSpPr>
          <p:nvPr>
            <p:ph type="pic" sz="quarter" idx="27" hasCustomPrompt="1"/>
          </p:nvPr>
        </p:nvSpPr>
        <p:spPr>
          <a:xfrm>
            <a:off x="6718189" y="1588430"/>
            <a:ext cx="4698825" cy="4698071"/>
          </a:xfrm>
          <a:prstGeom prst="ellipse">
            <a:avLst/>
          </a:prstGeom>
        </p:spPr>
        <p:txBody>
          <a:bodyPr>
            <a:normAutofit/>
          </a:bodyPr>
          <a:lstStyle>
            <a:lvl1pPr algn="ctr">
              <a:defRPr sz="1200" b="1"/>
            </a:lvl1pPr>
          </a:lstStyle>
          <a:p>
            <a:br>
              <a:rPr lang="en-US" dirty="0"/>
            </a:br>
            <a:br>
              <a:rPr lang="en-US" dirty="0"/>
            </a:br>
            <a:r>
              <a:rPr lang="en-US" dirty="0"/>
              <a:t>Click to Insert</a:t>
            </a:r>
            <a:br>
              <a:rPr lang="en-US" dirty="0"/>
            </a:br>
            <a:r>
              <a:rPr lang="en-US" dirty="0"/>
              <a:t>Photo Here</a:t>
            </a:r>
          </a:p>
        </p:txBody>
      </p:sp>
    </p:spTree>
    <p:extLst>
      <p:ext uri="{BB962C8B-B14F-4D97-AF65-F5344CB8AC3E}">
        <p14:creationId xmlns:p14="http://schemas.microsoft.com/office/powerpoint/2010/main" val="3994381355"/>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in_Split_Icons+Image">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3FA269F-1AEB-14BF-E2B1-8F817B63A4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Picture Placeholder 5">
            <a:extLst>
              <a:ext uri="{FF2B5EF4-FFF2-40B4-BE49-F238E27FC236}">
                <a16:creationId xmlns:a16="http://schemas.microsoft.com/office/drawing/2014/main" id="{4CDE9876-4634-D2A7-BDBA-CEE4493BDEF3}"/>
              </a:ext>
            </a:extLst>
          </p:cNvPr>
          <p:cNvSpPr>
            <a:spLocks noGrp="1"/>
          </p:cNvSpPr>
          <p:nvPr>
            <p:ph type="pic" sz="quarter" idx="28"/>
          </p:nvPr>
        </p:nvSpPr>
        <p:spPr>
          <a:xfrm>
            <a:off x="6096000" y="207963"/>
            <a:ext cx="5943600" cy="6442075"/>
          </a:xfrm>
          <a:prstGeom prst="rect">
            <a:avLst/>
          </a:prstGeom>
        </p:spPr>
        <p:txBody>
          <a:bodyPr/>
          <a:lstStyle/>
          <a:p>
            <a:endParaRPr lang="en-US"/>
          </a:p>
        </p:txBody>
      </p:sp>
      <p:sp>
        <p:nvSpPr>
          <p:cNvPr id="2" name="Slide Number">
            <a:extLst>
              <a:ext uri="{FF2B5EF4-FFF2-40B4-BE49-F238E27FC236}">
                <a16:creationId xmlns:a16="http://schemas.microsoft.com/office/drawing/2014/main" id="{02DAE987-85DD-6528-1840-10D489E6582D}"/>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dirty="0"/>
          </a:p>
        </p:txBody>
      </p:sp>
      <p:pic>
        <p:nvPicPr>
          <p:cNvPr id="7" name="Picture 2" descr="Picture 2">
            <a:extLst>
              <a:ext uri="{FF2B5EF4-FFF2-40B4-BE49-F238E27FC236}">
                <a16:creationId xmlns:a16="http://schemas.microsoft.com/office/drawing/2014/main" id="{7C18BCAF-EF9E-D9D9-1213-7DC2AD2D7D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5" name="Content Placeholder 12">
            <a:extLst>
              <a:ext uri="{FF2B5EF4-FFF2-40B4-BE49-F238E27FC236}">
                <a16:creationId xmlns:a16="http://schemas.microsoft.com/office/drawing/2014/main" id="{351DE513-EC01-614F-4B8E-83C6A832EF06}"/>
              </a:ext>
            </a:extLst>
          </p:cNvPr>
          <p:cNvSpPr>
            <a:spLocks noGrp="1"/>
          </p:cNvSpPr>
          <p:nvPr>
            <p:ph sz="quarter" idx="10"/>
          </p:nvPr>
        </p:nvSpPr>
        <p:spPr>
          <a:xfrm>
            <a:off x="294314" y="1550411"/>
            <a:ext cx="5576777" cy="126528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18" name="Headline Goes Here">
            <a:extLst>
              <a:ext uri="{FF2B5EF4-FFF2-40B4-BE49-F238E27FC236}">
                <a16:creationId xmlns:a16="http://schemas.microsoft.com/office/drawing/2014/main" id="{F79B7AC9-571C-6931-6321-A53AE525E0B6}"/>
              </a:ext>
            </a:extLst>
          </p:cNvPr>
          <p:cNvSpPr txBox="1">
            <a:spLocks noGrp="1"/>
          </p:cNvSpPr>
          <p:nvPr>
            <p:ph type="body" sz="quarter" idx="21" hasCustomPrompt="1"/>
          </p:nvPr>
        </p:nvSpPr>
        <p:spPr>
          <a:xfrm>
            <a:off x="294744" y="424986"/>
            <a:ext cx="5576779"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9" name="Headline Goes Here">
            <a:extLst>
              <a:ext uri="{FF2B5EF4-FFF2-40B4-BE49-F238E27FC236}">
                <a16:creationId xmlns:a16="http://schemas.microsoft.com/office/drawing/2014/main" id="{E194078B-250B-E261-5404-C60F1D8F0BAD}"/>
              </a:ext>
            </a:extLst>
          </p:cNvPr>
          <p:cNvSpPr txBox="1">
            <a:spLocks noGrp="1"/>
          </p:cNvSpPr>
          <p:nvPr>
            <p:ph type="body" sz="quarter" idx="27" hasCustomPrompt="1"/>
          </p:nvPr>
        </p:nvSpPr>
        <p:spPr>
          <a:xfrm>
            <a:off x="294312" y="964291"/>
            <a:ext cx="5576779"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20" name="PLACE ICON HEREE">
            <a:extLst>
              <a:ext uri="{FF2B5EF4-FFF2-40B4-BE49-F238E27FC236}">
                <a16:creationId xmlns:a16="http://schemas.microsoft.com/office/drawing/2014/main" id="{D9EB8810-97D6-EFE1-F3DA-42836CCB934A}"/>
              </a:ext>
            </a:extLst>
          </p:cNvPr>
          <p:cNvSpPr/>
          <p:nvPr userDrawn="1"/>
        </p:nvSpPr>
        <p:spPr>
          <a:xfrm>
            <a:off x="650946" y="3241673"/>
            <a:ext cx="374655" cy="374655"/>
          </a:xfrm>
          <a:prstGeom prst="ellipse">
            <a:avLst/>
          </a:prstGeom>
          <a:ln w="38100">
            <a:solidFill>
              <a:srgbClr val="4F95B3"/>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defTabSz="825500">
              <a:defRPr sz="800">
                <a:solidFill>
                  <a:srgbClr val="4F95B3"/>
                </a:solidFill>
                <a:latin typeface="Helvetica Neue Medium"/>
                <a:ea typeface="Helvetica Neue Medium"/>
                <a:cs typeface="Helvetica Neue Medium"/>
                <a:sym typeface="Helvetica Neue Medium"/>
              </a:defRPr>
            </a:lvl1pPr>
          </a:lstStyle>
          <a:p>
            <a:r>
              <a:rPr sz="400" dirty="0"/>
              <a:t>PLACE ICON HERE</a:t>
            </a:r>
          </a:p>
        </p:txBody>
      </p:sp>
      <p:sp>
        <p:nvSpPr>
          <p:cNvPr id="21" name="PLACE ICON HEREE">
            <a:extLst>
              <a:ext uri="{FF2B5EF4-FFF2-40B4-BE49-F238E27FC236}">
                <a16:creationId xmlns:a16="http://schemas.microsoft.com/office/drawing/2014/main" id="{0BA39C27-23EF-053D-ED4E-F9E8EA5C3BDE}"/>
              </a:ext>
            </a:extLst>
          </p:cNvPr>
          <p:cNvSpPr/>
          <p:nvPr userDrawn="1"/>
        </p:nvSpPr>
        <p:spPr>
          <a:xfrm>
            <a:off x="650946" y="4285202"/>
            <a:ext cx="374655" cy="374655"/>
          </a:xfrm>
          <a:prstGeom prst="ellipse">
            <a:avLst/>
          </a:prstGeom>
          <a:ln w="38100">
            <a:solidFill>
              <a:srgbClr val="4F95B3"/>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defTabSz="825500">
              <a:defRPr sz="800">
                <a:solidFill>
                  <a:srgbClr val="4F95B3"/>
                </a:solidFill>
                <a:latin typeface="Helvetica Neue Medium"/>
                <a:ea typeface="Helvetica Neue Medium"/>
                <a:cs typeface="Helvetica Neue Medium"/>
                <a:sym typeface="Helvetica Neue Medium"/>
              </a:defRPr>
            </a:lvl1pPr>
          </a:lstStyle>
          <a:p>
            <a:r>
              <a:rPr sz="400" dirty="0"/>
              <a:t>PLACE ICON HERE</a:t>
            </a:r>
          </a:p>
        </p:txBody>
      </p:sp>
      <p:sp>
        <p:nvSpPr>
          <p:cNvPr id="22" name="PLACE ICON HEREE">
            <a:extLst>
              <a:ext uri="{FF2B5EF4-FFF2-40B4-BE49-F238E27FC236}">
                <a16:creationId xmlns:a16="http://schemas.microsoft.com/office/drawing/2014/main" id="{EF2EB858-1993-9CF9-7E1A-85516B30DFBF}"/>
              </a:ext>
            </a:extLst>
          </p:cNvPr>
          <p:cNvSpPr/>
          <p:nvPr userDrawn="1"/>
        </p:nvSpPr>
        <p:spPr>
          <a:xfrm>
            <a:off x="650946" y="5328730"/>
            <a:ext cx="374655" cy="374655"/>
          </a:xfrm>
          <a:prstGeom prst="ellipse">
            <a:avLst/>
          </a:prstGeom>
          <a:ln w="38100">
            <a:solidFill>
              <a:srgbClr val="4F95B3"/>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defTabSz="825500">
              <a:defRPr sz="800">
                <a:solidFill>
                  <a:srgbClr val="4F95B3"/>
                </a:solidFill>
                <a:latin typeface="Helvetica Neue Medium"/>
                <a:ea typeface="Helvetica Neue Medium"/>
                <a:cs typeface="Helvetica Neue Medium"/>
                <a:sym typeface="Helvetica Neue Medium"/>
              </a:defRPr>
            </a:lvl1pPr>
          </a:lstStyle>
          <a:p>
            <a:r>
              <a:rPr sz="400" dirty="0"/>
              <a:t>PLACE ICON HERE</a:t>
            </a:r>
          </a:p>
        </p:txBody>
      </p:sp>
      <p:sp>
        <p:nvSpPr>
          <p:cNvPr id="23" name="Headline Goes Here">
            <a:extLst>
              <a:ext uri="{FF2B5EF4-FFF2-40B4-BE49-F238E27FC236}">
                <a16:creationId xmlns:a16="http://schemas.microsoft.com/office/drawing/2014/main" id="{BCDEBB3B-6035-7789-9430-C44852C66F5B}"/>
              </a:ext>
            </a:extLst>
          </p:cNvPr>
          <p:cNvSpPr txBox="1">
            <a:spLocks noGrp="1"/>
          </p:cNvSpPr>
          <p:nvPr>
            <p:ph type="body" sz="quarter" idx="29" hasCustomPrompt="1"/>
          </p:nvPr>
        </p:nvSpPr>
        <p:spPr>
          <a:xfrm>
            <a:off x="1337335" y="3244334"/>
            <a:ext cx="4457232" cy="369332"/>
          </a:xfrm>
          <a:prstGeom prst="rect">
            <a:avLst/>
          </a:prstGeom>
        </p:spPr>
        <p:txBody>
          <a:bodyPr wrap="square" anchor="ctr">
            <a:spAutoFit/>
          </a:bodyPr>
          <a:lstStyle>
            <a:lvl1pPr defTabSz="1219139">
              <a:defRPr sz="1800">
                <a:solidFill>
                  <a:schemeClr val="accent1"/>
                </a:solidFill>
                <a:latin typeface="Arial"/>
                <a:ea typeface="Arial"/>
                <a:cs typeface="Arial"/>
                <a:sym typeface="Arial"/>
              </a:defRPr>
            </a:lvl1pPr>
          </a:lstStyle>
          <a:p>
            <a:r>
              <a:rPr lang="en-US" dirty="0"/>
              <a:t>Click to edit copy</a:t>
            </a:r>
            <a:endParaRPr dirty="0"/>
          </a:p>
        </p:txBody>
      </p:sp>
      <p:sp>
        <p:nvSpPr>
          <p:cNvPr id="24" name="Headline Goes Here">
            <a:extLst>
              <a:ext uri="{FF2B5EF4-FFF2-40B4-BE49-F238E27FC236}">
                <a16:creationId xmlns:a16="http://schemas.microsoft.com/office/drawing/2014/main" id="{DAF64451-D370-B818-F4E1-CC9B0E1A2857}"/>
              </a:ext>
            </a:extLst>
          </p:cNvPr>
          <p:cNvSpPr txBox="1">
            <a:spLocks noGrp="1"/>
          </p:cNvSpPr>
          <p:nvPr>
            <p:ph type="body" sz="quarter" idx="30" hasCustomPrompt="1"/>
          </p:nvPr>
        </p:nvSpPr>
        <p:spPr>
          <a:xfrm>
            <a:off x="1337334" y="4287863"/>
            <a:ext cx="4457232" cy="369332"/>
          </a:xfrm>
          <a:prstGeom prst="rect">
            <a:avLst/>
          </a:prstGeom>
        </p:spPr>
        <p:txBody>
          <a:bodyPr wrap="square" anchor="ctr">
            <a:spAutoFit/>
          </a:bodyPr>
          <a:lstStyle>
            <a:lvl1pPr defTabSz="1219139">
              <a:defRPr sz="1800">
                <a:solidFill>
                  <a:schemeClr val="accent1"/>
                </a:solidFill>
                <a:latin typeface="Arial"/>
                <a:ea typeface="Arial"/>
                <a:cs typeface="Arial"/>
                <a:sym typeface="Arial"/>
              </a:defRPr>
            </a:lvl1pPr>
          </a:lstStyle>
          <a:p>
            <a:r>
              <a:rPr lang="en-US" dirty="0"/>
              <a:t>Click to edit copy</a:t>
            </a:r>
            <a:endParaRPr dirty="0"/>
          </a:p>
        </p:txBody>
      </p:sp>
      <p:sp>
        <p:nvSpPr>
          <p:cNvPr id="25" name="Headline Goes Here">
            <a:extLst>
              <a:ext uri="{FF2B5EF4-FFF2-40B4-BE49-F238E27FC236}">
                <a16:creationId xmlns:a16="http://schemas.microsoft.com/office/drawing/2014/main" id="{72C1C114-1F2C-CEE0-0471-FBBF56CF20C4}"/>
              </a:ext>
            </a:extLst>
          </p:cNvPr>
          <p:cNvSpPr txBox="1">
            <a:spLocks noGrp="1"/>
          </p:cNvSpPr>
          <p:nvPr>
            <p:ph type="body" sz="quarter" idx="31" hasCustomPrompt="1"/>
          </p:nvPr>
        </p:nvSpPr>
        <p:spPr>
          <a:xfrm>
            <a:off x="1337334" y="5328730"/>
            <a:ext cx="4457232" cy="369332"/>
          </a:xfrm>
          <a:prstGeom prst="rect">
            <a:avLst/>
          </a:prstGeom>
        </p:spPr>
        <p:txBody>
          <a:bodyPr wrap="square" anchor="ctr">
            <a:spAutoFit/>
          </a:bodyPr>
          <a:lstStyle>
            <a:lvl1pPr defTabSz="1219139">
              <a:defRPr sz="1800">
                <a:solidFill>
                  <a:schemeClr val="accent1"/>
                </a:solidFill>
                <a:latin typeface="Arial"/>
                <a:ea typeface="Arial"/>
                <a:cs typeface="Arial"/>
                <a:sym typeface="Arial"/>
              </a:defRPr>
            </a:lvl1pPr>
          </a:lstStyle>
          <a:p>
            <a:r>
              <a:rPr lang="en-US" dirty="0"/>
              <a:t>Click to edit copy</a:t>
            </a:r>
            <a:endParaRPr dirty="0"/>
          </a:p>
        </p:txBody>
      </p:sp>
    </p:spTree>
    <p:extLst>
      <p:ext uri="{BB962C8B-B14F-4D97-AF65-F5344CB8AC3E}">
        <p14:creationId xmlns:p14="http://schemas.microsoft.com/office/powerpoint/2010/main" val="229051041"/>
      </p:ext>
    </p:extLst>
  </p:cSld>
  <p:clrMapOvr>
    <a:masterClrMapping/>
  </p:clrMapOvr>
  <p:transition spd="med"/>
  <p:extLst>
    <p:ext uri="{DCECCB84-F9BA-43D5-87BE-67443E8EF086}">
      <p15:sldGuideLst xmlns:p15="http://schemas.microsoft.com/office/powerpoint/2012/main">
        <p15:guide id="1" orient="horz" pos="516" userDrawn="1">
          <p15:clr>
            <a:srgbClr val="FBAE40"/>
          </p15:clr>
        </p15:guide>
        <p15:guide id="2" pos="204"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in_1-Up">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A2C188-E210-A8F8-F7C7-BB5689B6FDE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3" name="Picture 8">
            <a:extLst>
              <a:ext uri="{FF2B5EF4-FFF2-40B4-BE49-F238E27FC236}">
                <a16:creationId xmlns:a16="http://schemas.microsoft.com/office/drawing/2014/main" id="{DA327229-A96C-5797-1230-3382CF14D84A}"/>
              </a:ext>
            </a:extLst>
          </p:cNvPr>
          <p:cNvSpPr>
            <a:spLocks noGrp="1"/>
          </p:cNvSpPr>
          <p:nvPr>
            <p:ph type="pic" sz="quarter" idx="23" hasCustomPrompt="1"/>
          </p:nvPr>
        </p:nvSpPr>
        <p:spPr>
          <a:xfrm>
            <a:off x="4953000" y="1615772"/>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6" name="Slide Number">
            <a:extLst>
              <a:ext uri="{FF2B5EF4-FFF2-40B4-BE49-F238E27FC236}">
                <a16:creationId xmlns:a16="http://schemas.microsoft.com/office/drawing/2014/main" id="{49D1FE7D-CBEC-E77A-C1D5-1D9ABDBE5ADF}"/>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dirty="0"/>
          </a:p>
        </p:txBody>
      </p:sp>
      <p:pic>
        <p:nvPicPr>
          <p:cNvPr id="9" name="Picture 2" descr="Picture 2">
            <a:extLst>
              <a:ext uri="{FF2B5EF4-FFF2-40B4-BE49-F238E27FC236}">
                <a16:creationId xmlns:a16="http://schemas.microsoft.com/office/drawing/2014/main" id="{B8DF812A-D059-936B-C364-775B2DC879E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1" name="Headline Goes Here">
            <a:extLst>
              <a:ext uri="{FF2B5EF4-FFF2-40B4-BE49-F238E27FC236}">
                <a16:creationId xmlns:a16="http://schemas.microsoft.com/office/drawing/2014/main" id="{AFF2B4AC-DDD6-30F1-23CC-7A893B8EBDE3}"/>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3" name="Headline Goes Here">
            <a:extLst>
              <a:ext uri="{FF2B5EF4-FFF2-40B4-BE49-F238E27FC236}">
                <a16:creationId xmlns:a16="http://schemas.microsoft.com/office/drawing/2014/main" id="{39B3124B-A0C4-3C5E-1860-E81A38307F5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10" name="Content Placeholder 12">
            <a:extLst>
              <a:ext uri="{FF2B5EF4-FFF2-40B4-BE49-F238E27FC236}">
                <a16:creationId xmlns:a16="http://schemas.microsoft.com/office/drawing/2014/main" id="{7C3A2A6B-539D-568D-2790-4D7E569E9640}"/>
              </a:ext>
            </a:extLst>
          </p:cNvPr>
          <p:cNvSpPr>
            <a:spLocks noGrp="1"/>
          </p:cNvSpPr>
          <p:nvPr>
            <p:ph sz="quarter" idx="26"/>
          </p:nvPr>
        </p:nvSpPr>
        <p:spPr>
          <a:xfrm>
            <a:off x="3685203" y="4246449"/>
            <a:ext cx="4821595" cy="1265280"/>
          </a:xfrm>
          <a:prstGeom prst="rect">
            <a:avLst/>
          </a:prstGeom>
        </p:spPr>
        <p:txBody>
          <a:bodyPr/>
          <a:lstStyle>
            <a:lvl1pPr marL="0" indent="0" algn="ctr">
              <a:buClr>
                <a:schemeClr val="accent3"/>
              </a:buClr>
              <a:buFont typeface="Arial" panose="020B0604020202020204" pitchFamily="34" charset="0"/>
              <a:buNone/>
              <a:defRPr sz="20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574650569"/>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Main_2-Up">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EF44B9-99BB-2066-1AB3-EF59A2E4A2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2" name="Picture 8">
            <a:extLst>
              <a:ext uri="{FF2B5EF4-FFF2-40B4-BE49-F238E27FC236}">
                <a16:creationId xmlns:a16="http://schemas.microsoft.com/office/drawing/2014/main" id="{0006C0A0-3A0F-9195-55C7-DF50EF0E7D79}"/>
              </a:ext>
            </a:extLst>
          </p:cNvPr>
          <p:cNvSpPr>
            <a:spLocks noGrp="1"/>
          </p:cNvSpPr>
          <p:nvPr>
            <p:ph type="pic" sz="quarter" idx="22" hasCustomPrompt="1"/>
          </p:nvPr>
        </p:nvSpPr>
        <p:spPr>
          <a:xfrm>
            <a:off x="2056383" y="1552671"/>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3" name="Picture 8">
            <a:extLst>
              <a:ext uri="{FF2B5EF4-FFF2-40B4-BE49-F238E27FC236}">
                <a16:creationId xmlns:a16="http://schemas.microsoft.com/office/drawing/2014/main" id="{DA327229-A96C-5797-1230-3382CF14D84A}"/>
              </a:ext>
            </a:extLst>
          </p:cNvPr>
          <p:cNvSpPr>
            <a:spLocks noGrp="1"/>
          </p:cNvSpPr>
          <p:nvPr>
            <p:ph type="pic" sz="quarter" idx="23" hasCustomPrompt="1"/>
          </p:nvPr>
        </p:nvSpPr>
        <p:spPr>
          <a:xfrm>
            <a:off x="7858070" y="1552671"/>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6" name="Slide Number">
            <a:extLst>
              <a:ext uri="{FF2B5EF4-FFF2-40B4-BE49-F238E27FC236}">
                <a16:creationId xmlns:a16="http://schemas.microsoft.com/office/drawing/2014/main" id="{49D1FE7D-CBEC-E77A-C1D5-1D9ABDBE5ADF}"/>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dirty="0"/>
          </a:p>
        </p:txBody>
      </p:sp>
      <p:pic>
        <p:nvPicPr>
          <p:cNvPr id="9" name="Picture 2" descr="Picture 2">
            <a:extLst>
              <a:ext uri="{FF2B5EF4-FFF2-40B4-BE49-F238E27FC236}">
                <a16:creationId xmlns:a16="http://schemas.microsoft.com/office/drawing/2014/main" id="{B8DF812A-D059-936B-C364-775B2DC879E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1" name="Headline Goes Here">
            <a:extLst>
              <a:ext uri="{FF2B5EF4-FFF2-40B4-BE49-F238E27FC236}">
                <a16:creationId xmlns:a16="http://schemas.microsoft.com/office/drawing/2014/main" id="{AFF2B4AC-DDD6-30F1-23CC-7A893B8EBDE3}"/>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3" name="Headline Goes Here">
            <a:extLst>
              <a:ext uri="{FF2B5EF4-FFF2-40B4-BE49-F238E27FC236}">
                <a16:creationId xmlns:a16="http://schemas.microsoft.com/office/drawing/2014/main" id="{39B3124B-A0C4-3C5E-1860-E81A38307F5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7" name="Content Placeholder 12">
            <a:extLst>
              <a:ext uri="{FF2B5EF4-FFF2-40B4-BE49-F238E27FC236}">
                <a16:creationId xmlns:a16="http://schemas.microsoft.com/office/drawing/2014/main" id="{B675ACE9-CED4-CFD6-3DA2-22C3ECC4DCB9}"/>
              </a:ext>
            </a:extLst>
          </p:cNvPr>
          <p:cNvSpPr>
            <a:spLocks noGrp="1"/>
          </p:cNvSpPr>
          <p:nvPr>
            <p:ph sz="quarter" idx="10"/>
          </p:nvPr>
        </p:nvSpPr>
        <p:spPr>
          <a:xfrm>
            <a:off x="788586" y="4191096"/>
            <a:ext cx="4821595" cy="1265280"/>
          </a:xfrm>
          <a:prstGeom prst="rect">
            <a:avLst/>
          </a:prstGeom>
        </p:spPr>
        <p:txBody>
          <a:bodyPr/>
          <a:lstStyle>
            <a:lvl1pPr marL="0" indent="0" algn="ctr">
              <a:buClr>
                <a:schemeClr val="accent3"/>
              </a:buClr>
              <a:buFont typeface="Arial" panose="020B0604020202020204" pitchFamily="34" charset="0"/>
              <a:buNone/>
              <a:defRPr sz="20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10" name="Content Placeholder 12">
            <a:extLst>
              <a:ext uri="{FF2B5EF4-FFF2-40B4-BE49-F238E27FC236}">
                <a16:creationId xmlns:a16="http://schemas.microsoft.com/office/drawing/2014/main" id="{7C3A2A6B-539D-568D-2790-4D7E569E9640}"/>
              </a:ext>
            </a:extLst>
          </p:cNvPr>
          <p:cNvSpPr>
            <a:spLocks noGrp="1"/>
          </p:cNvSpPr>
          <p:nvPr>
            <p:ph sz="quarter" idx="26"/>
          </p:nvPr>
        </p:nvSpPr>
        <p:spPr>
          <a:xfrm>
            <a:off x="6590272" y="4183348"/>
            <a:ext cx="4821595" cy="1265280"/>
          </a:xfrm>
          <a:prstGeom prst="rect">
            <a:avLst/>
          </a:prstGeom>
        </p:spPr>
        <p:txBody>
          <a:bodyPr/>
          <a:lstStyle>
            <a:lvl1pPr marL="0" indent="0" algn="ctr">
              <a:buClr>
                <a:schemeClr val="accent3"/>
              </a:buClr>
              <a:buFont typeface="Arial" panose="020B0604020202020204" pitchFamily="34" charset="0"/>
              <a:buNone/>
              <a:defRPr sz="20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08967332"/>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Main_3-Up">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A90CDF-B78F-C476-FEE3-CA58FA7AD2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11" name="Slide Number">
            <a:extLst>
              <a:ext uri="{FF2B5EF4-FFF2-40B4-BE49-F238E27FC236}">
                <a16:creationId xmlns:a16="http://schemas.microsoft.com/office/drawing/2014/main" id="{851F06DF-96C0-3154-C3A2-9D861A49CED0}"/>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dirty="0"/>
          </a:p>
        </p:txBody>
      </p:sp>
      <p:pic>
        <p:nvPicPr>
          <p:cNvPr id="12" name="Picture 2" descr="Picture 2">
            <a:extLst>
              <a:ext uri="{FF2B5EF4-FFF2-40B4-BE49-F238E27FC236}">
                <a16:creationId xmlns:a16="http://schemas.microsoft.com/office/drawing/2014/main" id="{B4FBA201-A877-E005-EF99-D12A0A29CD6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3" name="Headline Goes Here">
            <a:extLst>
              <a:ext uri="{FF2B5EF4-FFF2-40B4-BE49-F238E27FC236}">
                <a16:creationId xmlns:a16="http://schemas.microsoft.com/office/drawing/2014/main" id="{099F705D-424B-747A-E745-8A9D33693880}"/>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4" name="Headline Goes Here">
            <a:extLst>
              <a:ext uri="{FF2B5EF4-FFF2-40B4-BE49-F238E27FC236}">
                <a16:creationId xmlns:a16="http://schemas.microsoft.com/office/drawing/2014/main" id="{BEA9DFA2-3D23-96BE-E16A-46EE7134D2D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15" name="Picture 8">
            <a:extLst>
              <a:ext uri="{FF2B5EF4-FFF2-40B4-BE49-F238E27FC236}">
                <a16:creationId xmlns:a16="http://schemas.microsoft.com/office/drawing/2014/main" id="{97C314B7-0971-DA65-4B13-C1B0A1C8650A}"/>
              </a:ext>
            </a:extLst>
          </p:cNvPr>
          <p:cNvSpPr>
            <a:spLocks noGrp="1"/>
          </p:cNvSpPr>
          <p:nvPr>
            <p:ph type="pic" sz="quarter" idx="22" hasCustomPrompt="1"/>
          </p:nvPr>
        </p:nvSpPr>
        <p:spPr>
          <a:xfrm>
            <a:off x="908729" y="1569147"/>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16" name="Content Placeholder 12">
            <a:extLst>
              <a:ext uri="{FF2B5EF4-FFF2-40B4-BE49-F238E27FC236}">
                <a16:creationId xmlns:a16="http://schemas.microsoft.com/office/drawing/2014/main" id="{CFA40F80-01AF-3FAC-B54B-37989E6B9CF1}"/>
              </a:ext>
            </a:extLst>
          </p:cNvPr>
          <p:cNvSpPr>
            <a:spLocks noGrp="1"/>
          </p:cNvSpPr>
          <p:nvPr>
            <p:ph sz="quarter" idx="10"/>
          </p:nvPr>
        </p:nvSpPr>
        <p:spPr>
          <a:xfrm>
            <a:off x="492270" y="4207572"/>
            <a:ext cx="3118919" cy="1265280"/>
          </a:xfrm>
          <a:prstGeom prst="rect">
            <a:avLst/>
          </a:prstGeom>
        </p:spPr>
        <p:txBody>
          <a:bodyPr/>
          <a:lstStyle>
            <a:lvl1pPr marL="0" indent="0" algn="ctr">
              <a:buClr>
                <a:schemeClr val="accent3"/>
              </a:buClr>
              <a:buFont typeface="Arial" panose="020B0604020202020204" pitchFamily="34" charset="0"/>
              <a:buNone/>
              <a:defRPr sz="16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19" name="Picture 8">
            <a:extLst>
              <a:ext uri="{FF2B5EF4-FFF2-40B4-BE49-F238E27FC236}">
                <a16:creationId xmlns:a16="http://schemas.microsoft.com/office/drawing/2014/main" id="{73574202-F158-6C0B-CA75-F5E2538224D2}"/>
              </a:ext>
            </a:extLst>
          </p:cNvPr>
          <p:cNvSpPr>
            <a:spLocks noGrp="1"/>
          </p:cNvSpPr>
          <p:nvPr>
            <p:ph type="pic" sz="quarter" idx="26" hasCustomPrompt="1"/>
          </p:nvPr>
        </p:nvSpPr>
        <p:spPr>
          <a:xfrm>
            <a:off x="4938628" y="1569147"/>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20" name="Content Placeholder 12">
            <a:extLst>
              <a:ext uri="{FF2B5EF4-FFF2-40B4-BE49-F238E27FC236}">
                <a16:creationId xmlns:a16="http://schemas.microsoft.com/office/drawing/2014/main" id="{9DD6C81D-E6AD-1B41-C7F4-4A1FB259056A}"/>
              </a:ext>
            </a:extLst>
          </p:cNvPr>
          <p:cNvSpPr>
            <a:spLocks noGrp="1"/>
          </p:cNvSpPr>
          <p:nvPr>
            <p:ph sz="quarter" idx="27"/>
          </p:nvPr>
        </p:nvSpPr>
        <p:spPr>
          <a:xfrm>
            <a:off x="4522169" y="4207572"/>
            <a:ext cx="3118919" cy="1265280"/>
          </a:xfrm>
          <a:prstGeom prst="rect">
            <a:avLst/>
          </a:prstGeom>
        </p:spPr>
        <p:txBody>
          <a:bodyPr/>
          <a:lstStyle>
            <a:lvl1pPr marL="0" indent="0" algn="ctr">
              <a:buClr>
                <a:schemeClr val="accent3"/>
              </a:buClr>
              <a:buFont typeface="Arial" panose="020B0604020202020204" pitchFamily="34" charset="0"/>
              <a:buNone/>
              <a:defRPr sz="16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21" name="Picture 8">
            <a:extLst>
              <a:ext uri="{FF2B5EF4-FFF2-40B4-BE49-F238E27FC236}">
                <a16:creationId xmlns:a16="http://schemas.microsoft.com/office/drawing/2014/main" id="{8BDA2803-BCD1-1487-D8C0-70782FDD8634}"/>
              </a:ext>
            </a:extLst>
          </p:cNvPr>
          <p:cNvSpPr>
            <a:spLocks noGrp="1"/>
          </p:cNvSpPr>
          <p:nvPr>
            <p:ph type="pic" sz="quarter" idx="28" hasCustomPrompt="1"/>
          </p:nvPr>
        </p:nvSpPr>
        <p:spPr>
          <a:xfrm>
            <a:off x="8968527" y="1569147"/>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22" name="Content Placeholder 12">
            <a:extLst>
              <a:ext uri="{FF2B5EF4-FFF2-40B4-BE49-F238E27FC236}">
                <a16:creationId xmlns:a16="http://schemas.microsoft.com/office/drawing/2014/main" id="{8E36A759-5845-432B-CCAA-DEF981E20CCF}"/>
              </a:ext>
            </a:extLst>
          </p:cNvPr>
          <p:cNvSpPr>
            <a:spLocks noGrp="1"/>
          </p:cNvSpPr>
          <p:nvPr>
            <p:ph sz="quarter" idx="29"/>
          </p:nvPr>
        </p:nvSpPr>
        <p:spPr>
          <a:xfrm>
            <a:off x="8552068" y="4207572"/>
            <a:ext cx="3118919" cy="1265280"/>
          </a:xfrm>
          <a:prstGeom prst="rect">
            <a:avLst/>
          </a:prstGeom>
        </p:spPr>
        <p:txBody>
          <a:bodyPr/>
          <a:lstStyle>
            <a:lvl1pPr marL="0" indent="0" algn="ctr">
              <a:buClr>
                <a:schemeClr val="accent3"/>
              </a:buClr>
              <a:buFont typeface="Arial" panose="020B0604020202020204" pitchFamily="34" charset="0"/>
              <a:buNone/>
              <a:defRPr sz="16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161367876"/>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Main_4-Up">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A90CDF-B78F-C476-FEE3-CA58FA7AD2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11" name="Slide Number">
            <a:extLst>
              <a:ext uri="{FF2B5EF4-FFF2-40B4-BE49-F238E27FC236}">
                <a16:creationId xmlns:a16="http://schemas.microsoft.com/office/drawing/2014/main" id="{851F06DF-96C0-3154-C3A2-9D861A49CED0}"/>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dirty="0"/>
          </a:p>
        </p:txBody>
      </p:sp>
      <p:pic>
        <p:nvPicPr>
          <p:cNvPr id="12" name="Picture 2" descr="Picture 2">
            <a:extLst>
              <a:ext uri="{FF2B5EF4-FFF2-40B4-BE49-F238E27FC236}">
                <a16:creationId xmlns:a16="http://schemas.microsoft.com/office/drawing/2014/main" id="{B4FBA201-A877-E005-EF99-D12A0A29CD6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3" name="Headline Goes Here">
            <a:extLst>
              <a:ext uri="{FF2B5EF4-FFF2-40B4-BE49-F238E27FC236}">
                <a16:creationId xmlns:a16="http://schemas.microsoft.com/office/drawing/2014/main" id="{099F705D-424B-747A-E745-8A9D33693880}"/>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dirty="0"/>
              <a:t>Click to edit title</a:t>
            </a:r>
            <a:endParaRPr dirty="0"/>
          </a:p>
        </p:txBody>
      </p:sp>
      <p:sp>
        <p:nvSpPr>
          <p:cNvPr id="14" name="Headline Goes Here">
            <a:extLst>
              <a:ext uri="{FF2B5EF4-FFF2-40B4-BE49-F238E27FC236}">
                <a16:creationId xmlns:a16="http://schemas.microsoft.com/office/drawing/2014/main" id="{BEA9DFA2-3D23-96BE-E16A-46EE7134D2D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dirty="0"/>
              <a:t>Click to edit sub-title</a:t>
            </a:r>
            <a:endParaRPr dirty="0"/>
          </a:p>
        </p:txBody>
      </p:sp>
      <p:sp>
        <p:nvSpPr>
          <p:cNvPr id="2" name="Picture 8">
            <a:extLst>
              <a:ext uri="{FF2B5EF4-FFF2-40B4-BE49-F238E27FC236}">
                <a16:creationId xmlns:a16="http://schemas.microsoft.com/office/drawing/2014/main" id="{E72E57E6-46AD-76B8-AF67-E6D2127C7FE3}"/>
              </a:ext>
            </a:extLst>
          </p:cNvPr>
          <p:cNvSpPr>
            <a:spLocks noGrp="1"/>
          </p:cNvSpPr>
          <p:nvPr>
            <p:ph type="pic" sz="quarter" idx="22" hasCustomPrompt="1"/>
          </p:nvPr>
        </p:nvSpPr>
        <p:spPr>
          <a:xfrm>
            <a:off x="487115" y="1569147"/>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3" name="Content Placeholder 12">
            <a:extLst>
              <a:ext uri="{FF2B5EF4-FFF2-40B4-BE49-F238E27FC236}">
                <a16:creationId xmlns:a16="http://schemas.microsoft.com/office/drawing/2014/main" id="{6D2DE27E-7F49-0488-C97E-EBE38973747F}"/>
              </a:ext>
            </a:extLst>
          </p:cNvPr>
          <p:cNvSpPr>
            <a:spLocks noGrp="1"/>
          </p:cNvSpPr>
          <p:nvPr>
            <p:ph sz="quarter" idx="10"/>
          </p:nvPr>
        </p:nvSpPr>
        <p:spPr>
          <a:xfrm>
            <a:off x="278886"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25" name="Picture 8">
            <a:extLst>
              <a:ext uri="{FF2B5EF4-FFF2-40B4-BE49-F238E27FC236}">
                <a16:creationId xmlns:a16="http://schemas.microsoft.com/office/drawing/2014/main" id="{F49C4927-33DF-7C55-D89A-19306B30D3F1}"/>
              </a:ext>
            </a:extLst>
          </p:cNvPr>
          <p:cNvSpPr>
            <a:spLocks noGrp="1"/>
          </p:cNvSpPr>
          <p:nvPr>
            <p:ph type="pic" sz="quarter" idx="26" hasCustomPrompt="1"/>
          </p:nvPr>
        </p:nvSpPr>
        <p:spPr>
          <a:xfrm>
            <a:off x="3467019" y="1569147"/>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26" name="Content Placeholder 12">
            <a:extLst>
              <a:ext uri="{FF2B5EF4-FFF2-40B4-BE49-F238E27FC236}">
                <a16:creationId xmlns:a16="http://schemas.microsoft.com/office/drawing/2014/main" id="{C8F4F93C-0A65-7E81-B8D6-667788755D12}"/>
              </a:ext>
            </a:extLst>
          </p:cNvPr>
          <p:cNvSpPr>
            <a:spLocks noGrp="1"/>
          </p:cNvSpPr>
          <p:nvPr>
            <p:ph sz="quarter" idx="27"/>
          </p:nvPr>
        </p:nvSpPr>
        <p:spPr>
          <a:xfrm>
            <a:off x="3258790"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27" name="Picture 8">
            <a:extLst>
              <a:ext uri="{FF2B5EF4-FFF2-40B4-BE49-F238E27FC236}">
                <a16:creationId xmlns:a16="http://schemas.microsoft.com/office/drawing/2014/main" id="{2B42063B-BE46-7048-1B57-F65D89F280B0}"/>
              </a:ext>
            </a:extLst>
          </p:cNvPr>
          <p:cNvSpPr>
            <a:spLocks noGrp="1"/>
          </p:cNvSpPr>
          <p:nvPr>
            <p:ph type="pic" sz="quarter" idx="28" hasCustomPrompt="1"/>
          </p:nvPr>
        </p:nvSpPr>
        <p:spPr>
          <a:xfrm>
            <a:off x="6446923" y="1569147"/>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28" name="Content Placeholder 12">
            <a:extLst>
              <a:ext uri="{FF2B5EF4-FFF2-40B4-BE49-F238E27FC236}">
                <a16:creationId xmlns:a16="http://schemas.microsoft.com/office/drawing/2014/main" id="{2EF569D8-7229-3B53-EA95-3DBB2CB046DB}"/>
              </a:ext>
            </a:extLst>
          </p:cNvPr>
          <p:cNvSpPr>
            <a:spLocks noGrp="1"/>
          </p:cNvSpPr>
          <p:nvPr>
            <p:ph sz="quarter" idx="29"/>
          </p:nvPr>
        </p:nvSpPr>
        <p:spPr>
          <a:xfrm>
            <a:off x="6238694"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
        <p:nvSpPr>
          <p:cNvPr id="29" name="Picture 8">
            <a:extLst>
              <a:ext uri="{FF2B5EF4-FFF2-40B4-BE49-F238E27FC236}">
                <a16:creationId xmlns:a16="http://schemas.microsoft.com/office/drawing/2014/main" id="{66E41E8C-C8E8-823E-C04F-CCC3286E6B4C}"/>
              </a:ext>
            </a:extLst>
          </p:cNvPr>
          <p:cNvSpPr>
            <a:spLocks noGrp="1"/>
          </p:cNvSpPr>
          <p:nvPr>
            <p:ph type="pic" sz="quarter" idx="30" hasCustomPrompt="1"/>
          </p:nvPr>
        </p:nvSpPr>
        <p:spPr>
          <a:xfrm>
            <a:off x="9426827" y="1569147"/>
            <a:ext cx="2286000" cy="2286000"/>
          </a:xfrm>
          <a:prstGeom prst="ellipse">
            <a:avLst/>
          </a:prstGeom>
        </p:spPr>
        <p:txBody>
          <a:bodyPr lIns="91439" tIns="45719" rIns="91439" bIns="45719">
            <a:noAutofit/>
          </a:bodyPr>
          <a:lstStyle>
            <a:lvl1pPr algn="ctr">
              <a:defRPr sz="1400" b="1"/>
            </a:lvl1pPr>
          </a:lstStyle>
          <a:p>
            <a:r>
              <a:rPr lang="en-US" dirty="0"/>
              <a:t>Click to Insert</a:t>
            </a:r>
            <a:br>
              <a:rPr lang="en-US" dirty="0"/>
            </a:br>
            <a:r>
              <a:rPr lang="en-US" dirty="0"/>
              <a:t>Photo Here</a:t>
            </a:r>
          </a:p>
        </p:txBody>
      </p:sp>
      <p:sp>
        <p:nvSpPr>
          <p:cNvPr id="30" name="Content Placeholder 12">
            <a:extLst>
              <a:ext uri="{FF2B5EF4-FFF2-40B4-BE49-F238E27FC236}">
                <a16:creationId xmlns:a16="http://schemas.microsoft.com/office/drawing/2014/main" id="{6E0B2DFB-D11C-B46C-53BE-E85FC7190D91}"/>
              </a:ext>
            </a:extLst>
          </p:cNvPr>
          <p:cNvSpPr>
            <a:spLocks noGrp="1"/>
          </p:cNvSpPr>
          <p:nvPr>
            <p:ph sz="quarter" idx="31"/>
          </p:nvPr>
        </p:nvSpPr>
        <p:spPr>
          <a:xfrm>
            <a:off x="9218598"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852385559"/>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losing_1.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66C16-029F-1113-9D24-240F419736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pic>
        <p:nvPicPr>
          <p:cNvPr id="5" name="Picture 2" descr="Picture 2">
            <a:extLst>
              <a:ext uri="{FF2B5EF4-FFF2-40B4-BE49-F238E27FC236}">
                <a16:creationId xmlns:a16="http://schemas.microsoft.com/office/drawing/2014/main" id="{889965D9-23FC-4A5E-0570-A48918FCF04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pic>
        <p:nvPicPr>
          <p:cNvPr id="6" name="Picture 7" descr="Picture 7">
            <a:extLst>
              <a:ext uri="{FF2B5EF4-FFF2-40B4-BE49-F238E27FC236}">
                <a16:creationId xmlns:a16="http://schemas.microsoft.com/office/drawing/2014/main" id="{76DC4426-DE6A-1B52-8DDC-BAA69E29AA1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sp>
        <p:nvSpPr>
          <p:cNvPr id="4" name="Title 1">
            <a:extLst>
              <a:ext uri="{FF2B5EF4-FFF2-40B4-BE49-F238E27FC236}">
                <a16:creationId xmlns:a16="http://schemas.microsoft.com/office/drawing/2014/main" id="{47534F92-ABB8-5A51-8574-59CF8986B54A}"/>
              </a:ext>
            </a:extLst>
          </p:cNvPr>
          <p:cNvSpPr>
            <a:spLocks noGrp="1"/>
          </p:cNvSpPr>
          <p:nvPr>
            <p:ph type="title" hasCustomPrompt="1"/>
          </p:nvPr>
        </p:nvSpPr>
        <p:spPr>
          <a:xfrm>
            <a:off x="831850" y="1709738"/>
            <a:ext cx="9857171" cy="2852737"/>
          </a:xfrm>
          <a:prstGeom prst="rect">
            <a:avLst/>
          </a:prstGeom>
        </p:spPr>
        <p:txBody>
          <a:bodyPr anchor="b"/>
          <a:lstStyle>
            <a:lvl1pPr algn="l">
              <a:defRPr sz="6000">
                <a:solidFill>
                  <a:schemeClr val="accent1"/>
                </a:solidFill>
              </a:defRPr>
            </a:lvl1pPr>
          </a:lstStyle>
          <a:p>
            <a:r>
              <a:rPr lang="en-US" dirty="0"/>
              <a:t>Thank you!</a:t>
            </a:r>
          </a:p>
        </p:txBody>
      </p:sp>
      <p:sp>
        <p:nvSpPr>
          <p:cNvPr id="7" name="Text Placeholder 2">
            <a:extLst>
              <a:ext uri="{FF2B5EF4-FFF2-40B4-BE49-F238E27FC236}">
                <a16:creationId xmlns:a16="http://schemas.microsoft.com/office/drawing/2014/main" id="{60B6C9B5-2055-2492-AF5C-02CDFBFC7C11}"/>
              </a:ext>
            </a:extLst>
          </p:cNvPr>
          <p:cNvSpPr>
            <a:spLocks noGrp="1"/>
          </p:cNvSpPr>
          <p:nvPr>
            <p:ph type="body" idx="1" hasCustomPrompt="1"/>
          </p:nvPr>
        </p:nvSpPr>
        <p:spPr>
          <a:xfrm>
            <a:off x="831850" y="4589464"/>
            <a:ext cx="9857171" cy="807290"/>
          </a:xfrm>
          <a:prstGeom prst="rect">
            <a:avLst/>
          </a:prstGeom>
        </p:spPr>
        <p:txBody>
          <a:bodyPr/>
          <a:lstStyle>
            <a:lvl1pPr marL="0" indent="0" algn="l">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Any questions?</a:t>
            </a:r>
          </a:p>
        </p:txBody>
      </p:sp>
    </p:spTree>
    <p:extLst>
      <p:ext uri="{BB962C8B-B14F-4D97-AF65-F5344CB8AC3E}">
        <p14:creationId xmlns:p14="http://schemas.microsoft.com/office/powerpoint/2010/main" val="3325382365"/>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losing_1.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66C16-029F-1113-9D24-240F419736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pic>
        <p:nvPicPr>
          <p:cNvPr id="5" name="Picture 2" descr="Picture 2">
            <a:extLst>
              <a:ext uri="{FF2B5EF4-FFF2-40B4-BE49-F238E27FC236}">
                <a16:creationId xmlns:a16="http://schemas.microsoft.com/office/drawing/2014/main" id="{889965D9-23FC-4A5E-0570-A48918FCF04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pic>
        <p:nvPicPr>
          <p:cNvPr id="6" name="Picture 7" descr="Picture 7">
            <a:extLst>
              <a:ext uri="{FF2B5EF4-FFF2-40B4-BE49-F238E27FC236}">
                <a16:creationId xmlns:a16="http://schemas.microsoft.com/office/drawing/2014/main" id="{76DC4426-DE6A-1B52-8DDC-BAA69E29AA1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sp>
        <p:nvSpPr>
          <p:cNvPr id="8" name="Title 1">
            <a:extLst>
              <a:ext uri="{FF2B5EF4-FFF2-40B4-BE49-F238E27FC236}">
                <a16:creationId xmlns:a16="http://schemas.microsoft.com/office/drawing/2014/main" id="{638181A6-EC5E-7174-FF25-1994742B7782}"/>
              </a:ext>
            </a:extLst>
          </p:cNvPr>
          <p:cNvSpPr>
            <a:spLocks noGrp="1"/>
          </p:cNvSpPr>
          <p:nvPr>
            <p:ph type="title"/>
          </p:nvPr>
        </p:nvSpPr>
        <p:spPr>
          <a:xfrm>
            <a:off x="831850" y="1709738"/>
            <a:ext cx="9857171" cy="2852737"/>
          </a:xfrm>
          <a:prstGeom prst="rect">
            <a:avLst/>
          </a:prstGeom>
        </p:spPr>
        <p:txBody>
          <a:bodyPr anchor="b"/>
          <a:lstStyle>
            <a:lvl1pPr algn="l">
              <a:defRPr sz="6000">
                <a:solidFill>
                  <a:schemeClr val="accent1"/>
                </a:solidFill>
              </a:defRPr>
            </a:lvl1pPr>
          </a:lstStyle>
          <a:p>
            <a:endParaRPr lang="en-US" dirty="0"/>
          </a:p>
        </p:txBody>
      </p:sp>
      <p:sp>
        <p:nvSpPr>
          <p:cNvPr id="9" name="Text Placeholder 2">
            <a:extLst>
              <a:ext uri="{FF2B5EF4-FFF2-40B4-BE49-F238E27FC236}">
                <a16:creationId xmlns:a16="http://schemas.microsoft.com/office/drawing/2014/main" id="{6A6CAFDB-A3E0-5BD7-A37C-3C47CA517FAB}"/>
              </a:ext>
            </a:extLst>
          </p:cNvPr>
          <p:cNvSpPr>
            <a:spLocks noGrp="1"/>
          </p:cNvSpPr>
          <p:nvPr>
            <p:ph type="body" idx="1"/>
          </p:nvPr>
        </p:nvSpPr>
        <p:spPr>
          <a:xfrm>
            <a:off x="831850" y="4589464"/>
            <a:ext cx="9857171" cy="807290"/>
          </a:xfrm>
          <a:prstGeom prst="rect">
            <a:avLst/>
          </a:prstGeom>
        </p:spPr>
        <p:txBody>
          <a:bodyPr/>
          <a:lstStyle>
            <a:lvl1pPr marL="0" indent="0" algn="l">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2821028519"/>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Fina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66C16-029F-1113-9D24-240F419736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solidFill>
        </p:spPr>
      </p:pic>
      <p:sp>
        <p:nvSpPr>
          <p:cNvPr id="422" name="Rectangle 3"/>
          <p:cNvSpPr txBox="1"/>
          <p:nvPr/>
        </p:nvSpPr>
        <p:spPr>
          <a:xfrm>
            <a:off x="2182893" y="6241055"/>
            <a:ext cx="7825422" cy="2616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2860" rIns="22860">
            <a:spAutoFit/>
          </a:bodyPr>
          <a:lstStyle/>
          <a:p>
            <a:pPr algn="ctr" defTabSz="457189">
              <a:defRPr sz="1400">
                <a:solidFill>
                  <a:srgbClr val="000000"/>
                </a:solidFill>
                <a:latin typeface="Arial"/>
                <a:ea typeface="Arial"/>
                <a:cs typeface="Arial"/>
                <a:sym typeface="Arial"/>
              </a:defRPr>
            </a:pPr>
            <a:r>
              <a:rPr sz="1050" dirty="0">
                <a:solidFill>
                  <a:schemeClr val="accent1"/>
                </a:solidFill>
              </a:rPr>
              <a:t>All trademarks referenced in this document are the trademarks of their respective owners.</a:t>
            </a:r>
            <a:r>
              <a:rPr lang="en-US" sz="1050" dirty="0">
                <a:solidFill>
                  <a:schemeClr val="accent1"/>
                </a:solidFill>
              </a:rPr>
              <a:t>  |  </a:t>
            </a:r>
            <a:r>
              <a:rPr sz="1050" dirty="0">
                <a:solidFill>
                  <a:schemeClr val="accent1"/>
                </a:solidFill>
              </a:rPr>
              <a:t>© Trane. All Rights Reserved. </a:t>
            </a:r>
          </a:p>
        </p:txBody>
      </p:sp>
      <p:pic>
        <p:nvPicPr>
          <p:cNvPr id="5" name="Picture 2" descr="Picture 2">
            <a:extLst>
              <a:ext uri="{FF2B5EF4-FFF2-40B4-BE49-F238E27FC236}">
                <a16:creationId xmlns:a16="http://schemas.microsoft.com/office/drawing/2014/main" id="{889965D9-23FC-4A5E-0570-A48918FCF04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pic>
        <p:nvPicPr>
          <p:cNvPr id="6" name="Picture 7" descr="Picture 7">
            <a:extLst>
              <a:ext uri="{FF2B5EF4-FFF2-40B4-BE49-F238E27FC236}">
                <a16:creationId xmlns:a16="http://schemas.microsoft.com/office/drawing/2014/main" id="{76DC4426-DE6A-1B52-8DDC-BAA69E29AA1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spTree>
    <p:extLst>
      <p:ext uri="{BB962C8B-B14F-4D97-AF65-F5344CB8AC3E}">
        <p14:creationId xmlns:p14="http://schemas.microsoft.com/office/powerpoint/2010/main" val="3989119471"/>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17806B3-46C4-AB8C-031E-E931714FEB4A}"/>
              </a:ext>
            </a:extLst>
          </p:cNvPr>
          <p:cNvPicPr>
            <a:picLocks noChangeAspect="1"/>
          </p:cNvPicPr>
          <p:nvPr userDrawn="1"/>
        </p:nvPicPr>
        <p:blipFill>
          <a:blip r:embed="rId29"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solidFill>
        </p:spPr>
      </p:pic>
      <p:pic>
        <p:nvPicPr>
          <p:cNvPr id="10" name="Picture 7" descr="Picture 7">
            <a:extLst>
              <a:ext uri="{FF2B5EF4-FFF2-40B4-BE49-F238E27FC236}">
                <a16:creationId xmlns:a16="http://schemas.microsoft.com/office/drawing/2014/main" id="{98F69819-E9FD-5C19-A534-8BBD87E51DC8}"/>
              </a:ext>
            </a:extLst>
          </p:cNvPr>
          <p:cNvPicPr>
            <a:picLocks noChangeAspect="1"/>
          </p:cNvPicPr>
          <p:nvPr userDrawn="1"/>
        </p:nvPicPr>
        <p:blipFill>
          <a:blip r:embed="rId30"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6" name="Picture 2" descr="Picture 2">
            <a:extLst>
              <a:ext uri="{FF2B5EF4-FFF2-40B4-BE49-F238E27FC236}">
                <a16:creationId xmlns:a16="http://schemas.microsoft.com/office/drawing/2014/main" id="{0AB40222-B639-E7D4-0BAC-269BBAE79F1C}"/>
              </a:ext>
            </a:extLst>
          </p:cNvPr>
          <p:cNvPicPr>
            <a:picLocks noChangeAspect="1"/>
          </p:cNvPicPr>
          <p:nvPr userDrawn="1"/>
        </p:nvPicPr>
        <p:blipFill>
          <a:blip r:embed="rId31"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3" name="TextBox 12">
            <a:extLst>
              <a:ext uri="{FF2B5EF4-FFF2-40B4-BE49-F238E27FC236}">
                <a16:creationId xmlns:a16="http://schemas.microsoft.com/office/drawing/2014/main" id="{70ABA28E-8CD8-461F-EB6D-FE6C627F7A2D}"/>
              </a:ext>
            </a:extLst>
          </p:cNvPr>
          <p:cNvSpPr txBox="1"/>
          <p:nvPr userDrawn="1"/>
        </p:nvSpPr>
        <p:spPr>
          <a:xfrm>
            <a:off x="4806453" y="-31271"/>
            <a:ext cx="51361" cy="2359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25400" tIns="25400" rIns="25400" bIns="25400" numCol="1" spcCol="38100" rtlCol="0" anchor="ctr">
            <a:spAutoFit/>
          </a:bodyPr>
          <a:lstStyle/>
          <a:p>
            <a:pPr marL="0" marR="0" indent="0" algn="ctr" defTabSz="1219139" rtl="0" fontAlgn="auto" latinLnBrk="0" hangingPunct="0">
              <a:lnSpc>
                <a:spcPct val="100000"/>
              </a:lnSpc>
              <a:spcBef>
                <a:spcPts val="0"/>
              </a:spcBef>
              <a:spcAft>
                <a:spcPts val="0"/>
              </a:spcAft>
              <a:buClrTx/>
              <a:buSzTx/>
              <a:buFontTx/>
              <a:buNone/>
              <a:tabLst/>
            </a:pPr>
            <a:endParaRPr kumimoji="0" lang="en-US" sz="1200" b="0" i="0" u="none" strike="noStrike" cap="none" spc="0" normalizeH="0" baseline="0" dirty="0">
              <a:ln>
                <a:noFill/>
              </a:ln>
              <a:solidFill>
                <a:srgbClr val="5E5E5E"/>
              </a:solidFill>
              <a:effectLst/>
              <a:uFillTx/>
              <a:latin typeface="+mn-lt"/>
              <a:ea typeface="+mn-ea"/>
              <a:cs typeface="+mn-cs"/>
              <a:sym typeface="Helvetica Neue"/>
            </a:endParaRPr>
          </a:p>
        </p:txBody>
      </p:sp>
    </p:spTree>
  </p:cSld>
  <p:clrMap bg1="lt1" tx1="dk1" bg2="lt2" tx2="dk2" accent1="accent1" accent2="accent2" accent3="accent3" accent4="accent4" accent5="accent5" accent6="accent6" hlink="hlink" folHlink="folHlink"/>
  <p:sldLayoutIdLst>
    <p:sldLayoutId id="2147483700" r:id="rId1"/>
    <p:sldLayoutId id="2147483695" r:id="rId2"/>
    <p:sldLayoutId id="2147483702" r:id="rId3"/>
    <p:sldLayoutId id="2147483696" r:id="rId4"/>
    <p:sldLayoutId id="2147483701" r:id="rId5"/>
    <p:sldLayoutId id="2147483705" r:id="rId6"/>
    <p:sldLayoutId id="2147483706" r:id="rId7"/>
    <p:sldLayoutId id="2147483686" r:id="rId8"/>
    <p:sldLayoutId id="2147483704" r:id="rId9"/>
    <p:sldLayoutId id="2147483708" r:id="rId10"/>
    <p:sldLayoutId id="2147483707" r:id="rId11"/>
    <p:sldLayoutId id="2147483703" r:id="rId12"/>
    <p:sldLayoutId id="2147483710" r:id="rId13"/>
    <p:sldLayoutId id="2147483711" r:id="rId14"/>
    <p:sldLayoutId id="2147483684" r:id="rId15"/>
    <p:sldLayoutId id="2147483697" r:id="rId16"/>
    <p:sldLayoutId id="2147483677" r:id="rId17"/>
    <p:sldLayoutId id="2147483713" r:id="rId18"/>
    <p:sldLayoutId id="2147483699" r:id="rId19"/>
    <p:sldLayoutId id="2147483680" r:id="rId20"/>
    <p:sldLayoutId id="2147483716" r:id="rId21"/>
    <p:sldLayoutId id="2147483682" r:id="rId22"/>
    <p:sldLayoutId id="2147483683" r:id="rId23"/>
    <p:sldLayoutId id="2147483715" r:id="rId24"/>
    <p:sldLayoutId id="2147483681" r:id="rId25"/>
    <p:sldLayoutId id="2147483712" r:id="rId26"/>
    <p:sldLayoutId id="2147483714" r:id="rId27"/>
  </p:sldLayoutIdLst>
  <p:transition spd="med"/>
  <p:txStyles>
    <p:titleStyle>
      <a:lvl1pPr marL="0" marR="0" indent="0" algn="l" defTabSz="1219139" rtl="0" latinLnBrk="0">
        <a:lnSpc>
          <a:spcPct val="80000"/>
        </a:lnSpc>
        <a:spcBef>
          <a:spcPts val="0"/>
        </a:spcBef>
        <a:spcAft>
          <a:spcPts val="0"/>
        </a:spcAft>
        <a:buClrTx/>
        <a:buSzTx/>
        <a:buFontTx/>
        <a:buNone/>
        <a:tabLst/>
        <a:defRPr sz="3600" b="1" i="0" u="none" strike="noStrike" cap="none" spc="0" baseline="0">
          <a:solidFill>
            <a:srgbClr val="00326C"/>
          </a:solidFill>
          <a:uFillTx/>
          <a:latin typeface="+mn-lt"/>
          <a:ea typeface="+mn-ea"/>
          <a:cs typeface="+mn-cs"/>
          <a:sym typeface="Helvetica Neue"/>
        </a:defRPr>
      </a:lvl1pPr>
      <a:lvl2pPr marL="0" marR="0" indent="22859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2pPr>
      <a:lvl3pPr marL="0" marR="0" indent="457189"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3pPr>
      <a:lvl4pPr marL="0" marR="0" indent="685783"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4pPr>
      <a:lvl5pPr marL="0" marR="0" indent="914377"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5pPr>
      <a:lvl6pPr marL="0" marR="0" indent="1142971"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6pPr>
      <a:lvl7pPr marL="0" marR="0" indent="1371566"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7pPr>
      <a:lvl8pPr marL="0" marR="0" indent="1600160"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8pPr>
      <a:lvl9pPr marL="0" marR="0" indent="182875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9pPr>
    </p:titleStyle>
    <p:bodyStyle>
      <a:lvl1pPr marL="0" marR="0" indent="0" algn="l" defTabSz="412740" rtl="0" latinLnBrk="0">
        <a:lnSpc>
          <a:spcPct val="100000"/>
        </a:lnSpc>
        <a:spcBef>
          <a:spcPts val="0"/>
        </a:spcBef>
        <a:spcAft>
          <a:spcPts val="0"/>
        </a:spcAft>
        <a:buClrTx/>
        <a:buSzTx/>
        <a:buFontTx/>
        <a:buNone/>
        <a:tabLst/>
        <a:defRPr sz="1600" b="0" i="0" u="none" strike="noStrike" cap="none" spc="0" baseline="0">
          <a:solidFill>
            <a:srgbClr val="00326C"/>
          </a:solidFill>
          <a:uFillTx/>
          <a:latin typeface="+mn-lt"/>
          <a:ea typeface="+mn-ea"/>
          <a:cs typeface="+mn-cs"/>
          <a:sym typeface="Helvetica Neue"/>
        </a:defRPr>
      </a:lvl1pPr>
      <a:lvl2pPr marL="0" marR="0" indent="228594"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2pPr>
      <a:lvl3pPr marL="0" marR="0" indent="457189"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3pPr>
      <a:lvl4pPr marL="0" marR="0" indent="685783"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4pPr>
      <a:lvl5pPr marL="0" marR="0" indent="914377"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5pPr>
      <a:lvl6pPr marL="0" marR="0" indent="1142971"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6pPr>
      <a:lvl7pPr marL="0" marR="0" indent="1371566"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7pPr>
      <a:lvl8pPr marL="0" marR="0" indent="1600160"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8pPr>
      <a:lvl9pPr marL="0" marR="0" indent="1828754"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9pPr>
    </p:bodyStyle>
    <p:otherStyle>
      <a:lvl1pPr marL="0" marR="0" indent="0"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1pPr>
      <a:lvl2pPr marL="0" marR="0" indent="228594"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2pPr>
      <a:lvl3pPr marL="0" marR="0" indent="457189"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3pPr>
      <a:lvl4pPr marL="0" marR="0" indent="685783"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4pPr>
      <a:lvl5pPr marL="0" marR="0" indent="914377"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5pPr>
      <a:lvl6pPr marL="0" marR="0" indent="1142971"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6pPr>
      <a:lvl7pPr marL="0" marR="0" indent="1371566"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7pPr>
      <a:lvl8pPr marL="0" marR="0" indent="1600160"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8pPr>
      <a:lvl9pPr marL="0" marR="0" indent="1828754"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16EA9F-E717-3216-22FB-AAF608BC437E}"/>
              </a:ext>
            </a:extLst>
          </p:cNvPr>
          <p:cNvSpPr txBox="1"/>
          <p:nvPr/>
        </p:nvSpPr>
        <p:spPr>
          <a:xfrm>
            <a:off x="6983252" y="447363"/>
            <a:ext cx="3255264" cy="307777"/>
          </a:xfrm>
          <a:prstGeom prst="rect">
            <a:avLst/>
          </a:prstGeom>
          <a:noFill/>
        </p:spPr>
        <p:txBody>
          <a:bodyPr wrap="square" lIns="91440" tIns="45720" rIns="91440" bIns="45720" anchor="t">
            <a:spAutoFit/>
          </a:bodyPr>
          <a:lstStyle/>
          <a:p>
            <a:pPr algn="l">
              <a:defRPr/>
            </a:pPr>
            <a:r>
              <a:rPr lang="en-US" sz="1400" b="1" dirty="0">
                <a:latin typeface="Microsoft New Tai Lue" panose="020B0502040204020203" pitchFamily="34" charset="0"/>
                <a:ea typeface="ＭＳ Ｐゴシック"/>
                <a:cs typeface="Microsoft New Tai Lue" panose="020B0502040204020203" pitchFamily="34" charset="0"/>
              </a:rPr>
              <a:t>2024 Renew America's Schools Prize</a:t>
            </a:r>
          </a:p>
        </p:txBody>
      </p:sp>
      <p:sp>
        <p:nvSpPr>
          <p:cNvPr id="4" name="Title 1">
            <a:extLst>
              <a:ext uri="{FF2B5EF4-FFF2-40B4-BE49-F238E27FC236}">
                <a16:creationId xmlns:a16="http://schemas.microsoft.com/office/drawing/2014/main" id="{0380E26D-EC7C-E338-6F79-6AC622A06320}"/>
              </a:ext>
            </a:extLst>
          </p:cNvPr>
          <p:cNvSpPr txBox="1">
            <a:spLocks/>
          </p:cNvSpPr>
          <p:nvPr/>
        </p:nvSpPr>
        <p:spPr>
          <a:xfrm>
            <a:off x="379476" y="354546"/>
            <a:ext cx="6428232" cy="614718"/>
          </a:xfrm>
          <a:prstGeom prst="rect">
            <a:avLst/>
          </a:prstGeom>
        </p:spPr>
        <p:txBody>
          <a:bodyPr/>
          <a:lstStyle>
            <a:lvl1pPr marL="0" marR="0" indent="0" algn="l" defTabSz="1219139" rtl="0" latinLnBrk="0">
              <a:lnSpc>
                <a:spcPct val="80000"/>
              </a:lnSpc>
              <a:spcBef>
                <a:spcPts val="0"/>
              </a:spcBef>
              <a:spcAft>
                <a:spcPts val="0"/>
              </a:spcAft>
              <a:buClrTx/>
              <a:buSzTx/>
              <a:buFontTx/>
              <a:buNone/>
              <a:tabLst/>
              <a:defRPr sz="3600" b="1" i="0" u="none" strike="noStrike" cap="none" spc="0" baseline="0">
                <a:solidFill>
                  <a:srgbClr val="00326C"/>
                </a:solidFill>
                <a:uFillTx/>
                <a:latin typeface="+mn-lt"/>
                <a:ea typeface="+mn-ea"/>
                <a:cs typeface="+mn-cs"/>
                <a:sym typeface="Helvetica Neue"/>
              </a:defRPr>
            </a:lvl1pPr>
            <a:lvl2pPr marL="0" marR="0" indent="22859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2pPr>
            <a:lvl3pPr marL="0" marR="0" indent="457189"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3pPr>
            <a:lvl4pPr marL="0" marR="0" indent="685783"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4pPr>
            <a:lvl5pPr marL="0" marR="0" indent="914377"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5pPr>
            <a:lvl6pPr marL="0" marR="0" indent="1142971"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6pPr>
            <a:lvl7pPr marL="0" marR="0" indent="1371566"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7pPr>
            <a:lvl8pPr marL="0" marR="0" indent="1600160"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8pPr>
            <a:lvl9pPr marL="0" marR="0" indent="182875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9pPr>
          </a:lstStyle>
          <a:p>
            <a:pPr hangingPunct="1">
              <a:lnSpc>
                <a:spcPct val="100000"/>
              </a:lnSpc>
            </a:pPr>
            <a:r>
              <a:rPr lang="en-US" sz="2000" dirty="0">
                <a:effectLst>
                  <a:outerShdw blurRad="50800" dist="38100" dir="2700000" algn="tl" rotWithShape="0">
                    <a:prstClr val="black">
                      <a:alpha val="40000"/>
                    </a:prstClr>
                  </a:outerShdw>
                </a:effectLst>
                <a:latin typeface="Microsoft New Tai Lue" panose="020B0502040204020203" pitchFamily="34" charset="0"/>
                <a:cs typeface="Microsoft New Tai Lue" panose="020B0502040204020203" pitchFamily="34" charset="0"/>
              </a:rPr>
              <a:t>Roanoke City Public School’s Sustainable Scholars: </a:t>
            </a:r>
          </a:p>
          <a:p>
            <a:pPr hangingPunct="1">
              <a:lnSpc>
                <a:spcPct val="100000"/>
              </a:lnSpc>
            </a:pPr>
            <a:r>
              <a:rPr lang="en-US" sz="2000" dirty="0">
                <a:effectLst>
                  <a:outerShdw blurRad="50800" dist="38100" dir="2700000" algn="tl" rotWithShape="0">
                    <a:prstClr val="black">
                      <a:alpha val="40000"/>
                    </a:prstClr>
                  </a:outerShdw>
                </a:effectLst>
                <a:latin typeface="Microsoft New Tai Lue" panose="020B0502040204020203" pitchFamily="34" charset="0"/>
                <a:cs typeface="Microsoft New Tai Lue" panose="020B0502040204020203" pitchFamily="34" charset="0"/>
              </a:rPr>
              <a:t>Empowering Education, Energizing Tomorrow</a:t>
            </a:r>
            <a:br>
              <a:rPr lang="en-US" sz="2000" dirty="0">
                <a:effectLst>
                  <a:outerShdw blurRad="50800" dist="38100" dir="2700000" algn="tl" rotWithShape="0">
                    <a:prstClr val="black">
                      <a:alpha val="40000"/>
                    </a:prstClr>
                  </a:outerShdw>
                </a:effectLst>
                <a:latin typeface="Microsoft New Tai Lue" panose="020B0502040204020203" pitchFamily="34" charset="0"/>
                <a:ea typeface="Calibri" panose="020F0502020204030204" pitchFamily="34" charset="0"/>
                <a:cs typeface="Microsoft New Tai Lue" panose="020B0502040204020203" pitchFamily="34" charset="0"/>
              </a:rPr>
            </a:br>
            <a:endParaRPr lang="en-US" sz="2000" dirty="0">
              <a:effectLst>
                <a:outerShdw blurRad="50800" dist="38100" dir="2700000" algn="tl" rotWithShape="0">
                  <a:prstClr val="black">
                    <a:alpha val="40000"/>
                  </a:prstClr>
                </a:outerShdw>
              </a:effectLst>
              <a:latin typeface="Microsoft New Tai Lue" panose="020B0502040204020203" pitchFamily="34" charset="0"/>
              <a:cs typeface="Microsoft New Tai Lue" panose="020B0502040204020203" pitchFamily="34" charset="0"/>
            </a:endParaRPr>
          </a:p>
        </p:txBody>
      </p:sp>
      <p:sp>
        <p:nvSpPr>
          <p:cNvPr id="6" name="TextBox 5">
            <a:extLst>
              <a:ext uri="{FF2B5EF4-FFF2-40B4-BE49-F238E27FC236}">
                <a16:creationId xmlns:a16="http://schemas.microsoft.com/office/drawing/2014/main" id="{A36B0EF5-68CB-26D3-FB4D-8EC28B8C036F}"/>
              </a:ext>
            </a:extLst>
          </p:cNvPr>
          <p:cNvSpPr txBox="1"/>
          <p:nvPr/>
        </p:nvSpPr>
        <p:spPr>
          <a:xfrm>
            <a:off x="6389750" y="3822423"/>
            <a:ext cx="5105401" cy="2677656"/>
          </a:xfrm>
          <a:prstGeom prst="rect">
            <a:avLst/>
          </a:prstGeom>
          <a:noFill/>
        </p:spPr>
        <p:txBody>
          <a:bodyPr wrap="square" lIns="91440" tIns="45720" rIns="91440" bIns="45720" anchor="t">
            <a:spAutoFit/>
          </a:bodyPr>
          <a:lstStyle/>
          <a:p>
            <a:pPr marL="512445" indent="-339725" algn="l">
              <a:spcAft>
                <a:spcPts val="1200"/>
              </a:spcAft>
            </a:pPr>
            <a:r>
              <a:rPr lang="en-US" sz="2000" b="1" dirty="0">
                <a:latin typeface="Microsoft New Tai Lue" panose="020B0502040204020203" pitchFamily="34" charset="0"/>
                <a:cs typeface="Microsoft New Tai Lue" panose="020B0502040204020203" pitchFamily="34" charset="0"/>
              </a:rPr>
              <a:t>Project Goals</a:t>
            </a:r>
            <a:endParaRPr lang="en-US"/>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Reduce Energy Costs</a:t>
            </a:r>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Utilize Renewable Energy Technology</a:t>
            </a:r>
            <a:endParaRPr lang="en-US" sz="1600" i="1" dirty="0">
              <a:latin typeface="Microsoft New Tai Lue" panose="020B0502040204020203" pitchFamily="34" charset="0"/>
              <a:cs typeface="Microsoft New Tai Lue" panose="020B0502040204020203" pitchFamily="34" charset="0"/>
            </a:endParaRPr>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Improve Air Quality</a:t>
            </a:r>
          </a:p>
          <a:p>
            <a:pPr marL="401320" indent="-228600" algn="l">
              <a:spcAft>
                <a:spcPts val="600"/>
              </a:spcAft>
              <a:buFont typeface="Wingdings" panose="05000000000000000000" pitchFamily="2" charset="2"/>
              <a:buChar char="Ø"/>
            </a:pPr>
            <a:r>
              <a:rPr lang="en-US" sz="1600" i="1" dirty="0">
                <a:latin typeface="Microsoft New Tai Lue" panose="020B0502040204020203" pitchFamily="34" charset="0"/>
                <a:cs typeface="Microsoft New Tai Lue" panose="020B0502040204020203" pitchFamily="34" charset="0"/>
              </a:rPr>
              <a:t>Reduce Heat Island Effect in DACs</a:t>
            </a:r>
          </a:p>
          <a:p>
            <a:pPr marL="401320" indent="-228600" algn="l">
              <a:spcAft>
                <a:spcPts val="600"/>
              </a:spcAft>
              <a:buFont typeface="Wingdings" panose="05000000000000000000" pitchFamily="2" charset="2"/>
              <a:buChar char="Ø"/>
            </a:pPr>
            <a:r>
              <a:rPr lang="en-US" sz="1600" i="1" dirty="0">
                <a:latin typeface="Microsoft New Tai Lue" panose="020B0502040204020203" pitchFamily="34" charset="0"/>
                <a:cs typeface="Microsoft New Tai Lue" panose="020B0502040204020203" pitchFamily="34" charset="0"/>
              </a:rPr>
              <a:t>Creation of High-Quality, Good Paying Jobs</a:t>
            </a:r>
          </a:p>
          <a:p>
            <a:pPr marL="401320" indent="-228600" algn="l">
              <a:spcAft>
                <a:spcPts val="600"/>
              </a:spcAft>
              <a:buFont typeface="Wingdings" panose="05000000000000000000" pitchFamily="2" charset="2"/>
              <a:buChar char="Ø"/>
            </a:pPr>
            <a:r>
              <a:rPr lang="en-US" sz="1600" i="1" dirty="0">
                <a:latin typeface="Microsoft New Tai Lue" panose="020B0502040204020203" pitchFamily="34" charset="0"/>
                <a:cs typeface="Microsoft New Tai Lue" panose="020B0502040204020203" pitchFamily="34" charset="0"/>
              </a:rPr>
              <a:t>Educational Growth in Clean Energy Technology</a:t>
            </a:r>
          </a:p>
          <a:p>
            <a:pPr marL="400050" lvl="1" indent="227965">
              <a:spcAft>
                <a:spcPts val="1200"/>
              </a:spcAft>
            </a:pPr>
            <a:endParaRPr lang="en-US" dirty="0">
              <a:cs typeface="Arial" panose="020B0604020202020204"/>
            </a:endParaRPr>
          </a:p>
        </p:txBody>
      </p:sp>
      <p:grpSp>
        <p:nvGrpSpPr>
          <p:cNvPr id="35" name="Group 34">
            <a:extLst>
              <a:ext uri="{FF2B5EF4-FFF2-40B4-BE49-F238E27FC236}">
                <a16:creationId xmlns:a16="http://schemas.microsoft.com/office/drawing/2014/main" id="{EA96FB18-04DE-3E53-DA1B-85A60BE8B008}"/>
              </a:ext>
            </a:extLst>
          </p:cNvPr>
          <p:cNvGrpSpPr/>
          <p:nvPr/>
        </p:nvGrpSpPr>
        <p:grpSpPr>
          <a:xfrm>
            <a:off x="0" y="6569457"/>
            <a:ext cx="12191999" cy="284163"/>
            <a:chOff x="0" y="6569457"/>
            <a:chExt cx="12191999" cy="284163"/>
          </a:xfrm>
        </p:grpSpPr>
        <p:sp>
          <p:nvSpPr>
            <p:cNvPr id="12" name="Rectangle 11">
              <a:extLst>
                <a:ext uri="{FF2B5EF4-FFF2-40B4-BE49-F238E27FC236}">
                  <a16:creationId xmlns:a16="http://schemas.microsoft.com/office/drawing/2014/main" id="{03A99C51-F547-7E88-3431-B682FADE2A0D}"/>
                </a:ext>
              </a:extLst>
            </p:cNvPr>
            <p:cNvSpPr>
              <a:spLocks/>
            </p:cNvSpPr>
            <p:nvPr/>
          </p:nvSpPr>
          <p:spPr>
            <a:xfrm flipH="1">
              <a:off x="0" y="6569457"/>
              <a:ext cx="2357323"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9" name="Rectangle 8">
              <a:extLst>
                <a:ext uri="{FF2B5EF4-FFF2-40B4-BE49-F238E27FC236}">
                  <a16:creationId xmlns:a16="http://schemas.microsoft.com/office/drawing/2014/main" id="{2C25D99D-54E4-FAC7-76FE-30182E2A3551}"/>
                </a:ext>
              </a:extLst>
            </p:cNvPr>
            <p:cNvSpPr/>
            <p:nvPr/>
          </p:nvSpPr>
          <p:spPr>
            <a:xfrm>
              <a:off x="2359150" y="6569457"/>
              <a:ext cx="9832849" cy="284163"/>
            </a:xfrm>
            <a:prstGeom prst="rect">
              <a:avLst/>
            </a:prstGeom>
            <a:solidFill>
              <a:srgbClr val="00A8D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grpSp>
      <p:sp>
        <p:nvSpPr>
          <p:cNvPr id="11" name="TextBox 10">
            <a:extLst>
              <a:ext uri="{FF2B5EF4-FFF2-40B4-BE49-F238E27FC236}">
                <a16:creationId xmlns:a16="http://schemas.microsoft.com/office/drawing/2014/main" id="{27556041-09DD-6540-B4FA-E4288E5BE355}"/>
              </a:ext>
            </a:extLst>
          </p:cNvPr>
          <p:cNvSpPr txBox="1"/>
          <p:nvPr/>
        </p:nvSpPr>
        <p:spPr>
          <a:xfrm>
            <a:off x="0" y="6638176"/>
            <a:ext cx="6190488"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defRPr/>
            </a:pPr>
            <a:r>
              <a:rPr lang="en-US" sz="800" dirty="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grpSp>
        <p:nvGrpSpPr>
          <p:cNvPr id="10" name="Group 9">
            <a:extLst>
              <a:ext uri="{FF2B5EF4-FFF2-40B4-BE49-F238E27FC236}">
                <a16:creationId xmlns:a16="http://schemas.microsoft.com/office/drawing/2014/main" id="{418EA160-973D-FEA5-2288-2624479598E7}"/>
              </a:ext>
            </a:extLst>
          </p:cNvPr>
          <p:cNvGrpSpPr/>
          <p:nvPr/>
        </p:nvGrpSpPr>
        <p:grpSpPr>
          <a:xfrm>
            <a:off x="446150" y="1717398"/>
            <a:ext cx="5948173" cy="3878880"/>
            <a:chOff x="444426" y="2302614"/>
            <a:chExt cx="5794248" cy="3878880"/>
          </a:xfrm>
        </p:grpSpPr>
        <p:sp>
          <p:nvSpPr>
            <p:cNvPr id="5" name="Content Placeholder 2">
              <a:extLst>
                <a:ext uri="{FF2B5EF4-FFF2-40B4-BE49-F238E27FC236}">
                  <a16:creationId xmlns:a16="http://schemas.microsoft.com/office/drawing/2014/main" id="{6EF350B0-7329-F787-5A2D-EC91AC0535FC}"/>
                </a:ext>
              </a:extLst>
            </p:cNvPr>
            <p:cNvSpPr txBox="1">
              <a:spLocks/>
            </p:cNvSpPr>
            <p:nvPr/>
          </p:nvSpPr>
          <p:spPr bwMode="auto">
            <a:xfrm>
              <a:off x="444426" y="2302614"/>
              <a:ext cx="5794248" cy="38788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600"/>
                </a:spcAft>
                <a:buNone/>
              </a:pPr>
              <a:r>
                <a:rPr lang="en-US" sz="1800" b="1" dirty="0">
                  <a:ln w="0"/>
                  <a:solidFill>
                    <a:srgbClr val="636465"/>
                  </a:solidFill>
                  <a:latin typeface="Microsoft New Tai Lue" panose="020B0502040204020203" pitchFamily="34" charset="0"/>
                  <a:cs typeface="Microsoft New Tai Lue" panose="020B0502040204020203" pitchFamily="34" charset="0"/>
                </a:rPr>
                <a:t>Capturing Solar Energy and Utilizing Electric Buses for our Disadvantaged Communities Schools</a:t>
              </a:r>
            </a:p>
            <a:p>
              <a:pPr marL="576263" lvl="1" indent="0">
                <a:spcBef>
                  <a:spcPts val="0"/>
                </a:spcBef>
                <a:spcAft>
                  <a:spcPts val="0"/>
                </a:spcAft>
                <a:buNone/>
              </a:pPr>
              <a:r>
                <a:rPr lang="en-US" sz="1600" b="1" dirty="0">
                  <a:ln w="0"/>
                  <a:solidFill>
                    <a:srgbClr val="636465"/>
                  </a:solidFill>
                  <a:latin typeface="Microsoft New Tai Lue" panose="020B0502040204020203" pitchFamily="34" charset="0"/>
                  <a:cs typeface="Microsoft New Tai Lue" panose="020B0502040204020203" pitchFamily="34" charset="0"/>
                </a:rPr>
                <a:t>Project Description</a:t>
              </a:r>
            </a:p>
            <a:p>
              <a:pPr marL="576263" lvl="1" indent="0">
                <a:spcBef>
                  <a:spcPts val="0"/>
                </a:spcBef>
                <a:spcAft>
                  <a:spcPts val="1800"/>
                </a:spcAft>
                <a:buNone/>
              </a:pPr>
              <a:r>
                <a:rPr lang="en-US" sz="1600" i="1" dirty="0">
                  <a:solidFill>
                    <a:schemeClr val="tx1"/>
                  </a:solidFill>
                  <a:latin typeface="Microsoft New Tai Lue" panose="020B0502040204020203" pitchFamily="34" charset="0"/>
                  <a:ea typeface="Calibri" panose="020F0502020204030204" pitchFamily="34" charset="0"/>
                  <a:cs typeface="Microsoft New Tai Lue" panose="020B0502040204020203" pitchFamily="34" charset="0"/>
                </a:rPr>
                <a:t>Installation of solar arrays, EV charging Stations and Electrification of our Bus Fleet for all Disadvantaged Communities Schools for RCPS District</a:t>
              </a:r>
            </a:p>
            <a:p>
              <a:pPr marL="0" indent="0">
                <a:spcBef>
                  <a:spcPts val="0"/>
                </a:spcBef>
                <a:spcAft>
                  <a:spcPts val="600"/>
                </a:spcAft>
                <a:buNone/>
              </a:pPr>
              <a:r>
                <a:rPr lang="en-US" sz="1800" b="1" dirty="0">
                  <a:solidFill>
                    <a:schemeClr val="tx1"/>
                  </a:solidFill>
                  <a:latin typeface="Microsoft New Tai Lue" panose="020B0502040204020203" pitchFamily="34" charset="0"/>
                  <a:cs typeface="Microsoft New Tai Lue" panose="020B0502040204020203" pitchFamily="34" charset="0"/>
                </a:rPr>
                <a:t>Summary of Need (Community, Facility)</a:t>
              </a:r>
              <a:endParaRPr lang="en-US" dirty="0">
                <a:solidFill>
                  <a:schemeClr val="tx1"/>
                </a:solidFill>
                <a:latin typeface="Microsoft New Tai Lue" panose="020B0502040204020203" pitchFamily="34" charset="0"/>
                <a:cs typeface="Microsoft New Tai Lue" panose="020B0502040204020203" pitchFamily="34" charset="0"/>
              </a:endParaRPr>
            </a:p>
            <a:p>
              <a:pPr marL="576263" lvl="1" indent="0">
                <a:spcBef>
                  <a:spcPts val="0"/>
                </a:spcBef>
                <a:spcAft>
                  <a:spcPts val="1200"/>
                </a:spcAft>
                <a:buNone/>
              </a:pPr>
              <a:r>
                <a:rPr lang="en-US" sz="1600" i="1" dirty="0">
                  <a:solidFill>
                    <a:schemeClr val="tx1"/>
                  </a:solidFill>
                  <a:latin typeface="Microsoft New Tai Lue" panose="020B0502040204020203" pitchFamily="34" charset="0"/>
                  <a:ea typeface="Calibri" panose="020F0502020204030204" pitchFamily="34" charset="0"/>
                  <a:cs typeface="Microsoft New Tai Lue" panose="020B0502040204020203" pitchFamily="34" charset="0"/>
                </a:rPr>
                <a:t>A funding gap exists in our school system for access to clean energy technologies in our Disadvantaged Communities.  Providing clean air, reducing energy costs, and providing educational opportunities within the renewable energy market should be equitable and fundamental for our students.  </a:t>
              </a:r>
              <a:endParaRPr lang="en-US" sz="1600" i="1" dirty="0">
                <a:solidFill>
                  <a:schemeClr val="tx1"/>
                </a:solidFill>
                <a:effectLst/>
                <a:latin typeface="Microsoft New Tai Lue" panose="020B0502040204020203" pitchFamily="34" charset="0"/>
                <a:ea typeface="Calibri" panose="020F0502020204030204" pitchFamily="34" charset="0"/>
                <a:cs typeface="Microsoft New Tai Lue" panose="020B0502040204020203" pitchFamily="34" charset="0"/>
              </a:endParaRPr>
            </a:p>
          </p:txBody>
        </p:sp>
        <p:pic>
          <p:nvPicPr>
            <p:cNvPr id="17" name="Graphic 16" descr="Pencil with solid fill">
              <a:extLst>
                <a:ext uri="{FF2B5EF4-FFF2-40B4-BE49-F238E27FC236}">
                  <a16:creationId xmlns:a16="http://schemas.microsoft.com/office/drawing/2014/main" id="{1499B5C2-3B20-54BC-3CA8-AC1BF2ACC64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21209" y="2949704"/>
              <a:ext cx="393190" cy="393190"/>
            </a:xfrm>
            <a:prstGeom prst="rect">
              <a:avLst/>
            </a:prstGeom>
          </p:spPr>
        </p:pic>
        <p:pic>
          <p:nvPicPr>
            <p:cNvPr id="18" name="Graphic 17" descr="Pencil with solid fill">
              <a:extLst>
                <a:ext uri="{FF2B5EF4-FFF2-40B4-BE49-F238E27FC236}">
                  <a16:creationId xmlns:a16="http://schemas.microsoft.com/office/drawing/2014/main" id="{7F11E09A-7A81-FF7F-E14E-5127F42092A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40169" y="4545251"/>
              <a:ext cx="393190" cy="393190"/>
            </a:xfrm>
            <a:prstGeom prst="rect">
              <a:avLst/>
            </a:prstGeom>
          </p:spPr>
        </p:pic>
      </p:grpSp>
      <p:pic>
        <p:nvPicPr>
          <p:cNvPr id="7" name="Picture 6" descr="A black background with orange and purple letters&#10;&#10;Description automatically generated">
            <a:extLst>
              <a:ext uri="{FF2B5EF4-FFF2-40B4-BE49-F238E27FC236}">
                <a16:creationId xmlns:a16="http://schemas.microsoft.com/office/drawing/2014/main" id="{5E2EE5F8-20CF-4B7E-379E-F866A29BB4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87745" y="378755"/>
            <a:ext cx="1424779" cy="571800"/>
          </a:xfrm>
          <a:prstGeom prst="rect">
            <a:avLst/>
          </a:prstGeom>
        </p:spPr>
      </p:pic>
      <p:grpSp>
        <p:nvGrpSpPr>
          <p:cNvPr id="33" name="Group 32">
            <a:extLst>
              <a:ext uri="{FF2B5EF4-FFF2-40B4-BE49-F238E27FC236}">
                <a16:creationId xmlns:a16="http://schemas.microsoft.com/office/drawing/2014/main" id="{67E721B7-A211-5FC1-DBF1-3151066F93CF}"/>
              </a:ext>
            </a:extLst>
          </p:cNvPr>
          <p:cNvGrpSpPr/>
          <p:nvPr/>
        </p:nvGrpSpPr>
        <p:grpSpPr>
          <a:xfrm>
            <a:off x="6809612" y="1200650"/>
            <a:ext cx="4444407" cy="2321075"/>
            <a:chOff x="7257287" y="3813167"/>
            <a:chExt cx="3853857" cy="2321075"/>
          </a:xfrm>
        </p:grpSpPr>
        <p:grpSp>
          <p:nvGrpSpPr>
            <p:cNvPr id="32" name="Group 31">
              <a:extLst>
                <a:ext uri="{FF2B5EF4-FFF2-40B4-BE49-F238E27FC236}">
                  <a16:creationId xmlns:a16="http://schemas.microsoft.com/office/drawing/2014/main" id="{74B6C847-CA38-777F-7F63-BA1468CD6DF8}"/>
                </a:ext>
              </a:extLst>
            </p:cNvPr>
            <p:cNvGrpSpPr/>
            <p:nvPr/>
          </p:nvGrpSpPr>
          <p:grpSpPr>
            <a:xfrm>
              <a:off x="7257287" y="3813167"/>
              <a:ext cx="3853857" cy="1097280"/>
              <a:chOff x="7257287" y="3813167"/>
              <a:chExt cx="3853857" cy="1097280"/>
            </a:xfrm>
          </p:grpSpPr>
          <p:pic>
            <p:nvPicPr>
              <p:cNvPr id="22" name="Picture 21" descr="Solar panels on a field&#10;&#10;Description automatically generated">
                <a:extLst>
                  <a:ext uri="{FF2B5EF4-FFF2-40B4-BE49-F238E27FC236}">
                    <a16:creationId xmlns:a16="http://schemas.microsoft.com/office/drawing/2014/main" id="{6771E0F4-0597-2BE0-9024-7C8CA9409E7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57287" y="3813167"/>
                <a:ext cx="1645920" cy="1097280"/>
              </a:xfrm>
              <a:prstGeom prst="roundRect">
                <a:avLst/>
              </a:prstGeom>
              <a:effectLst>
                <a:outerShdw blurRad="50800" dist="38100" dir="8100000" algn="tr" rotWithShape="0">
                  <a:prstClr val="black">
                    <a:alpha val="40000"/>
                  </a:prstClr>
                </a:outerShdw>
              </a:effectLst>
            </p:spPr>
          </p:pic>
          <p:pic>
            <p:nvPicPr>
              <p:cNvPr id="24" name="Picture 23" descr="A yellow school bus in a building&#10;&#10;Description automatically generated">
                <a:extLst>
                  <a:ext uri="{FF2B5EF4-FFF2-40B4-BE49-F238E27FC236}">
                    <a16:creationId xmlns:a16="http://schemas.microsoft.com/office/drawing/2014/main" id="{F9FC7CAA-5254-479A-C838-AB00EA30DD6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465224" y="3813167"/>
                <a:ext cx="1645920" cy="1097280"/>
              </a:xfrm>
              <a:prstGeom prst="roundRect">
                <a:avLst/>
              </a:prstGeom>
              <a:effectLst>
                <a:outerShdw blurRad="50800" dist="38100" dir="2700000" algn="tl" rotWithShape="0">
                  <a:prstClr val="black">
                    <a:alpha val="40000"/>
                  </a:prstClr>
                </a:outerShdw>
              </a:effectLst>
            </p:spPr>
          </p:pic>
        </p:grpSp>
        <p:pic>
          <p:nvPicPr>
            <p:cNvPr id="20" name="Picture 19" descr="A group of children smiling&#10;&#10;Description automatically generated">
              <a:extLst>
                <a:ext uri="{FF2B5EF4-FFF2-40B4-BE49-F238E27FC236}">
                  <a16:creationId xmlns:a16="http://schemas.microsoft.com/office/drawing/2014/main" id="{00FFAEF1-A126-D4F2-CEAC-770974539BA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92596" y="5023075"/>
              <a:ext cx="1645920" cy="1111167"/>
            </a:xfrm>
            <a:prstGeom prst="roundRect">
              <a:avLst/>
            </a:prstGeom>
            <a:effectLst>
              <a:outerShdw blurRad="50800" dist="38100" dir="5400000" algn="t" rotWithShape="0">
                <a:prstClr val="black">
                  <a:alpha val="40000"/>
                </a:prstClr>
              </a:outerShdw>
            </a:effectLst>
          </p:spPr>
        </p:pic>
      </p:grpSp>
    </p:spTree>
    <p:extLst>
      <p:ext uri="{BB962C8B-B14F-4D97-AF65-F5344CB8AC3E}">
        <p14:creationId xmlns:p14="http://schemas.microsoft.com/office/powerpoint/2010/main" val="4150111571"/>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STER">
  <a:themeElements>
    <a:clrScheme name="Trane Commercial">
      <a:dk1>
        <a:srgbClr val="5E5E5E"/>
      </a:dk1>
      <a:lt1>
        <a:srgbClr val="FFFFFF"/>
      </a:lt1>
      <a:dk2>
        <a:srgbClr val="5E5E5E"/>
      </a:dk2>
      <a:lt2>
        <a:srgbClr val="D5D5D5"/>
      </a:lt2>
      <a:accent1>
        <a:srgbClr val="00326C"/>
      </a:accent1>
      <a:accent2>
        <a:srgbClr val="77CEE7"/>
      </a:accent2>
      <a:accent3>
        <a:srgbClr val="EE3223"/>
      </a:accent3>
      <a:accent4>
        <a:srgbClr val="4F95B2"/>
      </a:accent4>
      <a:accent5>
        <a:srgbClr val="C9CEC7"/>
      </a:accent5>
      <a:accent6>
        <a:srgbClr val="A6ACA6"/>
      </a:accent6>
      <a:hlink>
        <a:srgbClr val="0000FF"/>
      </a:hlink>
      <a:folHlink>
        <a:srgbClr val="FF00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screen">
            <a:alphaModFix amt="75000"/>
            <a:extLst>
              <a:ext uri="{28A0092B-C50C-407E-A947-70E740481C1C}">
                <a14:useLocalDpi xmlns:a14="http://schemas.microsoft.com/office/drawing/2010/main"/>
              </a:ext>
            </a:extLst>
          </a:blip>
          <a:stretch>
            <a:fillRect/>
          </a:stretch>
        </a:blipFill>
        <a:ln w="12700">
          <a:miter lim="400000"/>
        </a:ln>
      </a:spPr>
      <a:bodyPr lIns="45719" rIns="45719" anchor="ctr"/>
      <a:lstStyle>
        <a:defPPr algn="l" defTabSz="914400">
          <a:defRPr sz="1800" dirty="0">
            <a:solidFill>
              <a:srgbClr val="00326C"/>
            </a:solidFill>
            <a:latin typeface="Arial"/>
            <a:ea typeface="Arial"/>
            <a:cs typeface="Arial"/>
            <a:sym typeface="Arial"/>
          </a:defRPr>
        </a:defPPr>
      </a:lst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3DF6442632B6D43B5C8B3A100330BB2" ma:contentTypeVersion="17" ma:contentTypeDescription="Create a new document." ma:contentTypeScope="" ma:versionID="43bb99bed987a59599bc985af7dadfab">
  <xsd:schema xmlns:xsd="http://www.w3.org/2001/XMLSchema" xmlns:xs="http://www.w3.org/2001/XMLSchema" xmlns:p="http://schemas.microsoft.com/office/2006/metadata/properties" xmlns:ns2="077af87c-4dec-4dd0-b739-efaa3a7203fa" xmlns:ns3="466f635f-2e76-4820-a88d-25840a47217e" targetNamespace="http://schemas.microsoft.com/office/2006/metadata/properties" ma:root="true" ma:fieldsID="e33bb9374f865a9d25eb8e63edf0bb97" ns2:_="" ns3:_="">
    <xsd:import namespace="077af87c-4dec-4dd0-b739-efaa3a7203fa"/>
    <xsd:import namespace="466f635f-2e76-4820-a88d-25840a47217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7af87c-4dec-4dd0-b739-efaa3a7203f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75046eb-df8b-41a1-9b00-7e1e926752b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66f635f-2e76-4820-a88d-25840a47217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8e8bc9e-7d42-4571-b72d-f4d7c162fb9b}" ma:internalName="TaxCatchAll" ma:showField="CatchAllData" ma:web="466f635f-2e76-4820-a88d-25840a47217e">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77af87c-4dec-4dd0-b739-efaa3a7203fa">
      <Terms xmlns="http://schemas.microsoft.com/office/infopath/2007/PartnerControls"/>
    </lcf76f155ced4ddcb4097134ff3c332f>
    <TaxCatchAll xmlns="466f635f-2e76-4820-a88d-25840a47217e" xsi:nil="true"/>
  </documentManagement>
</p:properties>
</file>

<file path=customXml/itemProps1.xml><?xml version="1.0" encoding="utf-8"?>
<ds:datastoreItem xmlns:ds="http://schemas.openxmlformats.org/officeDocument/2006/customXml" ds:itemID="{4FE21B5E-DB93-4027-B02F-5EE800C5D6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7af87c-4dec-4dd0-b739-efaa3a7203fa"/>
    <ds:schemaRef ds:uri="466f635f-2e76-4820-a88d-25840a4721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26290C-3216-4A8F-BDC0-844C74152C45}">
  <ds:schemaRefs>
    <ds:schemaRef ds:uri="http://schemas.microsoft.com/sharepoint/v3/contenttype/forms"/>
  </ds:schemaRefs>
</ds:datastoreItem>
</file>

<file path=customXml/itemProps3.xml><?xml version="1.0" encoding="utf-8"?>
<ds:datastoreItem xmlns:ds="http://schemas.openxmlformats.org/officeDocument/2006/customXml" ds:itemID="{76F37D56-75C1-4976-87AF-2D49D9337D91}">
  <ds:schemaRefs>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http://schemas.microsoft.com/office/infopath/2007/PartnerControls"/>
    <ds:schemaRef ds:uri="http://purl.org/dc/terms/"/>
    <ds:schemaRef ds:uri="http://www.w3.org/XML/1998/namespace"/>
    <ds:schemaRef ds:uri="0d1a6731-411d-4177-b0ec-348713dde046"/>
    <ds:schemaRef ds:uri="http://purl.org/dc/dcmitype/"/>
    <ds:schemaRef ds:uri="077af87c-4dec-4dd0-b739-efaa3a7203fa"/>
    <ds:schemaRef ds:uri="466f635f-2e76-4820-a88d-25840a47217e"/>
  </ds:schemaRefs>
</ds:datastoreItem>
</file>

<file path=docProps/app.xml><?xml version="1.0" encoding="utf-8"?>
<Properties xmlns="http://schemas.openxmlformats.org/officeDocument/2006/extended-properties" xmlns:vt="http://schemas.openxmlformats.org/officeDocument/2006/docPropsVTypes">
  <Template/>
  <TotalTime>1118</TotalTime>
  <Words>154</Words>
  <Application>Microsoft Office PowerPoint</Application>
  <PresentationFormat>Widescreen</PresentationFormat>
  <Paragraphs>16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MASTER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Bingham, Bailey</dc:creator>
  <cp:lastModifiedBy>del Valle, Dina</cp:lastModifiedBy>
  <cp:revision>153</cp:revision>
  <dcterms:modified xsi:type="dcterms:W3CDTF">2024-06-04T12:43:39Z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62b2348-a379-47d7-bf25-1402d7b08038_Enabled">
    <vt:lpwstr>true</vt:lpwstr>
  </property>
  <property fmtid="{D5CDD505-2E9C-101B-9397-08002B2CF9AE}" pid="3" name="MSIP_Label_162b2348-a379-47d7-bf25-1402d7b08038_SetDate">
    <vt:lpwstr>2022-11-02T17:47:35Z</vt:lpwstr>
  </property>
  <property fmtid="{D5CDD505-2E9C-101B-9397-08002B2CF9AE}" pid="4" name="MSIP_Label_162b2348-a379-47d7-bf25-1402d7b08038_Method">
    <vt:lpwstr>Standard</vt:lpwstr>
  </property>
  <property fmtid="{D5CDD505-2E9C-101B-9397-08002B2CF9AE}" pid="5" name="MSIP_Label_162b2348-a379-47d7-bf25-1402d7b08038_Name">
    <vt:lpwstr>Business</vt:lpwstr>
  </property>
  <property fmtid="{D5CDD505-2E9C-101B-9397-08002B2CF9AE}" pid="6" name="MSIP_Label_162b2348-a379-47d7-bf25-1402d7b08038_SiteId">
    <vt:lpwstr>abf9983b-ca77-4f20-9633-ca9c5a847041</vt:lpwstr>
  </property>
  <property fmtid="{D5CDD505-2E9C-101B-9397-08002B2CF9AE}" pid="7" name="MSIP_Label_162b2348-a379-47d7-bf25-1402d7b08038_ActionId">
    <vt:lpwstr>a31ec19e-e936-4f30-811b-c016c017ba55</vt:lpwstr>
  </property>
  <property fmtid="{D5CDD505-2E9C-101B-9397-08002B2CF9AE}" pid="8" name="MSIP_Label_162b2348-a379-47d7-bf25-1402d7b08038_ContentBits">
    <vt:lpwstr>0</vt:lpwstr>
  </property>
  <property fmtid="{D5CDD505-2E9C-101B-9397-08002B2CF9AE}" pid="9" name="ContentTypeId">
    <vt:lpwstr>0x010100C3DF6442632B6D43B5C8B3A100330BB2</vt:lpwstr>
  </property>
  <property fmtid="{D5CDD505-2E9C-101B-9397-08002B2CF9AE}" pid="10" name="MediaServiceImageTags">
    <vt:lpwstr/>
  </property>
</Properties>
</file>