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9" r:id="rId1"/>
  </p:sldMasterIdLst>
  <p:sldIdLst>
    <p:sldId id="257" r:id="rId2"/>
  </p:sldIdLst>
  <p:sldSz cx="12192000" cy="6858000"/>
  <p:notesSz cx="6950075" cy="92360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9695532-914D-4D77-A811-5F343F4B41B5}" v="78" dt="2024-06-07T13:19:47.79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106" d="100"/>
          <a:sy n="106" d="100"/>
        </p:scale>
        <p:origin x="792"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loe Tapia-Garcia" userId="af6b2de1-e205-4889-bc1a-8bcd909d360b" providerId="ADAL" clId="{59695532-914D-4D77-A811-5F343F4B41B5}"/>
    <pc:docChg chg="undo custSel addSld delSld modSld">
      <pc:chgData name="Chloe Tapia-Garcia" userId="af6b2de1-e205-4889-bc1a-8bcd909d360b" providerId="ADAL" clId="{59695532-914D-4D77-A811-5F343F4B41B5}" dt="2024-06-07T14:00:35.894" v="341" actId="1076"/>
      <pc:docMkLst>
        <pc:docMk/>
      </pc:docMkLst>
      <pc:sldChg chg="delSp del delDesignElem">
        <pc:chgData name="Chloe Tapia-Garcia" userId="af6b2de1-e205-4889-bc1a-8bcd909d360b" providerId="ADAL" clId="{59695532-914D-4D77-A811-5F343F4B41B5}" dt="2024-06-07T13:59:21.900" v="233" actId="47"/>
        <pc:sldMkLst>
          <pc:docMk/>
          <pc:sldMk cId="262893075" sldId="256"/>
        </pc:sldMkLst>
        <pc:spChg chg="del">
          <ac:chgData name="Chloe Tapia-Garcia" userId="af6b2de1-e205-4889-bc1a-8bcd909d360b" providerId="ADAL" clId="{59695532-914D-4D77-A811-5F343F4B41B5}" dt="2024-06-06T21:05:19.213" v="127"/>
          <ac:spMkLst>
            <pc:docMk/>
            <pc:sldMk cId="262893075" sldId="256"/>
            <ac:spMk id="67" creationId="{4EFE82FE-7465-AE46-88DF-34D347E83B84}"/>
          </ac:spMkLst>
        </pc:spChg>
        <pc:grpChg chg="del">
          <ac:chgData name="Chloe Tapia-Garcia" userId="af6b2de1-e205-4889-bc1a-8bcd909d360b" providerId="ADAL" clId="{59695532-914D-4D77-A811-5F343F4B41B5}" dt="2024-06-06T21:05:19.213" v="127"/>
          <ac:grpSpMkLst>
            <pc:docMk/>
            <pc:sldMk cId="262893075" sldId="256"/>
            <ac:grpSpMk id="69" creationId="{E2762834-10C2-834C-9E00-C6429F8B33A2}"/>
          </ac:grpSpMkLst>
        </pc:grpChg>
        <pc:cxnChg chg="del">
          <ac:chgData name="Chloe Tapia-Garcia" userId="af6b2de1-e205-4889-bc1a-8bcd909d360b" providerId="ADAL" clId="{59695532-914D-4D77-A811-5F343F4B41B5}" dt="2024-06-06T21:05:19.213" v="127"/>
          <ac:cxnSpMkLst>
            <pc:docMk/>
            <pc:sldMk cId="262893075" sldId="256"/>
            <ac:cxnSpMk id="68" creationId="{EEA70831-9A8D-3B4D-8EA5-EE32F93E94E9}"/>
          </ac:cxnSpMkLst>
        </pc:cxnChg>
      </pc:sldChg>
      <pc:sldChg chg="addSp delSp modSp add mod delDesignElem">
        <pc:chgData name="Chloe Tapia-Garcia" userId="af6b2de1-e205-4889-bc1a-8bcd909d360b" providerId="ADAL" clId="{59695532-914D-4D77-A811-5F343F4B41B5}" dt="2024-06-07T14:00:35.894" v="341" actId="1076"/>
        <pc:sldMkLst>
          <pc:docMk/>
          <pc:sldMk cId="3414111491" sldId="257"/>
        </pc:sldMkLst>
        <pc:spChg chg="mod">
          <ac:chgData name="Chloe Tapia-Garcia" userId="af6b2de1-e205-4889-bc1a-8bcd909d360b" providerId="ADAL" clId="{59695532-914D-4D77-A811-5F343F4B41B5}" dt="2024-06-07T14:00:24.597" v="340" actId="5793"/>
          <ac:spMkLst>
            <pc:docMk/>
            <pc:sldMk cId="3414111491" sldId="257"/>
            <ac:spMk id="2" creationId="{3BF12B52-6DA8-7370-D9A8-5441F2FD6FCD}"/>
          </ac:spMkLst>
        </pc:spChg>
        <pc:spChg chg="mod">
          <ac:chgData name="Chloe Tapia-Garcia" userId="af6b2de1-e205-4889-bc1a-8bcd909d360b" providerId="ADAL" clId="{59695532-914D-4D77-A811-5F343F4B41B5}" dt="2024-06-07T14:00:35.894" v="341" actId="1076"/>
          <ac:spMkLst>
            <pc:docMk/>
            <pc:sldMk cId="3414111491" sldId="257"/>
            <ac:spMk id="3" creationId="{CF098E6C-49A9-A62A-3E68-225947385690}"/>
          </ac:spMkLst>
        </pc:spChg>
        <pc:spChg chg="del">
          <ac:chgData name="Chloe Tapia-Garcia" userId="af6b2de1-e205-4889-bc1a-8bcd909d360b" providerId="ADAL" clId="{59695532-914D-4D77-A811-5F343F4B41B5}" dt="2024-06-07T13:05:01.821" v="160" actId="478"/>
          <ac:spMkLst>
            <pc:docMk/>
            <pc:sldMk cId="3414111491" sldId="257"/>
            <ac:spMk id="6" creationId="{73902727-633B-DAA4-0217-AD3FB677E770}"/>
          </ac:spMkLst>
        </pc:spChg>
        <pc:spChg chg="mod">
          <ac:chgData name="Chloe Tapia-Garcia" userId="af6b2de1-e205-4889-bc1a-8bcd909d360b" providerId="ADAL" clId="{59695532-914D-4D77-A811-5F343F4B41B5}" dt="2024-06-07T13:59:13.363" v="231" actId="113"/>
          <ac:spMkLst>
            <pc:docMk/>
            <pc:sldMk cId="3414111491" sldId="257"/>
            <ac:spMk id="8" creationId="{44FFE305-28B5-A77B-9E19-DC6609B4DDBE}"/>
          </ac:spMkLst>
        </pc:spChg>
        <pc:spChg chg="add del mod">
          <ac:chgData name="Chloe Tapia-Garcia" userId="af6b2de1-e205-4889-bc1a-8bcd909d360b" providerId="ADAL" clId="{59695532-914D-4D77-A811-5F343F4B41B5}" dt="2024-06-06T20:59:50.175" v="65" actId="478"/>
          <ac:spMkLst>
            <pc:docMk/>
            <pc:sldMk cId="3414111491" sldId="257"/>
            <ac:spMk id="9" creationId="{A2FAEFCF-CE5D-24A4-B6B6-BA73E4AEF51C}"/>
          </ac:spMkLst>
        </pc:spChg>
        <pc:spChg chg="del">
          <ac:chgData name="Chloe Tapia-Garcia" userId="af6b2de1-e205-4889-bc1a-8bcd909d360b" providerId="ADAL" clId="{59695532-914D-4D77-A811-5F343F4B41B5}" dt="2024-06-06T21:05:19.213" v="127"/>
          <ac:spMkLst>
            <pc:docMk/>
            <pc:sldMk cId="3414111491" sldId="257"/>
            <ac:spMk id="67" creationId="{4EFE82FE-7465-AE46-88DF-34D347E83B84}"/>
          </ac:spMkLst>
        </pc:spChg>
        <pc:grpChg chg="del">
          <ac:chgData name="Chloe Tapia-Garcia" userId="af6b2de1-e205-4889-bc1a-8bcd909d360b" providerId="ADAL" clId="{59695532-914D-4D77-A811-5F343F4B41B5}" dt="2024-06-06T21:05:19.213" v="127"/>
          <ac:grpSpMkLst>
            <pc:docMk/>
            <pc:sldMk cId="3414111491" sldId="257"/>
            <ac:grpSpMk id="69" creationId="{E2762834-10C2-834C-9E00-C6429F8B33A2}"/>
          </ac:grpSpMkLst>
        </pc:grpChg>
        <pc:picChg chg="add mod">
          <ac:chgData name="Chloe Tapia-Garcia" userId="af6b2de1-e205-4889-bc1a-8bcd909d360b" providerId="ADAL" clId="{59695532-914D-4D77-A811-5F343F4B41B5}" dt="2024-06-07T13:09:00.213" v="203" actId="14100"/>
          <ac:picMkLst>
            <pc:docMk/>
            <pc:sldMk cId="3414111491" sldId="257"/>
            <ac:picMk id="4" creationId="{D65104BE-6BC0-6967-A4AE-65CA5B2FD1F2}"/>
          </ac:picMkLst>
        </pc:picChg>
        <pc:picChg chg="del">
          <ac:chgData name="Chloe Tapia-Garcia" userId="af6b2de1-e205-4889-bc1a-8bcd909d360b" providerId="ADAL" clId="{59695532-914D-4D77-A811-5F343F4B41B5}" dt="2024-06-06T20:44:32.407" v="2" actId="478"/>
          <ac:picMkLst>
            <pc:docMk/>
            <pc:sldMk cId="3414111491" sldId="257"/>
            <ac:picMk id="5" creationId="{4C271D87-B395-2353-B04E-7A1899C22C96}"/>
          </ac:picMkLst>
        </pc:picChg>
        <pc:picChg chg="add mod">
          <ac:chgData name="Chloe Tapia-Garcia" userId="af6b2de1-e205-4889-bc1a-8bcd909d360b" providerId="ADAL" clId="{59695532-914D-4D77-A811-5F343F4B41B5}" dt="2024-06-07T13:09:14.886" v="207" actId="1076"/>
          <ac:picMkLst>
            <pc:docMk/>
            <pc:sldMk cId="3414111491" sldId="257"/>
            <ac:picMk id="5" creationId="{AA7DE54B-27A6-2FB0-BBC2-CD2FB65D264E}"/>
          </ac:picMkLst>
        </pc:picChg>
        <pc:picChg chg="add del mod">
          <ac:chgData name="Chloe Tapia-Garcia" userId="af6b2de1-e205-4889-bc1a-8bcd909d360b" providerId="ADAL" clId="{59695532-914D-4D77-A811-5F343F4B41B5}" dt="2024-06-06T20:59:50.175" v="65" actId="478"/>
          <ac:picMkLst>
            <pc:docMk/>
            <pc:sldMk cId="3414111491" sldId="257"/>
            <ac:picMk id="7" creationId="{032605DA-8497-6FE5-689C-761F590DE703}"/>
          </ac:picMkLst>
        </pc:picChg>
        <pc:picChg chg="add mod">
          <ac:chgData name="Chloe Tapia-Garcia" userId="af6b2de1-e205-4889-bc1a-8bcd909d360b" providerId="ADAL" clId="{59695532-914D-4D77-A811-5F343F4B41B5}" dt="2024-06-07T13:10:29.434" v="216" actId="1076"/>
          <ac:picMkLst>
            <pc:docMk/>
            <pc:sldMk cId="3414111491" sldId="257"/>
            <ac:picMk id="1026" creationId="{82DDDA21-E649-7F36-CF83-BDDB8388C6AD}"/>
          </ac:picMkLst>
        </pc:picChg>
        <pc:picChg chg="add mod">
          <ac:chgData name="Chloe Tapia-Garcia" userId="af6b2de1-e205-4889-bc1a-8bcd909d360b" providerId="ADAL" clId="{59695532-914D-4D77-A811-5F343F4B41B5}" dt="2024-06-07T13:07:04.378" v="183" actId="1076"/>
          <ac:picMkLst>
            <pc:docMk/>
            <pc:sldMk cId="3414111491" sldId="257"/>
            <ac:picMk id="2050" creationId="{0E875F3F-1158-7C06-0919-AC71CEC9F884}"/>
          </ac:picMkLst>
        </pc:picChg>
        <pc:picChg chg="add mod">
          <ac:chgData name="Chloe Tapia-Garcia" userId="af6b2de1-e205-4889-bc1a-8bcd909d360b" providerId="ADAL" clId="{59695532-914D-4D77-A811-5F343F4B41B5}" dt="2024-06-07T13:07:54.113" v="192" actId="1076"/>
          <ac:picMkLst>
            <pc:docMk/>
            <pc:sldMk cId="3414111491" sldId="257"/>
            <ac:picMk id="2052" creationId="{0846D30E-874B-E366-99F6-D2E219AAE8A7}"/>
          </ac:picMkLst>
        </pc:picChg>
        <pc:picChg chg="add mod">
          <ac:chgData name="Chloe Tapia-Garcia" userId="af6b2de1-e205-4889-bc1a-8bcd909d360b" providerId="ADAL" clId="{59695532-914D-4D77-A811-5F343F4B41B5}" dt="2024-06-06T20:56:37.849" v="55" actId="688"/>
          <ac:picMkLst>
            <pc:docMk/>
            <pc:sldMk cId="3414111491" sldId="257"/>
            <ac:picMk id="2054" creationId="{4E14B437-989A-6CD2-0FBC-FFE969AACCD0}"/>
          </ac:picMkLst>
        </pc:picChg>
        <pc:picChg chg="add del">
          <ac:chgData name="Chloe Tapia-Garcia" userId="af6b2de1-e205-4889-bc1a-8bcd909d360b" providerId="ADAL" clId="{59695532-914D-4D77-A811-5F343F4B41B5}" dt="2024-06-06T20:58:28.928" v="58" actId="478"/>
          <ac:picMkLst>
            <pc:docMk/>
            <pc:sldMk cId="3414111491" sldId="257"/>
            <ac:picMk id="2056" creationId="{A556EAAC-EEEE-DB06-2315-195E2A0957D6}"/>
          </ac:picMkLst>
        </pc:picChg>
        <pc:cxnChg chg="del">
          <ac:chgData name="Chloe Tapia-Garcia" userId="af6b2de1-e205-4889-bc1a-8bcd909d360b" providerId="ADAL" clId="{59695532-914D-4D77-A811-5F343F4B41B5}" dt="2024-06-06T21:05:19.213" v="127"/>
          <ac:cxnSpMkLst>
            <pc:docMk/>
            <pc:sldMk cId="3414111491" sldId="257"/>
            <ac:cxnSpMk id="68" creationId="{EEA70831-9A8D-3B4D-8EA5-EE32F93E94E9}"/>
          </ac:cxnSpMkLst>
        </pc:cxnChg>
      </pc:sldChg>
      <pc:sldChg chg="del">
        <pc:chgData name="Chloe Tapia-Garcia" userId="af6b2de1-e205-4889-bc1a-8bcd909d360b" providerId="ADAL" clId="{59695532-914D-4D77-A811-5F343F4B41B5}" dt="2024-06-06T20:39:35.515" v="0" actId="2696"/>
        <pc:sldMkLst>
          <pc:docMk/>
          <pc:sldMk cId="3936819734" sldId="257"/>
        </pc:sldMkLst>
      </pc:sldChg>
      <pc:sldChg chg="addSp delSp modSp add del mod delDesignElem">
        <pc:chgData name="Chloe Tapia-Garcia" userId="af6b2de1-e205-4889-bc1a-8bcd909d360b" providerId="ADAL" clId="{59695532-914D-4D77-A811-5F343F4B41B5}" dt="2024-06-07T13:59:20.323" v="232" actId="47"/>
        <pc:sldMkLst>
          <pc:docMk/>
          <pc:sldMk cId="3280980331" sldId="258"/>
        </pc:sldMkLst>
        <pc:spChg chg="mod">
          <ac:chgData name="Chloe Tapia-Garcia" userId="af6b2de1-e205-4889-bc1a-8bcd909d360b" providerId="ADAL" clId="{59695532-914D-4D77-A811-5F343F4B41B5}" dt="2024-06-06T20:44:54.730" v="6" actId="122"/>
          <ac:spMkLst>
            <pc:docMk/>
            <pc:sldMk cId="3280980331" sldId="258"/>
            <ac:spMk id="2" creationId="{3BF12B52-6DA8-7370-D9A8-5441F2FD6FCD}"/>
          </ac:spMkLst>
        </pc:spChg>
        <pc:spChg chg="mod">
          <ac:chgData name="Chloe Tapia-Garcia" userId="af6b2de1-e205-4889-bc1a-8bcd909d360b" providerId="ADAL" clId="{59695532-914D-4D77-A811-5F343F4B41B5}" dt="2024-06-06T21:06:42.406" v="140" actId="121"/>
          <ac:spMkLst>
            <pc:docMk/>
            <pc:sldMk cId="3280980331" sldId="258"/>
            <ac:spMk id="3" creationId="{CF098E6C-49A9-A62A-3E68-225947385690}"/>
          </ac:spMkLst>
        </pc:spChg>
        <pc:spChg chg="mod">
          <ac:chgData name="Chloe Tapia-Garcia" userId="af6b2de1-e205-4889-bc1a-8bcd909d360b" providerId="ADAL" clId="{59695532-914D-4D77-A811-5F343F4B41B5}" dt="2024-06-06T21:06:15.385" v="133" actId="1076"/>
          <ac:spMkLst>
            <pc:docMk/>
            <pc:sldMk cId="3280980331" sldId="258"/>
            <ac:spMk id="8" creationId="{44FFE305-28B5-A77B-9E19-DC6609B4DDBE}"/>
          </ac:spMkLst>
        </pc:spChg>
        <pc:spChg chg="del">
          <ac:chgData name="Chloe Tapia-Garcia" userId="af6b2de1-e205-4889-bc1a-8bcd909d360b" providerId="ADAL" clId="{59695532-914D-4D77-A811-5F343F4B41B5}" dt="2024-06-06T21:05:19.213" v="127"/>
          <ac:spMkLst>
            <pc:docMk/>
            <pc:sldMk cId="3280980331" sldId="258"/>
            <ac:spMk id="67" creationId="{4EFE82FE-7465-AE46-88DF-34D347E83B84}"/>
          </ac:spMkLst>
        </pc:spChg>
        <pc:grpChg chg="del">
          <ac:chgData name="Chloe Tapia-Garcia" userId="af6b2de1-e205-4889-bc1a-8bcd909d360b" providerId="ADAL" clId="{59695532-914D-4D77-A811-5F343F4B41B5}" dt="2024-06-06T21:05:19.213" v="127"/>
          <ac:grpSpMkLst>
            <pc:docMk/>
            <pc:sldMk cId="3280980331" sldId="258"/>
            <ac:grpSpMk id="69" creationId="{E2762834-10C2-834C-9E00-C6429F8B33A2}"/>
          </ac:grpSpMkLst>
        </pc:grpChg>
        <pc:picChg chg="add mod modCrop">
          <ac:chgData name="Chloe Tapia-Garcia" userId="af6b2de1-e205-4889-bc1a-8bcd909d360b" providerId="ADAL" clId="{59695532-914D-4D77-A811-5F343F4B41B5}" dt="2024-06-06T20:52:20.768" v="33" actId="1076"/>
          <ac:picMkLst>
            <pc:docMk/>
            <pc:sldMk cId="3280980331" sldId="258"/>
            <ac:picMk id="5" creationId="{61C0B014-DFD0-BA4C-0EFF-20A3E6AD395F}"/>
          </ac:picMkLst>
        </pc:picChg>
        <pc:picChg chg="add mod">
          <ac:chgData name="Chloe Tapia-Garcia" userId="af6b2de1-e205-4889-bc1a-8bcd909d360b" providerId="ADAL" clId="{59695532-914D-4D77-A811-5F343F4B41B5}" dt="2024-06-06T20:48:52.052" v="20" actId="1076"/>
          <ac:picMkLst>
            <pc:docMk/>
            <pc:sldMk cId="3280980331" sldId="258"/>
            <ac:picMk id="1026" creationId="{CC845CFA-5DF3-3293-53DE-818F6DE9CCD0}"/>
          </ac:picMkLst>
        </pc:picChg>
        <pc:picChg chg="add mod">
          <ac:chgData name="Chloe Tapia-Garcia" userId="af6b2de1-e205-4889-bc1a-8bcd909d360b" providerId="ADAL" clId="{59695532-914D-4D77-A811-5F343F4B41B5}" dt="2024-06-06T20:49:21.945" v="24" actId="1076"/>
          <ac:picMkLst>
            <pc:docMk/>
            <pc:sldMk cId="3280980331" sldId="258"/>
            <ac:picMk id="1028" creationId="{82D01D4E-0CBE-7DBD-BB35-2C279A2C8675}"/>
          </ac:picMkLst>
        </pc:picChg>
        <pc:picChg chg="add mod">
          <ac:chgData name="Chloe Tapia-Garcia" userId="af6b2de1-e205-4889-bc1a-8bcd909d360b" providerId="ADAL" clId="{59695532-914D-4D77-A811-5F343F4B41B5}" dt="2024-06-06T20:52:09.803" v="29" actId="688"/>
          <ac:picMkLst>
            <pc:docMk/>
            <pc:sldMk cId="3280980331" sldId="258"/>
            <ac:picMk id="1030" creationId="{D9020C64-A9CB-D17B-6C5C-AABF135DC61A}"/>
          </ac:picMkLst>
        </pc:picChg>
        <pc:cxnChg chg="del">
          <ac:chgData name="Chloe Tapia-Garcia" userId="af6b2de1-e205-4889-bc1a-8bcd909d360b" providerId="ADAL" clId="{59695532-914D-4D77-A811-5F343F4B41B5}" dt="2024-06-06T21:05:19.213" v="127"/>
          <ac:cxnSpMkLst>
            <pc:docMk/>
            <pc:sldMk cId="3280980331" sldId="258"/>
            <ac:cxnSpMk id="68" creationId="{EEA70831-9A8D-3B4D-8EA5-EE32F93E94E9}"/>
          </ac:cxnSpMkLst>
        </pc:cxnChg>
      </pc:sldChg>
      <pc:sldChg chg="addSp delSp modSp add del mod delDesignElem">
        <pc:chgData name="Chloe Tapia-Garcia" userId="af6b2de1-e205-4889-bc1a-8bcd909d360b" providerId="ADAL" clId="{59695532-914D-4D77-A811-5F343F4B41B5}" dt="2024-06-07T13:59:23.102" v="234" actId="47"/>
        <pc:sldMkLst>
          <pc:docMk/>
          <pc:sldMk cId="2518991650" sldId="259"/>
        </pc:sldMkLst>
        <pc:spChg chg="mod">
          <ac:chgData name="Chloe Tapia-Garcia" userId="af6b2de1-e205-4889-bc1a-8bcd909d360b" providerId="ADAL" clId="{59695532-914D-4D77-A811-5F343F4B41B5}" dt="2024-06-06T21:07:09.450" v="143" actId="207"/>
          <ac:spMkLst>
            <pc:docMk/>
            <pc:sldMk cId="2518991650" sldId="259"/>
            <ac:spMk id="3" creationId="{CF098E6C-49A9-A62A-3E68-225947385690}"/>
          </ac:spMkLst>
        </pc:spChg>
        <pc:spChg chg="mod">
          <ac:chgData name="Chloe Tapia-Garcia" userId="af6b2de1-e205-4889-bc1a-8bcd909d360b" providerId="ADAL" clId="{59695532-914D-4D77-A811-5F343F4B41B5}" dt="2024-06-06T21:07:15.888" v="144" actId="14100"/>
          <ac:spMkLst>
            <pc:docMk/>
            <pc:sldMk cId="2518991650" sldId="259"/>
            <ac:spMk id="8" creationId="{44FFE305-28B5-A77B-9E19-DC6609B4DDBE}"/>
          </ac:spMkLst>
        </pc:spChg>
        <pc:spChg chg="del">
          <ac:chgData name="Chloe Tapia-Garcia" userId="af6b2de1-e205-4889-bc1a-8bcd909d360b" providerId="ADAL" clId="{59695532-914D-4D77-A811-5F343F4B41B5}" dt="2024-06-06T21:05:19.213" v="127"/>
          <ac:spMkLst>
            <pc:docMk/>
            <pc:sldMk cId="2518991650" sldId="259"/>
            <ac:spMk id="67" creationId="{4EFE82FE-7465-AE46-88DF-34D347E83B84}"/>
          </ac:spMkLst>
        </pc:spChg>
        <pc:grpChg chg="del">
          <ac:chgData name="Chloe Tapia-Garcia" userId="af6b2de1-e205-4889-bc1a-8bcd909d360b" providerId="ADAL" clId="{59695532-914D-4D77-A811-5F343F4B41B5}" dt="2024-06-06T21:05:19.213" v="127"/>
          <ac:grpSpMkLst>
            <pc:docMk/>
            <pc:sldMk cId="2518991650" sldId="259"/>
            <ac:grpSpMk id="69" creationId="{E2762834-10C2-834C-9E00-C6429F8B33A2}"/>
          </ac:grpSpMkLst>
        </pc:grpChg>
        <pc:picChg chg="mod">
          <ac:chgData name="Chloe Tapia-Garcia" userId="af6b2de1-e205-4889-bc1a-8bcd909d360b" providerId="ADAL" clId="{59695532-914D-4D77-A811-5F343F4B41B5}" dt="2024-06-06T21:07:22.330" v="145" actId="1076"/>
          <ac:picMkLst>
            <pc:docMk/>
            <pc:sldMk cId="2518991650" sldId="259"/>
            <ac:picMk id="5" creationId="{4C271D87-B395-2353-B04E-7A1899C22C96}"/>
          </ac:picMkLst>
        </pc:picChg>
        <pc:picChg chg="add mod">
          <ac:chgData name="Chloe Tapia-Garcia" userId="af6b2de1-e205-4889-bc1a-8bcd909d360b" providerId="ADAL" clId="{59695532-914D-4D77-A811-5F343F4B41B5}" dt="2024-06-06T21:03:58.474" v="120" actId="1076"/>
          <ac:picMkLst>
            <pc:docMk/>
            <pc:sldMk cId="2518991650" sldId="259"/>
            <ac:picMk id="3074" creationId="{4BF1018B-D6C0-E03C-6CB2-B11AE6E6A723}"/>
          </ac:picMkLst>
        </pc:picChg>
        <pc:cxnChg chg="del">
          <ac:chgData name="Chloe Tapia-Garcia" userId="af6b2de1-e205-4889-bc1a-8bcd909d360b" providerId="ADAL" clId="{59695532-914D-4D77-A811-5F343F4B41B5}" dt="2024-06-06T21:05:19.213" v="127"/>
          <ac:cxnSpMkLst>
            <pc:docMk/>
            <pc:sldMk cId="2518991650" sldId="259"/>
            <ac:cxnSpMk id="68" creationId="{EEA70831-9A8D-3B4D-8EA5-EE32F93E94E9}"/>
          </ac:cxnSpMkLst>
        </pc:cxnChg>
      </pc:sldChg>
      <pc:sldChg chg="modSp new del">
        <pc:chgData name="Chloe Tapia-Garcia" userId="af6b2de1-e205-4889-bc1a-8bcd909d360b" providerId="ADAL" clId="{59695532-914D-4D77-A811-5F343F4B41B5}" dt="2024-06-06T21:08:41.798" v="156" actId="47"/>
        <pc:sldMkLst>
          <pc:docMk/>
          <pc:sldMk cId="3194508200" sldId="260"/>
        </pc:sldMkLst>
        <pc:spChg chg="mod">
          <ac:chgData name="Chloe Tapia-Garcia" userId="af6b2de1-e205-4889-bc1a-8bcd909d360b" providerId="ADAL" clId="{59695532-914D-4D77-A811-5F343F4B41B5}" dt="2024-06-06T21:05:54.756" v="131"/>
          <ac:spMkLst>
            <pc:docMk/>
            <pc:sldMk cId="3194508200" sldId="260"/>
            <ac:spMk id="2" creationId="{B80D6236-9039-6BE6-9022-6A4F93FB7F30}"/>
          </ac:spMkLst>
        </pc:spChg>
        <pc:spChg chg="mod">
          <ac:chgData name="Chloe Tapia-Garcia" userId="af6b2de1-e205-4889-bc1a-8bcd909d360b" providerId="ADAL" clId="{59695532-914D-4D77-A811-5F343F4B41B5}" dt="2024-06-06T21:05:54.756" v="131"/>
          <ac:spMkLst>
            <pc:docMk/>
            <pc:sldMk cId="3194508200" sldId="260"/>
            <ac:spMk id="3" creationId="{EB0516D1-2F39-B8B2-4BAE-EE0CC9EE61B9}"/>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lgn="l"/>
            <a:fld id="{A5B0A250-5CC0-1746-B209-08E8B0DAE6AF}" type="datetimeFigureOut">
              <a:rPr lang="en-US" smtClean="0"/>
              <a:pPr algn="l"/>
              <a:t>6/7/2024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9ABCAEC-7D34-E549-A96E-FCEDAADBE4B0}" type="slidenum">
              <a:rPr lang="en-US" smtClean="0"/>
              <a:t>‹#›</a:t>
            </a:fld>
            <a:endParaRPr lang="en-US" dirty="0"/>
          </a:p>
        </p:txBody>
      </p:sp>
    </p:spTree>
    <p:extLst>
      <p:ext uri="{BB962C8B-B14F-4D97-AF65-F5344CB8AC3E}">
        <p14:creationId xmlns:p14="http://schemas.microsoft.com/office/powerpoint/2010/main" val="5703319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B0A250-5CC0-1746-B209-08E8B0DAE6AF}" type="datetimeFigureOut">
              <a:rPr lang="en-US" smtClean="0"/>
              <a:t>6/7/2024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9ABCAEC-7D34-E549-A96E-FCEDAADBE4B0}" type="slidenum">
              <a:rPr lang="en-US" smtClean="0"/>
              <a:t>‹#›</a:t>
            </a:fld>
            <a:endParaRPr lang="en-US"/>
          </a:p>
        </p:txBody>
      </p:sp>
    </p:spTree>
    <p:extLst>
      <p:ext uri="{BB962C8B-B14F-4D97-AF65-F5344CB8AC3E}">
        <p14:creationId xmlns:p14="http://schemas.microsoft.com/office/powerpoint/2010/main" val="40547002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5B0A250-5CC0-1746-B209-08E8B0DAE6AF}" type="datetimeFigureOut">
              <a:rPr lang="en-US" smtClean="0"/>
              <a:t>6/7/2024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9ABCAEC-7D34-E549-A96E-FCEDAADBE4B0}" type="slidenum">
              <a:rPr lang="en-US" smtClean="0"/>
              <a:t>‹#›</a:t>
            </a:fld>
            <a:endParaRPr lang="en-US" dirty="0"/>
          </a:p>
        </p:txBody>
      </p:sp>
    </p:spTree>
    <p:extLst>
      <p:ext uri="{BB962C8B-B14F-4D97-AF65-F5344CB8AC3E}">
        <p14:creationId xmlns:p14="http://schemas.microsoft.com/office/powerpoint/2010/main" val="36710077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5B0A250-5CC0-1746-B209-08E8B0DAE6AF}" type="datetimeFigureOut">
              <a:rPr lang="en-US" smtClean="0"/>
              <a:t>6/7/2024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9ABCAEC-7D34-E549-A96E-FCEDAADBE4B0}" type="slidenum">
              <a:rPr lang="en-US" smtClean="0"/>
              <a:t>‹#›</a:t>
            </a:fld>
            <a:endParaRPr lang="en-US" dirty="0"/>
          </a:p>
        </p:txBody>
      </p:sp>
    </p:spTree>
    <p:extLst>
      <p:ext uri="{BB962C8B-B14F-4D97-AF65-F5344CB8AC3E}">
        <p14:creationId xmlns:p14="http://schemas.microsoft.com/office/powerpoint/2010/main" val="37290730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5B0A250-5CC0-1746-B209-08E8B0DAE6AF}" type="datetimeFigureOut">
              <a:rPr lang="en-US" smtClean="0"/>
              <a:t>6/7/2024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9ABCAEC-7D34-E549-A96E-FCEDAADBE4B0}" type="slidenum">
              <a:rPr lang="en-US" smtClean="0"/>
              <a:t>‹#›</a:t>
            </a:fld>
            <a:endParaRPr lang="en-US"/>
          </a:p>
        </p:txBody>
      </p:sp>
    </p:spTree>
    <p:extLst>
      <p:ext uri="{BB962C8B-B14F-4D97-AF65-F5344CB8AC3E}">
        <p14:creationId xmlns:p14="http://schemas.microsoft.com/office/powerpoint/2010/main" val="40886846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5B0A250-5CC0-1746-B209-08E8B0DAE6AF}" type="datetimeFigureOut">
              <a:rPr lang="en-US" smtClean="0"/>
              <a:t>6/7/2024</a:t>
            </a:fld>
            <a:endParaRPr lang="en-US" dirty="0"/>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9ABCAEC-7D34-E549-A96E-FCEDAADBE4B0}" type="slidenum">
              <a:rPr lang="en-US" smtClean="0"/>
              <a:t>‹#›</a:t>
            </a:fld>
            <a:endParaRPr lang="en-US"/>
          </a:p>
        </p:txBody>
      </p:sp>
    </p:spTree>
    <p:extLst>
      <p:ext uri="{BB962C8B-B14F-4D97-AF65-F5344CB8AC3E}">
        <p14:creationId xmlns:p14="http://schemas.microsoft.com/office/powerpoint/2010/main" val="41050307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B0A250-5CC0-1746-B209-08E8B0DAE6AF}" type="datetimeFigureOut">
              <a:rPr lang="en-US" smtClean="0"/>
              <a:pPr/>
              <a:t>6/7/2024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9ABCAEC-7D34-E549-A96E-FCEDAADBE4B0}" type="slidenum">
              <a:rPr lang="en-US" smtClean="0"/>
              <a:pPr/>
              <a:t>‹#›</a:t>
            </a:fld>
            <a:endParaRPr lang="en-US" dirty="0"/>
          </a:p>
        </p:txBody>
      </p:sp>
    </p:spTree>
    <p:extLst>
      <p:ext uri="{BB962C8B-B14F-4D97-AF65-F5344CB8AC3E}">
        <p14:creationId xmlns:p14="http://schemas.microsoft.com/office/powerpoint/2010/main" val="27239674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5B0A250-5CC0-1746-B209-08E8B0DAE6AF}" type="datetimeFigureOut">
              <a:rPr lang="en-US" smtClean="0"/>
              <a:t>6/7/2024</a:t>
            </a:fld>
            <a:endParaRPr lang="en-US" dirty="0"/>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9ABCAEC-7D34-E549-A96E-FCEDAADBE4B0}" type="slidenum">
              <a:rPr lang="en-US" smtClean="0"/>
              <a:t>‹#›</a:t>
            </a:fld>
            <a:endParaRPr lang="en-US"/>
          </a:p>
        </p:txBody>
      </p:sp>
    </p:spTree>
    <p:extLst>
      <p:ext uri="{BB962C8B-B14F-4D97-AF65-F5344CB8AC3E}">
        <p14:creationId xmlns:p14="http://schemas.microsoft.com/office/powerpoint/2010/main" val="6403025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5B0A250-5CC0-1746-B209-08E8B0DAE6AF}" type="datetimeFigureOut">
              <a:rPr lang="en-US" smtClean="0"/>
              <a:t>6/7/2024</a:t>
            </a:fld>
            <a:endParaRPr lang="en-US" dirty="0"/>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9ABCAEC-7D34-E549-A96E-FCEDAADBE4B0}" type="slidenum">
              <a:rPr lang="en-US" smtClean="0"/>
              <a:t>‹#›</a:t>
            </a:fld>
            <a:endParaRPr lang="en-US"/>
          </a:p>
        </p:txBody>
      </p:sp>
    </p:spTree>
    <p:extLst>
      <p:ext uri="{BB962C8B-B14F-4D97-AF65-F5344CB8AC3E}">
        <p14:creationId xmlns:p14="http://schemas.microsoft.com/office/powerpoint/2010/main" val="30963547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5B0A250-5CC0-1746-B209-08E8B0DAE6AF}" type="datetimeFigureOut">
              <a:rPr lang="en-US" smtClean="0"/>
              <a:pPr/>
              <a:t>6/7/2024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9ABCAEC-7D34-E549-A96E-FCEDAADBE4B0}" type="slidenum">
              <a:rPr lang="en-US" smtClean="0"/>
              <a:pPr/>
              <a:t>‹#›</a:t>
            </a:fld>
            <a:endParaRPr lang="en-US" dirty="0"/>
          </a:p>
        </p:txBody>
      </p:sp>
    </p:spTree>
    <p:extLst>
      <p:ext uri="{BB962C8B-B14F-4D97-AF65-F5344CB8AC3E}">
        <p14:creationId xmlns:p14="http://schemas.microsoft.com/office/powerpoint/2010/main" val="36322131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5B0A250-5CC0-1746-B209-08E8B0DAE6AF}" type="datetimeFigureOut">
              <a:rPr lang="en-US" smtClean="0"/>
              <a:pPr/>
              <a:t>6/7/2024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9ABCAEC-7D34-E549-A96E-FCEDAADBE4B0}" type="slidenum">
              <a:rPr lang="en-US" smtClean="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3836191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5B0A250-5CC0-1746-B209-08E8B0DAE6AF}" type="datetimeFigureOut">
              <a:rPr lang="en-US" smtClean="0"/>
              <a:pPr/>
              <a:t>6/7/2024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9ABCAEC-7D34-E549-A96E-FCEDAADBE4B0}" type="slidenum">
              <a:rPr lang="en-US" smtClean="0"/>
              <a:pPr/>
              <a:t>‹#›</a:t>
            </a:fld>
            <a:endParaRPr lang="en-US" dirty="0"/>
          </a:p>
        </p:txBody>
      </p:sp>
    </p:spTree>
    <p:extLst>
      <p:ext uri="{BB962C8B-B14F-4D97-AF65-F5344CB8AC3E}">
        <p14:creationId xmlns:p14="http://schemas.microsoft.com/office/powerpoint/2010/main" val="10137198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5B0A250-5CC0-1746-B209-08E8B0DAE6AF}" type="datetimeFigureOut">
              <a:rPr lang="en-US" smtClean="0"/>
              <a:pPr/>
              <a:t>6/7/2024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9ABCAEC-7D34-E549-A96E-FCEDAADBE4B0}"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151237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5B0A250-5CC0-1746-B209-08E8B0DAE6AF}" type="datetimeFigureOut">
              <a:rPr lang="en-US" smtClean="0"/>
              <a:pPr/>
              <a:t>6/7/2024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9ABCAEC-7D34-E549-A96E-FCEDAADBE4B0}" type="slidenum">
              <a:rPr lang="en-US" smtClean="0"/>
              <a:pPr/>
              <a:t>‹#›</a:t>
            </a:fld>
            <a:endParaRPr lang="en-US" dirty="0"/>
          </a:p>
        </p:txBody>
      </p:sp>
    </p:spTree>
    <p:extLst>
      <p:ext uri="{BB962C8B-B14F-4D97-AF65-F5344CB8AC3E}">
        <p14:creationId xmlns:p14="http://schemas.microsoft.com/office/powerpoint/2010/main" val="42524124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B0A250-5CC0-1746-B209-08E8B0DAE6AF}" type="datetimeFigureOut">
              <a:rPr lang="en-US" smtClean="0"/>
              <a:t>6/7/2024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9ABCAEC-7D34-E549-A96E-FCEDAADBE4B0}" type="slidenum">
              <a:rPr lang="en-US" smtClean="0"/>
              <a:t>‹#›</a:t>
            </a:fld>
            <a:endParaRPr lang="en-US"/>
          </a:p>
        </p:txBody>
      </p:sp>
    </p:spTree>
    <p:extLst>
      <p:ext uri="{BB962C8B-B14F-4D97-AF65-F5344CB8AC3E}">
        <p14:creationId xmlns:p14="http://schemas.microsoft.com/office/powerpoint/2010/main" val="177371550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B0A250-5CC0-1746-B209-08E8B0DAE6AF}" type="datetimeFigureOut">
              <a:rPr lang="en-US" smtClean="0"/>
              <a:t>6/7/2024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ABCAEC-7D34-E549-A96E-FCEDAADBE4B0}" type="slidenum">
              <a:rPr lang="en-US" smtClean="0"/>
              <a:t>‹#›</a:t>
            </a:fld>
            <a:endParaRPr lang="en-US"/>
          </a:p>
        </p:txBody>
      </p:sp>
    </p:spTree>
    <p:extLst>
      <p:ext uri="{BB962C8B-B14F-4D97-AF65-F5344CB8AC3E}">
        <p14:creationId xmlns:p14="http://schemas.microsoft.com/office/powerpoint/2010/main" val="13332604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5B0A250-5CC0-1746-B209-08E8B0DAE6AF}" type="datetimeFigureOut">
              <a:rPr lang="en-US" smtClean="0"/>
              <a:pPr/>
              <a:t>6/7/2024</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9ABCAEC-7D34-E549-A96E-FCEDAADBE4B0}" type="slidenum">
              <a:rPr lang="en-US" smtClean="0"/>
              <a:pPr/>
              <a:t>‹#›</a:t>
            </a:fld>
            <a:endParaRPr lang="en-US" dirty="0"/>
          </a:p>
        </p:txBody>
      </p:sp>
    </p:spTree>
    <p:extLst>
      <p:ext uri="{BB962C8B-B14F-4D97-AF65-F5344CB8AC3E}">
        <p14:creationId xmlns:p14="http://schemas.microsoft.com/office/powerpoint/2010/main" val="4249883911"/>
      </p:ext>
    </p:extLst>
  </p:cSld>
  <p:clrMap bg1="lt1" tx1="dk1" bg2="lt2" tx2="dk2" accent1="accent1" accent2="accent2" accent3="accent3" accent4="accent4" accent5="accent5" accent6="accent6" hlink="hlink" folHlink="folHlink"/>
  <p:sldLayoutIdLst>
    <p:sldLayoutId id="2147483780" r:id="rId1"/>
    <p:sldLayoutId id="2147483781" r:id="rId2"/>
    <p:sldLayoutId id="2147483782" r:id="rId3"/>
    <p:sldLayoutId id="2147483783" r:id="rId4"/>
    <p:sldLayoutId id="2147483784" r:id="rId5"/>
    <p:sldLayoutId id="2147483785" r:id="rId6"/>
    <p:sldLayoutId id="2147483786" r:id="rId7"/>
    <p:sldLayoutId id="2147483787" r:id="rId8"/>
    <p:sldLayoutId id="2147483788" r:id="rId9"/>
    <p:sldLayoutId id="2147483789" r:id="rId10"/>
    <p:sldLayoutId id="2147483790" r:id="rId11"/>
    <p:sldLayoutId id="2147483791" r:id="rId12"/>
    <p:sldLayoutId id="2147483792" r:id="rId13"/>
    <p:sldLayoutId id="2147483793" r:id="rId14"/>
    <p:sldLayoutId id="2147483794" r:id="rId15"/>
    <p:sldLayoutId id="214748379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F12B52-6DA8-7370-D9A8-5441F2FD6FCD}"/>
              </a:ext>
            </a:extLst>
          </p:cNvPr>
          <p:cNvSpPr>
            <a:spLocks noGrp="1"/>
          </p:cNvSpPr>
          <p:nvPr>
            <p:ph type="ctrTitle"/>
          </p:nvPr>
        </p:nvSpPr>
        <p:spPr>
          <a:xfrm>
            <a:off x="565142" y="40976"/>
            <a:ext cx="7630667" cy="635593"/>
          </a:xfrm>
        </p:spPr>
        <p:txBody>
          <a:bodyPr>
            <a:normAutofit fontScale="90000"/>
          </a:bodyPr>
          <a:lstStyle/>
          <a:p>
            <a:r>
              <a:rPr lang="en-US" sz="3000" dirty="0"/>
              <a:t>Pharr San Juan Alamo I.S.D. </a:t>
            </a:r>
            <a:br>
              <a:rPr lang="en-US" sz="3000" dirty="0"/>
            </a:br>
            <a:r>
              <a:rPr lang="en-US" sz="1600" dirty="0"/>
              <a:t>Powering Progress: PSJA Sustainability Initiative  </a:t>
            </a:r>
            <a:endParaRPr lang="en-US" sz="3000" dirty="0"/>
          </a:p>
        </p:txBody>
      </p:sp>
      <p:sp>
        <p:nvSpPr>
          <p:cNvPr id="3" name="Subtitle 2">
            <a:extLst>
              <a:ext uri="{FF2B5EF4-FFF2-40B4-BE49-F238E27FC236}">
                <a16:creationId xmlns:a16="http://schemas.microsoft.com/office/drawing/2014/main" id="{CF098E6C-49A9-A62A-3E68-225947385690}"/>
              </a:ext>
            </a:extLst>
          </p:cNvPr>
          <p:cNvSpPr>
            <a:spLocks noGrp="1"/>
          </p:cNvSpPr>
          <p:nvPr>
            <p:ph type="subTitle" idx="1"/>
          </p:nvPr>
        </p:nvSpPr>
        <p:spPr>
          <a:xfrm>
            <a:off x="612939" y="758523"/>
            <a:ext cx="7582870" cy="1033124"/>
          </a:xfrm>
          <a:noFill/>
          <a:ln>
            <a:noFill/>
          </a:ln>
        </p:spPr>
        <p:txBody>
          <a:bodyPr>
            <a:normAutofit fontScale="25000" lnSpcReduction="20000"/>
          </a:bodyPr>
          <a:lstStyle/>
          <a:p>
            <a:endParaRPr lang="en-US" sz="1400" u="sng" dirty="0"/>
          </a:p>
          <a:p>
            <a:endParaRPr lang="en-US" sz="1400" u="sng" dirty="0"/>
          </a:p>
          <a:p>
            <a:pPr algn="l"/>
            <a:r>
              <a:rPr lang="en-US" sz="4400" b="1" u="sng" dirty="0">
                <a:solidFill>
                  <a:schemeClr val="tx1"/>
                </a:solidFill>
              </a:rPr>
              <a:t>Project Description:</a:t>
            </a:r>
          </a:p>
          <a:p>
            <a:pPr algn="l"/>
            <a:r>
              <a:rPr lang="en-US" sz="4400" dirty="0">
                <a:solidFill>
                  <a:schemeClr val="tx1"/>
                </a:solidFill>
                <a:effectLst/>
                <a:highlight>
                  <a:srgbClr val="FFFFFF"/>
                </a:highlight>
                <a:latin typeface="Franklin Gothic Book" panose="020B0503020102020204" pitchFamily="34" charset="0"/>
                <a:ea typeface="Calibri" panose="020F0502020204030204" pitchFamily="34" charset="0"/>
                <a:cs typeface="Calibri" panose="020F0502020204030204" pitchFamily="34" charset="0"/>
              </a:rPr>
              <a:t>As stewards of both educational excellence and environmental responsibility, PSJA ISD enthusiastically embraces the opportunity to renew and revitalize our schools through the transformative provisions of the Renew Americas School Prize. By leveraging these resources to implement energy efficiency upgrades, integrate renewable energy systems, and expand educational opportunities, we will not only enhance the learning experience for our students but also leave a legacy of sustainability for future generations. Together, we can empower tomorrow by renewing America's schools today.</a:t>
            </a:r>
            <a:endParaRPr lang="en-US" sz="4400" dirty="0">
              <a:solidFill>
                <a:schemeClr val="tx1"/>
              </a:solidFill>
              <a:effectLst/>
              <a:highlight>
                <a:srgbClr val="FFFFFF"/>
              </a:highlight>
              <a:latin typeface="Times New Roman" panose="02020603050405020304" pitchFamily="18" charset="0"/>
              <a:ea typeface="Times New Roman" panose="02020603050405020304" pitchFamily="18" charset="0"/>
            </a:endParaRPr>
          </a:p>
          <a:p>
            <a:pPr algn="l"/>
            <a:r>
              <a:rPr lang="en-US" sz="4400" b="1" u="sng" dirty="0">
                <a:solidFill>
                  <a:schemeClr val="tx1"/>
                </a:solidFill>
              </a:rPr>
              <a:t> </a:t>
            </a:r>
          </a:p>
          <a:p>
            <a:pPr algn="l"/>
            <a:r>
              <a:rPr lang="en-US" sz="4400" b="1" u="sng" dirty="0">
                <a:solidFill>
                  <a:schemeClr val="tx1"/>
                </a:solidFill>
              </a:rPr>
              <a:t>Summary of Need:</a:t>
            </a:r>
          </a:p>
          <a:p>
            <a:pPr algn="l"/>
            <a:r>
              <a:rPr lang="en-US" sz="4400" dirty="0">
                <a:solidFill>
                  <a:schemeClr val="tx1"/>
                </a:solidFill>
                <a:latin typeface="Franklin Gothic Book" panose="020B0503020102020204" pitchFamily="34" charset="0"/>
                <a:cs typeface="Calibri" panose="020F0502020204030204" pitchFamily="34" charset="0"/>
              </a:rPr>
              <a:t>PSJA</a:t>
            </a:r>
            <a:r>
              <a:rPr lang="en-US" sz="4400" dirty="0">
                <a:solidFill>
                  <a:schemeClr val="tx1"/>
                </a:solidFill>
                <a:effectLst/>
                <a:latin typeface="Franklin Gothic Book" panose="020B0503020102020204" pitchFamily="34" charset="0"/>
                <a:ea typeface="Calibri" panose="020F0502020204030204" pitchFamily="34" charset="0"/>
                <a:cs typeface="Calibri" panose="020F0502020204030204" pitchFamily="34" charset="0"/>
              </a:rPr>
              <a:t> will strive to begin preparing and implementing energy efficient infrastructure upgrades to 11 of our buildings. Despite our commitment to excellence, PSJA ISD faces significant challenges in maintaining aging infrastructure, rising energy costs, and limited resources for modernization efforts. Our schools, many of which were built decades ago, struggle to meet the demands of a rapidly evolving educational landscape while simultaneously grappling with inefficiencies that strain operational budgets.</a:t>
            </a:r>
            <a:endParaRPr lang="en-US" sz="4400" dirty="0">
              <a:solidFill>
                <a:schemeClr val="tx1"/>
              </a:solidFill>
            </a:endParaRPr>
          </a:p>
          <a:p>
            <a:pPr algn="l"/>
            <a:endParaRPr lang="en-US" sz="4000" u="sng" dirty="0">
              <a:solidFill>
                <a:schemeClr val="tx1"/>
              </a:solidFill>
            </a:endParaRPr>
          </a:p>
          <a:p>
            <a:endParaRPr lang="en-US" sz="3000" u="sng" dirty="0">
              <a:solidFill>
                <a:schemeClr val="tx1"/>
              </a:solidFill>
            </a:endParaRPr>
          </a:p>
          <a:p>
            <a:endParaRPr lang="en-US" sz="1000" u="sng" dirty="0"/>
          </a:p>
        </p:txBody>
      </p:sp>
      <p:sp>
        <p:nvSpPr>
          <p:cNvPr id="8" name="TextBox 7">
            <a:extLst>
              <a:ext uri="{FF2B5EF4-FFF2-40B4-BE49-F238E27FC236}">
                <a16:creationId xmlns:a16="http://schemas.microsoft.com/office/drawing/2014/main" id="{44FFE305-28B5-A77B-9E19-DC6609B4DDBE}"/>
              </a:ext>
            </a:extLst>
          </p:cNvPr>
          <p:cNvSpPr txBox="1"/>
          <p:nvPr/>
        </p:nvSpPr>
        <p:spPr>
          <a:xfrm>
            <a:off x="612939" y="3878665"/>
            <a:ext cx="4918728" cy="2862322"/>
          </a:xfrm>
          <a:prstGeom prst="rect">
            <a:avLst/>
          </a:prstGeom>
          <a:noFill/>
          <a:ln>
            <a:solidFill>
              <a:schemeClr val="bg1"/>
            </a:solidFill>
          </a:ln>
        </p:spPr>
        <p:txBody>
          <a:bodyPr wrap="square" rtlCol="0">
            <a:spAutoFit/>
          </a:bodyPr>
          <a:lstStyle/>
          <a:p>
            <a:r>
              <a:rPr lang="en-US" sz="1400" b="1" u="sng" dirty="0">
                <a:latin typeface="Franklin Gothic Book" panose="020B0503020102020204" pitchFamily="34" charset="0"/>
                <a:cs typeface="Calibri" panose="020F0502020204030204" pitchFamily="34" charset="0"/>
              </a:rPr>
              <a:t>Project Goals:</a:t>
            </a:r>
          </a:p>
          <a:p>
            <a:endParaRPr lang="en-US" sz="1400" dirty="0">
              <a:latin typeface="Franklin Gothic Book" panose="020B0503020102020204" pitchFamily="34" charset="0"/>
              <a:cs typeface="Calibri" panose="020F0502020204030204" pitchFamily="34" charset="0"/>
            </a:endParaRPr>
          </a:p>
          <a:p>
            <a:pPr marL="171450" indent="-171450">
              <a:buFont typeface="Arial" panose="020B0604020202020204" pitchFamily="34" charset="0"/>
              <a:buChar char="•"/>
            </a:pPr>
            <a:r>
              <a:rPr lang="en-US" sz="1400" dirty="0">
                <a:latin typeface="Franklin Gothic Book" panose="020B0503020102020204" pitchFamily="34" charset="0"/>
                <a:cs typeface="Calibri" panose="020F0502020204030204" pitchFamily="34" charset="0"/>
              </a:rPr>
              <a:t>PSJA ISD will work towards acquiring Solar energy for nine facilities to lower our energy consumption.</a:t>
            </a:r>
          </a:p>
          <a:p>
            <a:pPr marL="171450" indent="-171450">
              <a:buFont typeface="Arial" panose="020B0604020202020204" pitchFamily="34" charset="0"/>
              <a:buChar char="•"/>
            </a:pPr>
            <a:endParaRPr lang="en-US" sz="1400" dirty="0">
              <a:latin typeface="Franklin Gothic Book" panose="020B0503020102020204" pitchFamily="34" charset="0"/>
              <a:cs typeface="Calibri" panose="020F0502020204030204" pitchFamily="34" charset="0"/>
            </a:endParaRPr>
          </a:p>
          <a:p>
            <a:pPr marL="171450" indent="-171450">
              <a:buFont typeface="Arial" panose="020B0604020202020204" pitchFamily="34" charset="0"/>
              <a:buChar char="•"/>
            </a:pPr>
            <a:r>
              <a:rPr lang="en-US" sz="1400" dirty="0">
                <a:latin typeface="Franklin Gothic Book" panose="020B0503020102020204" pitchFamily="34" charset="0"/>
                <a:cs typeface="Calibri" panose="020F0502020204030204" pitchFamily="34" charset="0"/>
              </a:rPr>
              <a:t>PSJA ISD will work towards replacing 30% of the HVAC units.</a:t>
            </a:r>
          </a:p>
          <a:p>
            <a:pPr marL="171450" indent="-171450">
              <a:buFont typeface="Arial" panose="020B0604020202020204" pitchFamily="34" charset="0"/>
              <a:buChar char="•"/>
            </a:pPr>
            <a:endParaRPr lang="en-US" sz="1400" u="sng" dirty="0"/>
          </a:p>
          <a:p>
            <a:endParaRPr lang="en-US" sz="1600" dirty="0"/>
          </a:p>
          <a:p>
            <a:endParaRPr lang="en-US" sz="1600" dirty="0"/>
          </a:p>
          <a:p>
            <a:endParaRPr lang="en-US" sz="1400" dirty="0"/>
          </a:p>
          <a:p>
            <a:endParaRPr lang="en-US" dirty="0"/>
          </a:p>
          <a:p>
            <a:endParaRPr lang="en-US" dirty="0"/>
          </a:p>
        </p:txBody>
      </p:sp>
      <p:pic>
        <p:nvPicPr>
          <p:cNvPr id="2050" name="Picture 2">
            <a:extLst>
              <a:ext uri="{FF2B5EF4-FFF2-40B4-BE49-F238E27FC236}">
                <a16:creationId xmlns:a16="http://schemas.microsoft.com/office/drawing/2014/main" id="{0E875F3F-1158-7C06-0919-AC71CEC9F88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67105" y="98559"/>
            <a:ext cx="3671179" cy="367117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0846D30E-874B-E366-99F6-D2E219AAE8A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8943" b="4819"/>
          <a:stretch/>
        </p:blipFill>
        <p:spPr bwMode="auto">
          <a:xfrm rot="1050186">
            <a:off x="9304478" y="4221623"/>
            <a:ext cx="2618286" cy="219346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4E14B437-989A-6CD2-0FBC-FFE969AACCD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3687" t="11242" r="22491" b="31794"/>
          <a:stretch/>
        </p:blipFill>
        <p:spPr bwMode="auto">
          <a:xfrm rot="20796825">
            <a:off x="6487918" y="3769738"/>
            <a:ext cx="2451508" cy="291837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a:extLst>
              <a:ext uri="{FF2B5EF4-FFF2-40B4-BE49-F238E27FC236}">
                <a16:creationId xmlns:a16="http://schemas.microsoft.com/office/drawing/2014/main" id="{D65104BE-6BC0-6967-A4AE-65CA5B2FD1F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400964" y="1934147"/>
            <a:ext cx="1514654" cy="170534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colorful hexagons with icons&#10;&#10;Description automatically generated">
            <a:extLst>
              <a:ext uri="{FF2B5EF4-FFF2-40B4-BE49-F238E27FC236}">
                <a16:creationId xmlns:a16="http://schemas.microsoft.com/office/drawing/2014/main" id="{AA7DE54B-27A6-2FB0-BBC2-CD2FB65D264E}"/>
              </a:ext>
            </a:extLst>
          </p:cNvPr>
          <p:cNvPicPr>
            <a:picLocks noChangeAspect="1"/>
          </p:cNvPicPr>
          <p:nvPr/>
        </p:nvPicPr>
        <p:blipFill rotWithShape="1">
          <a:blip r:embed="rId6">
            <a:extLst>
              <a:ext uri="{28A0092B-C50C-407E-A947-70E740481C1C}">
                <a14:useLocalDpi xmlns:a14="http://schemas.microsoft.com/office/drawing/2010/main" val="0"/>
              </a:ext>
            </a:extLst>
          </a:blip>
          <a:srcRect r="3" b="7234"/>
          <a:stretch/>
        </p:blipFill>
        <p:spPr>
          <a:xfrm rot="20204536">
            <a:off x="8497732" y="2352229"/>
            <a:ext cx="1207245" cy="1777681"/>
          </a:xfrm>
          <a:prstGeom prst="rect">
            <a:avLst/>
          </a:prstGeom>
        </p:spPr>
      </p:pic>
      <p:pic>
        <p:nvPicPr>
          <p:cNvPr id="1026" name="Picture 2" descr="Pharr-San Juan-Alamo ISD">
            <a:extLst>
              <a:ext uri="{FF2B5EF4-FFF2-40B4-BE49-F238E27FC236}">
                <a16:creationId xmlns:a16="http://schemas.microsoft.com/office/drawing/2014/main" id="{82DDDA21-E649-7F36-CF83-BDDB8388C6A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326" y="0"/>
            <a:ext cx="752836" cy="7175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411149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TM03457503[[fn=Quotable]]</Template>
  <TotalTime>194</TotalTime>
  <Words>222</Words>
  <Application>Microsoft Office PowerPoint</Application>
  <PresentationFormat>Widescreen</PresentationFormat>
  <Paragraphs>18</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Franklin Gothic Book</vt:lpstr>
      <vt:lpstr>Times New Roman</vt:lpstr>
      <vt:lpstr>Trebuchet MS</vt:lpstr>
      <vt:lpstr>Wingdings 3</vt:lpstr>
      <vt:lpstr>Facet</vt:lpstr>
      <vt:lpstr>Pharr San Juan Alamo I.S.D.  Powering Progress: PSJA Sustainability Initiative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Chloe Tapia-Garcia</dc:creator>
  <cp:lastModifiedBy>Chloe Tapia-Garcia</cp:lastModifiedBy>
  <cp:revision>1</cp:revision>
  <cp:lastPrinted>2024-06-07T13:19:50Z</cp:lastPrinted>
  <dcterms:created xsi:type="dcterms:W3CDTF">2024-06-04T16:09:41Z</dcterms:created>
  <dcterms:modified xsi:type="dcterms:W3CDTF">2024-06-07T14:00:36Z</dcterms:modified>
</cp:coreProperties>
</file>