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5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2F5724-9102-4356-B065-5DAE2AF4B497}" v="1112" dt="2024-06-04T18:25:37.7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124" d="100"/>
          <a:sy n="124" d="100"/>
        </p:scale>
        <p:origin x="6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D6043-78D1-4C57-B79E-E6158998313D}" type="doc">
      <dgm:prSet loTypeId="urn:microsoft.com/office/officeart/2008/layout/AlternatingHexagons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4BD7756-BE6E-4268-B9C3-6A4933724E3B}">
      <dgm:prSet phldrT="[Text]" custT="1"/>
      <dgm:spPr/>
      <dgm:t>
        <a:bodyPr/>
        <a:lstStyle/>
        <a:p>
          <a:r>
            <a:rPr lang="en-US" sz="2800" dirty="0">
              <a:latin typeface="Calibri" panose="020F0502020204030204" pitchFamily="34" charset="0"/>
              <a:cs typeface="Calibri" panose="020F0502020204030204" pitchFamily="34" charset="0"/>
            </a:rPr>
            <a:t>13</a:t>
          </a:r>
          <a:r>
            <a:rPr lang="en-US" sz="10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</a:p>
      </dgm:t>
    </dgm:pt>
    <dgm:pt modelId="{1F24AADF-7A81-4CB5-89D9-DC72DB143CAB}" type="parTrans" cxnId="{A925857E-8483-4B8F-9C56-7D8126672C25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1877F7B-898D-44FB-970C-ACF2BE755498}" type="sibTrans" cxnId="{A925857E-8483-4B8F-9C56-7D8126672C25}">
      <dgm:prSet/>
      <dgm:spPr>
        <a:blipFill rotWithShape="0">
          <a:blip xmlns:r="http://schemas.openxmlformats.org/officeDocument/2006/relationships" r:embed="rId1"/>
          <a:srcRect/>
          <a:stretch>
            <a:fillRect l="-3000" r="-3000"/>
          </a:stretch>
        </a:blipFill>
      </dgm:spPr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862935D-C821-48B6-A366-82059CDBD759}">
      <dgm:prSet phldrT="[Text]" custT="1"/>
      <dgm:spPr/>
      <dgm:t>
        <a:bodyPr/>
        <a:lstStyle/>
        <a:p>
          <a:r>
            <a:rPr lang="en-US" sz="1800" b="0" dirty="0">
              <a:latin typeface="Calibri" panose="020F0502020204030204" pitchFamily="34" charset="0"/>
              <a:cs typeface="Calibri" panose="020F0502020204030204" pitchFamily="34" charset="0"/>
            </a:rPr>
            <a:t>Schools</a:t>
          </a:r>
        </a:p>
      </dgm:t>
    </dgm:pt>
    <dgm:pt modelId="{88C866F7-ECAD-47AD-A81A-2D24525CBFA0}" type="parTrans" cxnId="{D136DBE0-D06E-45B0-B4B8-0DF6B24AC9C2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D1D1D57-7F19-453A-BDA3-C9214839AC35}" type="sibTrans" cxnId="{D136DBE0-D06E-45B0-B4B8-0DF6B24AC9C2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D88551-9ABB-45CD-9065-BBE4CA9B63C0}">
      <dgm:prSet phldrT="[Text]" custT="1"/>
      <dgm:spPr/>
      <dgm:t>
        <a:bodyPr/>
        <a:lstStyle/>
        <a:p>
          <a:r>
            <a:rPr lang="en-US" sz="1900" b="0" dirty="0">
              <a:latin typeface="Calibri" panose="020F0502020204030204" pitchFamily="34" charset="0"/>
              <a:cs typeface="Calibri" panose="020F0502020204030204" pitchFamily="34" charset="0"/>
            </a:rPr>
            <a:t>1.3M+ </a:t>
          </a:r>
        </a:p>
        <a:p>
          <a:r>
            <a:rPr lang="en-US" sz="1400" dirty="0">
              <a:latin typeface="Calibri" panose="020F0502020204030204" pitchFamily="34" charset="0"/>
              <a:cs typeface="Calibri" panose="020F0502020204030204" pitchFamily="34" charset="0"/>
            </a:rPr>
            <a:t>Ft</a:t>
          </a:r>
          <a:r>
            <a:rPr lang="en-US" sz="1400" baseline="30000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1400" baseline="0" dirty="0">
              <a:latin typeface="Calibri" panose="020F0502020204030204" pitchFamily="34" charset="0"/>
              <a:cs typeface="Calibri" panose="020F0502020204030204" pitchFamily="34" charset="0"/>
            </a:rPr>
            <a:t>of Space</a:t>
          </a:r>
        </a:p>
      </dgm:t>
    </dgm:pt>
    <dgm:pt modelId="{8C596930-A590-421F-A7D5-7D9B26A11CA2}" type="parTrans" cxnId="{DE337350-3A14-42ED-BED1-35F39E83B55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1DE4DA6-9B2B-41F0-8346-1BD7C3174A9F}" type="sibTrans" cxnId="{DE337350-3A14-42ED-BED1-35F39E83B55B}">
      <dgm:prSet custT="1"/>
      <dgm:spPr/>
      <dgm:t>
        <a:bodyPr/>
        <a:lstStyle/>
        <a:p>
          <a:r>
            <a:rPr lang="en-US" sz="1200" dirty="0">
              <a:latin typeface="Calibri" panose="020F0502020204030204" pitchFamily="34" charset="0"/>
              <a:cs typeface="Calibri" panose="020F0502020204030204" pitchFamily="34" charset="0"/>
            </a:rPr>
            <a:t>IPS</a:t>
          </a:r>
        </a:p>
        <a:p>
          <a:r>
            <a:rPr lang="en-US" sz="1200" dirty="0">
              <a:latin typeface="Calibri" panose="020F0502020204030204" pitchFamily="34" charset="0"/>
              <a:cs typeface="Calibri" panose="020F0502020204030204" pitchFamily="34" charset="0"/>
            </a:rPr>
            <a:t>PSEG / CHA</a:t>
          </a:r>
        </a:p>
        <a:p>
          <a:r>
            <a:rPr lang="en-US" sz="1200" dirty="0">
              <a:latin typeface="Calibri" panose="020F0502020204030204" pitchFamily="34" charset="0"/>
              <a:cs typeface="Calibri" panose="020F0502020204030204" pitchFamily="34" charset="0"/>
            </a:rPr>
            <a:t>Siemens</a:t>
          </a:r>
        </a:p>
        <a:p>
          <a:r>
            <a:rPr lang="en-US" sz="1200" dirty="0">
              <a:latin typeface="Calibri" panose="020F0502020204030204" pitchFamily="34" charset="0"/>
              <a:cs typeface="Calibri" panose="020F0502020204030204" pitchFamily="34" charset="0"/>
            </a:rPr>
            <a:t>Goode Education Group</a:t>
          </a:r>
        </a:p>
      </dgm:t>
    </dgm:pt>
    <dgm:pt modelId="{BB027CE7-730B-42D9-8E28-EF975E1041CD}">
      <dgm:prSet phldrT="[Text]" custT="1"/>
      <dgm:spPr/>
      <dgm:t>
        <a:bodyPr/>
        <a:lstStyle/>
        <a:p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Area IPS-Wide</a:t>
          </a:r>
        </a:p>
      </dgm:t>
    </dgm:pt>
    <dgm:pt modelId="{6DC0276B-4857-4614-9E0F-7988422C1314}" type="parTrans" cxnId="{31B86615-D277-45D6-952E-A67603767A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24F50B3-2571-4C0F-B69B-2C34EF0F2588}" type="sibTrans" cxnId="{31B86615-D277-45D6-952E-A67603767A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4FEFC67-B2D4-470B-AF62-251553093D7B}">
      <dgm:prSet phldrT="[Text]" custT="1"/>
      <dgm:spPr/>
      <dgm:t>
        <a:bodyPr/>
        <a:lstStyle/>
        <a:p>
          <a:r>
            <a:rPr lang="en-US" sz="2400" dirty="0">
              <a:latin typeface="Calibri" panose="020F0502020204030204" pitchFamily="34" charset="0"/>
              <a:cs typeface="Calibri" panose="020F0502020204030204" pitchFamily="34" charset="0"/>
            </a:rPr>
            <a:t>40.9</a:t>
          </a:r>
          <a:r>
            <a:rPr lang="en-US" sz="28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Years</a:t>
          </a:r>
        </a:p>
      </dgm:t>
    </dgm:pt>
    <dgm:pt modelId="{068E0EE8-D292-4424-976C-622CCC127620}" type="parTrans" cxnId="{D23805EB-DB16-4A96-B8E5-258B394FDCB2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52DAD33-88AA-4AE9-8C67-8363A2161122}" type="sibTrans" cxnId="{D23805EB-DB16-4A96-B8E5-258B394FDCB2}">
      <dgm:prSet custT="1"/>
      <dgm:spPr/>
      <dgm:t>
        <a:bodyPr/>
        <a:lstStyle/>
        <a:p>
          <a:pPr algn="ctr">
            <a:lnSpc>
              <a:spcPct val="90000"/>
            </a:lnSpc>
            <a:spcAft>
              <a:spcPts val="300"/>
            </a:spcAft>
          </a:pPr>
          <a:r>
            <a:rPr lang="en-US" sz="1000" dirty="0">
              <a:latin typeface="Calibri" panose="020F0502020204030204" pitchFamily="34" charset="0"/>
              <a:cs typeface="Calibri" panose="020F0502020204030204" pitchFamily="34" charset="0"/>
            </a:rPr>
            <a:t>Enhance Efficiency, IAQ, Sustainability </a:t>
          </a:r>
        </a:p>
        <a:p>
          <a:pPr algn="ctr">
            <a:lnSpc>
              <a:spcPct val="90000"/>
            </a:lnSpc>
            <a:spcAft>
              <a:spcPts val="300"/>
            </a:spcAft>
          </a:pPr>
          <a:r>
            <a:rPr lang="en-US" sz="1000" dirty="0">
              <a:latin typeface="Calibri" panose="020F0502020204030204" pitchFamily="34" charset="0"/>
              <a:cs typeface="Calibri" panose="020F0502020204030204" pitchFamily="34" charset="0"/>
            </a:rPr>
            <a:t>Grow STEM  &amp; Workforce Programs</a:t>
          </a:r>
        </a:p>
        <a:p>
          <a:pPr algn="ctr">
            <a:lnSpc>
              <a:spcPct val="90000"/>
            </a:lnSpc>
            <a:spcAft>
              <a:spcPts val="300"/>
            </a:spcAft>
          </a:pPr>
          <a:r>
            <a:rPr lang="en-US" sz="1000" dirty="0">
              <a:latin typeface="Calibri" panose="020F0502020204030204" pitchFamily="34" charset="0"/>
              <a:cs typeface="Calibri" panose="020F0502020204030204" pitchFamily="34" charset="0"/>
            </a:rPr>
            <a:t>Decarbonize</a:t>
          </a:r>
        </a:p>
      </dgm:t>
    </dgm:pt>
    <dgm:pt modelId="{484E7CC4-4D4F-412B-A666-ADB3AF0C370B}">
      <dgm:prSet phldrT="[Text]" custT="1"/>
      <dgm:spPr/>
      <dgm:t>
        <a:bodyPr/>
        <a:lstStyle/>
        <a:p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Average Age  of Schools</a:t>
          </a:r>
        </a:p>
      </dgm:t>
    </dgm:pt>
    <dgm:pt modelId="{2455E241-85FF-4BEC-86C0-0B2752658AE0}" type="parTrans" cxnId="{0DA7B4B8-656D-4D7B-A91B-6A17A210B968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C03A808-7F95-4D01-ABD2-EDA033670883}" type="sibTrans" cxnId="{0DA7B4B8-656D-4D7B-A91B-6A17A210B968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75BD14B-A30E-4AA5-B6F1-11F816F932C0}">
      <dgm:prSet phldrT="[Text]" custT="1"/>
      <dgm:spPr/>
      <dgm:t>
        <a:bodyPr/>
        <a:lstStyle/>
        <a:p>
          <a:pPr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700" dirty="0">
              <a:latin typeface="Calibri" panose="020F0502020204030204" pitchFamily="34" charset="0"/>
              <a:cs typeface="Calibri" panose="020F0502020204030204" pitchFamily="34" charset="0"/>
            </a:rPr>
            <a:t>Over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700" dirty="0">
              <a:latin typeface="Calibri" panose="020F0502020204030204" pitchFamily="34" charset="0"/>
              <a:cs typeface="Calibri" panose="020F0502020204030204" pitchFamily="34" charset="0"/>
            </a:rPr>
            <a:t>$32.6M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ct val="35000"/>
            </a:spcAft>
          </a:pPr>
          <a:r>
            <a:rPr lang="en-US" sz="900" dirty="0">
              <a:latin typeface="Calibri" panose="020F0502020204030204" pitchFamily="34" charset="0"/>
              <a:cs typeface="Calibri" panose="020F0502020204030204" pitchFamily="34" charset="0"/>
            </a:rPr>
            <a:t>Deferred Maintenance</a:t>
          </a:r>
        </a:p>
      </dgm:t>
    </dgm:pt>
    <dgm:pt modelId="{C177ACC9-ECBE-438A-B44D-8B0A74BD9EEF}" type="parTrans" cxnId="{C1561D2B-B5F9-4875-B70B-09820157B79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5A7DD25-4700-4C11-A132-E6103C964B2F}" type="sibTrans" cxnId="{C1561D2B-B5F9-4875-B70B-09820157B794}">
      <dgm:prSet custT="1"/>
      <dgm:spPr/>
      <dgm:t>
        <a:bodyPr/>
        <a:lstStyle/>
        <a:p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Capital Needs</a:t>
          </a:r>
        </a:p>
        <a:p>
          <a:r>
            <a:rPr lang="en-US" sz="1200" dirty="0">
              <a:latin typeface="Calibri" panose="020F0502020204030204" pitchFamily="34" charset="0"/>
              <a:cs typeface="Calibri" panose="020F0502020204030204" pitchFamily="34" charset="0"/>
            </a:rPr>
            <a:t>HVAC / Mechanical</a:t>
          </a:r>
        </a:p>
      </dgm:t>
    </dgm:pt>
    <dgm:pt modelId="{23F5122B-5FAD-415F-BA41-148336C9368A}" type="pres">
      <dgm:prSet presAssocID="{4BED6043-78D1-4C57-B79E-E6158998313D}" presName="Name0" presStyleCnt="0">
        <dgm:presLayoutVars>
          <dgm:chMax/>
          <dgm:chPref/>
          <dgm:dir/>
          <dgm:animLvl val="lvl"/>
        </dgm:presLayoutVars>
      </dgm:prSet>
      <dgm:spPr/>
    </dgm:pt>
    <dgm:pt modelId="{3A1A1529-24AF-461E-9884-54D4C4D2A7FA}" type="pres">
      <dgm:prSet presAssocID="{34BD7756-BE6E-4268-B9C3-6A4933724E3B}" presName="composite" presStyleCnt="0"/>
      <dgm:spPr/>
    </dgm:pt>
    <dgm:pt modelId="{1EEF2E07-780F-4E80-A7A7-757C4DF15F9C}" type="pres">
      <dgm:prSet presAssocID="{34BD7756-BE6E-4268-B9C3-6A4933724E3B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</dgm:pt>
    <dgm:pt modelId="{057C0F42-9B4C-47CF-8346-932174E31F45}" type="pres">
      <dgm:prSet presAssocID="{34BD7756-BE6E-4268-B9C3-6A4933724E3B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DF0CEF52-EFCF-4FD6-8264-88890BED37BE}" type="pres">
      <dgm:prSet presAssocID="{34BD7756-BE6E-4268-B9C3-6A4933724E3B}" presName="BalanceSpacing" presStyleCnt="0"/>
      <dgm:spPr/>
    </dgm:pt>
    <dgm:pt modelId="{355FF790-19B2-4400-B523-82D4368DB5B7}" type="pres">
      <dgm:prSet presAssocID="{34BD7756-BE6E-4268-B9C3-6A4933724E3B}" presName="BalanceSpacing1" presStyleCnt="0"/>
      <dgm:spPr/>
    </dgm:pt>
    <dgm:pt modelId="{37E1BC11-10CB-432C-A2BA-9BE84BEF94D5}" type="pres">
      <dgm:prSet presAssocID="{81877F7B-898D-44FB-970C-ACF2BE755498}" presName="Accent1Text" presStyleLbl="node1" presStyleIdx="1" presStyleCnt="8"/>
      <dgm:spPr/>
    </dgm:pt>
    <dgm:pt modelId="{9E3CD247-15BC-4E15-B52C-2A4598D1978E}" type="pres">
      <dgm:prSet presAssocID="{81877F7B-898D-44FB-970C-ACF2BE755498}" presName="spaceBetweenRectangles" presStyleCnt="0"/>
      <dgm:spPr/>
    </dgm:pt>
    <dgm:pt modelId="{AF4D22A1-CD73-43ED-99D5-C7A1F9167D9B}" type="pres">
      <dgm:prSet presAssocID="{60D88551-9ABB-45CD-9065-BBE4CA9B63C0}" presName="composite" presStyleCnt="0"/>
      <dgm:spPr/>
    </dgm:pt>
    <dgm:pt modelId="{B5D4C3AC-C6D7-4E36-ABA9-FA25DE08277B}" type="pres">
      <dgm:prSet presAssocID="{60D88551-9ABB-45CD-9065-BBE4CA9B63C0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</dgm:pt>
    <dgm:pt modelId="{D8F96672-3A87-4EC5-BD8C-F13F631DE9F1}" type="pres">
      <dgm:prSet presAssocID="{60D88551-9ABB-45CD-9065-BBE4CA9B63C0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CF060AC8-A23E-4392-931F-675C3F9D0FC5}" type="pres">
      <dgm:prSet presAssocID="{60D88551-9ABB-45CD-9065-BBE4CA9B63C0}" presName="BalanceSpacing" presStyleCnt="0"/>
      <dgm:spPr/>
    </dgm:pt>
    <dgm:pt modelId="{022161DC-3492-4A5D-9B11-81B65C2CF3BC}" type="pres">
      <dgm:prSet presAssocID="{60D88551-9ABB-45CD-9065-BBE4CA9B63C0}" presName="BalanceSpacing1" presStyleCnt="0"/>
      <dgm:spPr/>
    </dgm:pt>
    <dgm:pt modelId="{A09A3A90-8A66-457D-A71B-740AFAC6CF57}" type="pres">
      <dgm:prSet presAssocID="{01DE4DA6-9B2B-41F0-8346-1BD7C3174A9F}" presName="Accent1Text" presStyleLbl="node1" presStyleIdx="3" presStyleCnt="8"/>
      <dgm:spPr/>
    </dgm:pt>
    <dgm:pt modelId="{8940F7EE-5D32-4B17-AC3A-619ED941FB19}" type="pres">
      <dgm:prSet presAssocID="{01DE4DA6-9B2B-41F0-8346-1BD7C3174A9F}" presName="spaceBetweenRectangles" presStyleCnt="0"/>
      <dgm:spPr/>
    </dgm:pt>
    <dgm:pt modelId="{67DB4411-6D68-4DDD-9AA3-8A5FA44C41E9}" type="pres">
      <dgm:prSet presAssocID="{44FEFC67-B2D4-470B-AF62-251553093D7B}" presName="composite" presStyleCnt="0"/>
      <dgm:spPr/>
    </dgm:pt>
    <dgm:pt modelId="{B9EF6B74-138E-435D-BFF8-70AFD6B63373}" type="pres">
      <dgm:prSet presAssocID="{44FEFC67-B2D4-470B-AF62-251553093D7B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</dgm:pt>
    <dgm:pt modelId="{9A327149-CCB4-45FC-B492-2E8E5151914E}" type="pres">
      <dgm:prSet presAssocID="{44FEFC67-B2D4-470B-AF62-251553093D7B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1AAE50F0-F2FC-4397-B7E6-8E90A5815879}" type="pres">
      <dgm:prSet presAssocID="{44FEFC67-B2D4-470B-AF62-251553093D7B}" presName="BalanceSpacing" presStyleCnt="0"/>
      <dgm:spPr/>
    </dgm:pt>
    <dgm:pt modelId="{626EEEB3-60F5-454F-B2F7-019C5CD87FC5}" type="pres">
      <dgm:prSet presAssocID="{44FEFC67-B2D4-470B-AF62-251553093D7B}" presName="BalanceSpacing1" presStyleCnt="0"/>
      <dgm:spPr/>
    </dgm:pt>
    <dgm:pt modelId="{5FA3B813-1211-4407-96B6-7BC133846389}" type="pres">
      <dgm:prSet presAssocID="{552DAD33-88AA-4AE9-8C67-8363A2161122}" presName="Accent1Text" presStyleLbl="node1" presStyleIdx="5" presStyleCnt="8"/>
      <dgm:spPr/>
    </dgm:pt>
    <dgm:pt modelId="{5D86530D-8BFD-42E5-B041-B374E8B8732D}" type="pres">
      <dgm:prSet presAssocID="{552DAD33-88AA-4AE9-8C67-8363A2161122}" presName="spaceBetweenRectangles" presStyleCnt="0"/>
      <dgm:spPr/>
    </dgm:pt>
    <dgm:pt modelId="{AC587DB6-F363-4017-86EC-A1FEF72C7934}" type="pres">
      <dgm:prSet presAssocID="{875BD14B-A30E-4AA5-B6F1-11F816F932C0}" presName="composite" presStyleCnt="0"/>
      <dgm:spPr/>
    </dgm:pt>
    <dgm:pt modelId="{D53E3118-F7DC-40C3-9984-DEA0AB6651F3}" type="pres">
      <dgm:prSet presAssocID="{875BD14B-A30E-4AA5-B6F1-11F816F932C0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</dgm:pt>
    <dgm:pt modelId="{9A98FC44-1311-44C3-A03C-91C836911FD1}" type="pres">
      <dgm:prSet presAssocID="{875BD14B-A30E-4AA5-B6F1-11F816F932C0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19199C6B-2BCD-4190-A1BA-B646ED9E1680}" type="pres">
      <dgm:prSet presAssocID="{875BD14B-A30E-4AA5-B6F1-11F816F932C0}" presName="BalanceSpacing" presStyleCnt="0"/>
      <dgm:spPr/>
    </dgm:pt>
    <dgm:pt modelId="{1360FB8C-7E8E-44EE-B5EB-A64FABFC6E60}" type="pres">
      <dgm:prSet presAssocID="{875BD14B-A30E-4AA5-B6F1-11F816F932C0}" presName="BalanceSpacing1" presStyleCnt="0"/>
      <dgm:spPr/>
    </dgm:pt>
    <dgm:pt modelId="{BB601861-0147-4D38-88C9-40DA40A8C72A}" type="pres">
      <dgm:prSet presAssocID="{C5A7DD25-4700-4C11-A132-E6103C964B2F}" presName="Accent1Text" presStyleLbl="node1" presStyleIdx="7" presStyleCnt="8"/>
      <dgm:spPr/>
    </dgm:pt>
  </dgm:ptLst>
  <dgm:cxnLst>
    <dgm:cxn modelId="{423E7B12-FCB1-4F1D-8A9C-1E7A2C8888C2}" type="presOf" srcId="{875BD14B-A30E-4AA5-B6F1-11F816F932C0}" destId="{D53E3118-F7DC-40C3-9984-DEA0AB6651F3}" srcOrd="0" destOrd="0" presId="urn:microsoft.com/office/officeart/2008/layout/AlternatingHexagons"/>
    <dgm:cxn modelId="{31B86615-D277-45D6-952E-A67603767A5E}" srcId="{60D88551-9ABB-45CD-9065-BBE4CA9B63C0}" destId="{BB027CE7-730B-42D9-8E28-EF975E1041CD}" srcOrd="0" destOrd="0" parTransId="{6DC0276B-4857-4614-9E0F-7988422C1314}" sibTransId="{A24F50B3-2571-4C0F-B69B-2C34EF0F2588}"/>
    <dgm:cxn modelId="{40459928-C372-4A1C-9327-B2612D23A18D}" type="presOf" srcId="{BB027CE7-730B-42D9-8E28-EF975E1041CD}" destId="{D8F96672-3A87-4EC5-BD8C-F13F631DE9F1}" srcOrd="0" destOrd="0" presId="urn:microsoft.com/office/officeart/2008/layout/AlternatingHexagons"/>
    <dgm:cxn modelId="{C1561D2B-B5F9-4875-B70B-09820157B794}" srcId="{4BED6043-78D1-4C57-B79E-E6158998313D}" destId="{875BD14B-A30E-4AA5-B6F1-11F816F932C0}" srcOrd="3" destOrd="0" parTransId="{C177ACC9-ECBE-438A-B44D-8B0A74BD9EEF}" sibTransId="{C5A7DD25-4700-4C11-A132-E6103C964B2F}"/>
    <dgm:cxn modelId="{9CF4CC31-57D8-40EF-B6EF-BC849E747415}" type="presOf" srcId="{F862935D-C821-48B6-A366-82059CDBD759}" destId="{057C0F42-9B4C-47CF-8346-932174E31F45}" srcOrd="0" destOrd="0" presId="urn:microsoft.com/office/officeart/2008/layout/AlternatingHexagons"/>
    <dgm:cxn modelId="{E428A14C-2FEE-4A5E-8B6C-5CD29A46CCEE}" type="presOf" srcId="{4BED6043-78D1-4C57-B79E-E6158998313D}" destId="{23F5122B-5FAD-415F-BA41-148336C9368A}" srcOrd="0" destOrd="0" presId="urn:microsoft.com/office/officeart/2008/layout/AlternatingHexagons"/>
    <dgm:cxn modelId="{6258814F-352E-4A37-9B75-AA03843B25AF}" type="presOf" srcId="{01DE4DA6-9B2B-41F0-8346-1BD7C3174A9F}" destId="{A09A3A90-8A66-457D-A71B-740AFAC6CF57}" srcOrd="0" destOrd="0" presId="urn:microsoft.com/office/officeart/2008/layout/AlternatingHexagons"/>
    <dgm:cxn modelId="{DE337350-3A14-42ED-BED1-35F39E83B55B}" srcId="{4BED6043-78D1-4C57-B79E-E6158998313D}" destId="{60D88551-9ABB-45CD-9065-BBE4CA9B63C0}" srcOrd="1" destOrd="0" parTransId="{8C596930-A590-421F-A7D5-7D9B26A11CA2}" sibTransId="{01DE4DA6-9B2B-41F0-8346-1BD7C3174A9F}"/>
    <dgm:cxn modelId="{C900475B-AC65-4610-8074-C8A03C821BD3}" type="presOf" srcId="{60D88551-9ABB-45CD-9065-BBE4CA9B63C0}" destId="{B5D4C3AC-C6D7-4E36-ABA9-FA25DE08277B}" srcOrd="0" destOrd="0" presId="urn:microsoft.com/office/officeart/2008/layout/AlternatingHexagons"/>
    <dgm:cxn modelId="{429E295D-89CD-4294-ACEC-780695017F18}" type="presOf" srcId="{552DAD33-88AA-4AE9-8C67-8363A2161122}" destId="{5FA3B813-1211-4407-96B6-7BC133846389}" srcOrd="0" destOrd="0" presId="urn:microsoft.com/office/officeart/2008/layout/AlternatingHexagons"/>
    <dgm:cxn modelId="{E9B91A63-343F-4AA6-99D9-7720C5F86598}" type="presOf" srcId="{484E7CC4-4D4F-412B-A666-ADB3AF0C370B}" destId="{9A327149-CCB4-45FC-B492-2E8E5151914E}" srcOrd="0" destOrd="0" presId="urn:microsoft.com/office/officeart/2008/layout/AlternatingHexagons"/>
    <dgm:cxn modelId="{2FF1066E-E0B1-473E-8074-56F55434A8E6}" type="presOf" srcId="{C5A7DD25-4700-4C11-A132-E6103C964B2F}" destId="{BB601861-0147-4D38-88C9-40DA40A8C72A}" srcOrd="0" destOrd="0" presId="urn:microsoft.com/office/officeart/2008/layout/AlternatingHexagons"/>
    <dgm:cxn modelId="{87DCBD79-D34F-4BD0-8997-6473435B00C6}" type="presOf" srcId="{34BD7756-BE6E-4268-B9C3-6A4933724E3B}" destId="{1EEF2E07-780F-4E80-A7A7-757C4DF15F9C}" srcOrd="0" destOrd="0" presId="urn:microsoft.com/office/officeart/2008/layout/AlternatingHexagons"/>
    <dgm:cxn modelId="{A925857E-8483-4B8F-9C56-7D8126672C25}" srcId="{4BED6043-78D1-4C57-B79E-E6158998313D}" destId="{34BD7756-BE6E-4268-B9C3-6A4933724E3B}" srcOrd="0" destOrd="0" parTransId="{1F24AADF-7A81-4CB5-89D9-DC72DB143CAB}" sibTransId="{81877F7B-898D-44FB-970C-ACF2BE755498}"/>
    <dgm:cxn modelId="{0DA7B4B8-656D-4D7B-A91B-6A17A210B968}" srcId="{44FEFC67-B2D4-470B-AF62-251553093D7B}" destId="{484E7CC4-4D4F-412B-A666-ADB3AF0C370B}" srcOrd="0" destOrd="0" parTransId="{2455E241-85FF-4BEC-86C0-0B2752658AE0}" sibTransId="{6C03A808-7F95-4D01-ABD2-EDA033670883}"/>
    <dgm:cxn modelId="{77F8C1DE-A7DA-40B2-B4C9-16F454320EEE}" type="presOf" srcId="{81877F7B-898D-44FB-970C-ACF2BE755498}" destId="{37E1BC11-10CB-432C-A2BA-9BE84BEF94D5}" srcOrd="0" destOrd="0" presId="urn:microsoft.com/office/officeart/2008/layout/AlternatingHexagons"/>
    <dgm:cxn modelId="{D136DBE0-D06E-45B0-B4B8-0DF6B24AC9C2}" srcId="{34BD7756-BE6E-4268-B9C3-6A4933724E3B}" destId="{F862935D-C821-48B6-A366-82059CDBD759}" srcOrd="0" destOrd="0" parTransId="{88C866F7-ECAD-47AD-A81A-2D24525CBFA0}" sibTransId="{5D1D1D57-7F19-453A-BDA3-C9214839AC35}"/>
    <dgm:cxn modelId="{D23805EB-DB16-4A96-B8E5-258B394FDCB2}" srcId="{4BED6043-78D1-4C57-B79E-E6158998313D}" destId="{44FEFC67-B2D4-470B-AF62-251553093D7B}" srcOrd="2" destOrd="0" parTransId="{068E0EE8-D292-4424-976C-622CCC127620}" sibTransId="{552DAD33-88AA-4AE9-8C67-8363A2161122}"/>
    <dgm:cxn modelId="{E1D268F7-8EEE-4BD1-8520-B16C3A96FCA2}" type="presOf" srcId="{44FEFC67-B2D4-470B-AF62-251553093D7B}" destId="{B9EF6B74-138E-435D-BFF8-70AFD6B63373}" srcOrd="0" destOrd="0" presId="urn:microsoft.com/office/officeart/2008/layout/AlternatingHexagons"/>
    <dgm:cxn modelId="{B253E7E4-7D2F-42BA-9F21-717E70A60E96}" type="presParOf" srcId="{23F5122B-5FAD-415F-BA41-148336C9368A}" destId="{3A1A1529-24AF-461E-9884-54D4C4D2A7FA}" srcOrd="0" destOrd="0" presId="urn:microsoft.com/office/officeart/2008/layout/AlternatingHexagons"/>
    <dgm:cxn modelId="{EB5A5198-194E-4540-ABEF-F4B75F19E75E}" type="presParOf" srcId="{3A1A1529-24AF-461E-9884-54D4C4D2A7FA}" destId="{1EEF2E07-780F-4E80-A7A7-757C4DF15F9C}" srcOrd="0" destOrd="0" presId="urn:microsoft.com/office/officeart/2008/layout/AlternatingHexagons"/>
    <dgm:cxn modelId="{6F63D90C-1BB9-47EC-A74C-4E461C802A9D}" type="presParOf" srcId="{3A1A1529-24AF-461E-9884-54D4C4D2A7FA}" destId="{057C0F42-9B4C-47CF-8346-932174E31F45}" srcOrd="1" destOrd="0" presId="urn:microsoft.com/office/officeart/2008/layout/AlternatingHexagons"/>
    <dgm:cxn modelId="{8BB9FDE0-0535-4AD2-9F1C-AB7192D3663D}" type="presParOf" srcId="{3A1A1529-24AF-461E-9884-54D4C4D2A7FA}" destId="{DF0CEF52-EFCF-4FD6-8264-88890BED37BE}" srcOrd="2" destOrd="0" presId="urn:microsoft.com/office/officeart/2008/layout/AlternatingHexagons"/>
    <dgm:cxn modelId="{081C4FC7-CD31-4DC9-812A-3F9C60BE62FB}" type="presParOf" srcId="{3A1A1529-24AF-461E-9884-54D4C4D2A7FA}" destId="{355FF790-19B2-4400-B523-82D4368DB5B7}" srcOrd="3" destOrd="0" presId="urn:microsoft.com/office/officeart/2008/layout/AlternatingHexagons"/>
    <dgm:cxn modelId="{78D0DD4A-7FFC-4B9C-B453-577C219EACBB}" type="presParOf" srcId="{3A1A1529-24AF-461E-9884-54D4C4D2A7FA}" destId="{37E1BC11-10CB-432C-A2BA-9BE84BEF94D5}" srcOrd="4" destOrd="0" presId="urn:microsoft.com/office/officeart/2008/layout/AlternatingHexagons"/>
    <dgm:cxn modelId="{D1F3F690-0AA5-4347-883D-C60AE75E0F32}" type="presParOf" srcId="{23F5122B-5FAD-415F-BA41-148336C9368A}" destId="{9E3CD247-15BC-4E15-B52C-2A4598D1978E}" srcOrd="1" destOrd="0" presId="urn:microsoft.com/office/officeart/2008/layout/AlternatingHexagons"/>
    <dgm:cxn modelId="{7BBE5D85-95C7-4E63-B017-F8372C1BD6A8}" type="presParOf" srcId="{23F5122B-5FAD-415F-BA41-148336C9368A}" destId="{AF4D22A1-CD73-43ED-99D5-C7A1F9167D9B}" srcOrd="2" destOrd="0" presId="urn:microsoft.com/office/officeart/2008/layout/AlternatingHexagons"/>
    <dgm:cxn modelId="{EB444AE9-480E-47B1-9D86-83C6566A141A}" type="presParOf" srcId="{AF4D22A1-CD73-43ED-99D5-C7A1F9167D9B}" destId="{B5D4C3AC-C6D7-4E36-ABA9-FA25DE08277B}" srcOrd="0" destOrd="0" presId="urn:microsoft.com/office/officeart/2008/layout/AlternatingHexagons"/>
    <dgm:cxn modelId="{E527AFA7-FC5D-4B06-AA74-BED0B33379A7}" type="presParOf" srcId="{AF4D22A1-CD73-43ED-99D5-C7A1F9167D9B}" destId="{D8F96672-3A87-4EC5-BD8C-F13F631DE9F1}" srcOrd="1" destOrd="0" presId="urn:microsoft.com/office/officeart/2008/layout/AlternatingHexagons"/>
    <dgm:cxn modelId="{D510E5B4-8C34-4B2E-AEB7-DD1D820616CB}" type="presParOf" srcId="{AF4D22A1-CD73-43ED-99D5-C7A1F9167D9B}" destId="{CF060AC8-A23E-4392-931F-675C3F9D0FC5}" srcOrd="2" destOrd="0" presId="urn:microsoft.com/office/officeart/2008/layout/AlternatingHexagons"/>
    <dgm:cxn modelId="{0BC6F07E-5592-476C-98C0-22A5F6253D0C}" type="presParOf" srcId="{AF4D22A1-CD73-43ED-99D5-C7A1F9167D9B}" destId="{022161DC-3492-4A5D-9B11-81B65C2CF3BC}" srcOrd="3" destOrd="0" presId="urn:microsoft.com/office/officeart/2008/layout/AlternatingHexagons"/>
    <dgm:cxn modelId="{F98929D8-FE70-4635-BA68-A381BF60DD76}" type="presParOf" srcId="{AF4D22A1-CD73-43ED-99D5-C7A1F9167D9B}" destId="{A09A3A90-8A66-457D-A71B-740AFAC6CF57}" srcOrd="4" destOrd="0" presId="urn:microsoft.com/office/officeart/2008/layout/AlternatingHexagons"/>
    <dgm:cxn modelId="{8E193A1A-1CE8-4811-9486-E5D5C2EAA37A}" type="presParOf" srcId="{23F5122B-5FAD-415F-BA41-148336C9368A}" destId="{8940F7EE-5D32-4B17-AC3A-619ED941FB19}" srcOrd="3" destOrd="0" presId="urn:microsoft.com/office/officeart/2008/layout/AlternatingHexagons"/>
    <dgm:cxn modelId="{AD2C9480-659A-416A-B61A-8B732485D869}" type="presParOf" srcId="{23F5122B-5FAD-415F-BA41-148336C9368A}" destId="{67DB4411-6D68-4DDD-9AA3-8A5FA44C41E9}" srcOrd="4" destOrd="0" presId="urn:microsoft.com/office/officeart/2008/layout/AlternatingHexagons"/>
    <dgm:cxn modelId="{CADD25ED-004C-4023-9D44-35F4BF32EF76}" type="presParOf" srcId="{67DB4411-6D68-4DDD-9AA3-8A5FA44C41E9}" destId="{B9EF6B74-138E-435D-BFF8-70AFD6B63373}" srcOrd="0" destOrd="0" presId="urn:microsoft.com/office/officeart/2008/layout/AlternatingHexagons"/>
    <dgm:cxn modelId="{26D5A3F5-F3BF-495B-BFB2-F4E3670FE9DC}" type="presParOf" srcId="{67DB4411-6D68-4DDD-9AA3-8A5FA44C41E9}" destId="{9A327149-CCB4-45FC-B492-2E8E5151914E}" srcOrd="1" destOrd="0" presId="urn:microsoft.com/office/officeart/2008/layout/AlternatingHexagons"/>
    <dgm:cxn modelId="{30FD8DCA-8B5A-41DF-A8D3-F5490BF4EE59}" type="presParOf" srcId="{67DB4411-6D68-4DDD-9AA3-8A5FA44C41E9}" destId="{1AAE50F0-F2FC-4397-B7E6-8E90A5815879}" srcOrd="2" destOrd="0" presId="urn:microsoft.com/office/officeart/2008/layout/AlternatingHexagons"/>
    <dgm:cxn modelId="{F779739A-BDC4-4329-B3B6-1C5D24639CC5}" type="presParOf" srcId="{67DB4411-6D68-4DDD-9AA3-8A5FA44C41E9}" destId="{626EEEB3-60F5-454F-B2F7-019C5CD87FC5}" srcOrd="3" destOrd="0" presId="urn:microsoft.com/office/officeart/2008/layout/AlternatingHexagons"/>
    <dgm:cxn modelId="{7B5F5F26-8AFE-4D7B-BCF0-0B17BECCFD87}" type="presParOf" srcId="{67DB4411-6D68-4DDD-9AA3-8A5FA44C41E9}" destId="{5FA3B813-1211-4407-96B6-7BC133846389}" srcOrd="4" destOrd="0" presId="urn:microsoft.com/office/officeart/2008/layout/AlternatingHexagons"/>
    <dgm:cxn modelId="{BDEA69D5-A3AD-4ADF-9973-3F64071BA9FD}" type="presParOf" srcId="{23F5122B-5FAD-415F-BA41-148336C9368A}" destId="{5D86530D-8BFD-42E5-B041-B374E8B8732D}" srcOrd="5" destOrd="0" presId="urn:microsoft.com/office/officeart/2008/layout/AlternatingHexagons"/>
    <dgm:cxn modelId="{16555CB9-A045-46AD-85A4-CD19DF1BDCA6}" type="presParOf" srcId="{23F5122B-5FAD-415F-BA41-148336C9368A}" destId="{AC587DB6-F363-4017-86EC-A1FEF72C7934}" srcOrd="6" destOrd="0" presId="urn:microsoft.com/office/officeart/2008/layout/AlternatingHexagons"/>
    <dgm:cxn modelId="{9251FD5E-F494-4528-9488-2BD7E08FDB8D}" type="presParOf" srcId="{AC587DB6-F363-4017-86EC-A1FEF72C7934}" destId="{D53E3118-F7DC-40C3-9984-DEA0AB6651F3}" srcOrd="0" destOrd="0" presId="urn:microsoft.com/office/officeart/2008/layout/AlternatingHexagons"/>
    <dgm:cxn modelId="{EFE10339-961D-4649-AB97-F5D716232002}" type="presParOf" srcId="{AC587DB6-F363-4017-86EC-A1FEF72C7934}" destId="{9A98FC44-1311-44C3-A03C-91C836911FD1}" srcOrd="1" destOrd="0" presId="urn:microsoft.com/office/officeart/2008/layout/AlternatingHexagons"/>
    <dgm:cxn modelId="{39079491-F66C-4376-A15B-A1E90AC9B4A9}" type="presParOf" srcId="{AC587DB6-F363-4017-86EC-A1FEF72C7934}" destId="{19199C6B-2BCD-4190-A1BA-B646ED9E1680}" srcOrd="2" destOrd="0" presId="urn:microsoft.com/office/officeart/2008/layout/AlternatingHexagons"/>
    <dgm:cxn modelId="{381CDAC0-6C7F-4225-9700-3C7E82D41854}" type="presParOf" srcId="{AC587DB6-F363-4017-86EC-A1FEF72C7934}" destId="{1360FB8C-7E8E-44EE-B5EB-A64FABFC6E60}" srcOrd="3" destOrd="0" presId="urn:microsoft.com/office/officeart/2008/layout/AlternatingHexagons"/>
    <dgm:cxn modelId="{F52D3B34-69BD-4605-BED0-B4A51F366880}" type="presParOf" srcId="{AC587DB6-F363-4017-86EC-A1FEF72C7934}" destId="{BB601861-0147-4D38-88C9-40DA40A8C72A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48DA30-9351-40C9-8AC7-7D0844108CF4}" type="doc">
      <dgm:prSet loTypeId="urn:microsoft.com/office/officeart/2005/8/layout/hierarchy3" loCatId="relationship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453E888A-D791-436E-AE4F-62F6E6BE397E}">
      <dgm:prSet phldrT="[Text]" custT="1"/>
      <dgm:spPr/>
      <dgm:t>
        <a:bodyPr/>
        <a:lstStyle/>
        <a:p>
          <a:r>
            <a:rPr lang="en-US" sz="2700" dirty="0">
              <a:latin typeface="Calibri" panose="020F0502020204030204" pitchFamily="34" charset="0"/>
              <a:cs typeface="Calibri" panose="020F0502020204030204" pitchFamily="34" charset="0"/>
            </a:rPr>
            <a:t>Summary of Need </a:t>
          </a: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(Community, Facility)</a:t>
          </a:r>
        </a:p>
      </dgm:t>
    </dgm:pt>
    <dgm:pt modelId="{F4E6CF86-E654-4C1C-AD09-35EEBFDEAA7A}" type="parTrans" cxnId="{EBB8524D-4B9A-45D5-AA81-B05CDFC7A05D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4F4E9D1-62E5-444D-903C-6E30D1A92601}" type="sibTrans" cxnId="{EBB8524D-4B9A-45D5-AA81-B05CDFC7A05D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7EAA4C7-C995-47A0-84D8-240BEC4B0B25}">
      <dgm:prSet phldrT="[Text]" custT="1"/>
      <dgm:spPr/>
      <dgm:t>
        <a:bodyPr/>
        <a:lstStyle/>
        <a:p>
          <a:r>
            <a:rPr lang="en-US" sz="1500" dirty="0">
              <a:latin typeface="Calibri" panose="020F0502020204030204" pitchFamily="34" charset="0"/>
              <a:cs typeface="Calibri" panose="020F0502020204030204" pitchFamily="34" charset="0"/>
            </a:rPr>
            <a:t>Modernize infrastructure of key community assets used for education and supporting Workforce Development Programs</a:t>
          </a:r>
        </a:p>
      </dgm:t>
    </dgm:pt>
    <dgm:pt modelId="{0574EC57-931E-4286-A41E-BADC407BE472}" type="parTrans" cxnId="{75097B5A-E5DD-4B17-BADD-7FCF7EA3954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48B7503-99A2-4146-823F-D0D1B205000A}" type="sibTrans" cxnId="{75097B5A-E5DD-4B17-BADD-7FCF7EA3954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E2B963F-6E2A-461F-929F-ABEC00DCA8FF}">
      <dgm:prSet custT="1"/>
      <dgm:spPr/>
      <dgm:t>
        <a:bodyPr/>
        <a:lstStyle/>
        <a:p>
          <a:r>
            <a:rPr lang="en-US" sz="1500" dirty="0">
              <a:latin typeface="Calibri" panose="020F0502020204030204" pitchFamily="34" charset="0"/>
              <a:cs typeface="Calibri" panose="020F0502020204030204" pitchFamily="34" charset="0"/>
            </a:rPr>
            <a:t>Overcome financial shortfalls negatively impacting IPS ability to address regularly recuring deferred maintenance ($32.6M+) issues</a:t>
          </a:r>
        </a:p>
      </dgm:t>
    </dgm:pt>
    <dgm:pt modelId="{70827DAB-DFEC-49AB-A072-95006EA373AB}" type="parTrans" cxnId="{11FE1015-E1A2-49C1-89E0-BF452FB2845C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56C69AC-F941-4D28-997D-F03DE2341497}" type="sibTrans" cxnId="{11FE1015-E1A2-49C1-89E0-BF452FB2845C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FF729E-A5ED-4EE9-8108-3128AEA64F61}">
      <dgm:prSet custT="1"/>
      <dgm:spPr/>
      <dgm:t>
        <a:bodyPr/>
        <a:lstStyle/>
        <a:p>
          <a:r>
            <a:rPr lang="en-US" sz="1500" dirty="0">
              <a:latin typeface="Calibri" panose="020F0502020204030204" pitchFamily="34" charset="0"/>
              <a:cs typeface="Calibri" panose="020F0502020204030204" pitchFamily="34" charset="0"/>
            </a:rPr>
            <a:t>Leverage new technologies to optimize energy efficiency, electrify operations (where practical) to reduce emissions, and enhance IAQ to improve working &amp; learning environments. </a:t>
          </a:r>
        </a:p>
      </dgm:t>
    </dgm:pt>
    <dgm:pt modelId="{0AF81EBA-3745-42DD-BB3F-2E60F4DE0276}" type="parTrans" cxnId="{42F2BDDA-8B08-4D22-A9D6-B303AC44CD3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5F96BE6-301A-4EBA-9071-F2D2E329CB5F}" type="sibTrans" cxnId="{42F2BDDA-8B08-4D22-A9D6-B303AC44CD3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470546A-4521-42A2-9EDC-977B3ED6C584}">
      <dgm:prSet custT="1"/>
      <dgm:spPr/>
      <dgm:t>
        <a:bodyPr/>
        <a:lstStyle/>
        <a:p>
          <a:r>
            <a:rPr lang="en-US" sz="1500" dirty="0">
              <a:latin typeface="Calibri" panose="020F0502020204030204" pitchFamily="34" charset="0"/>
              <a:cs typeface="Calibri" panose="020F0502020204030204" pitchFamily="34" charset="0"/>
            </a:rPr>
            <a:t>Serve as local leader in energy efficiency, STEM academics &amp; Workforce Development; sharing lessons-learned experience with other LEAs.</a:t>
          </a:r>
        </a:p>
      </dgm:t>
    </dgm:pt>
    <dgm:pt modelId="{53552424-AB8A-44D5-90E5-269111E11D38}" type="parTrans" cxnId="{D316BD49-FADF-4DE2-AE74-4C8D7A255B1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F944E77-3A1C-4C15-8744-39A433C7734D}" type="sibTrans" cxnId="{D316BD49-FADF-4DE2-AE74-4C8D7A255B1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C3E3B44-405E-40AA-A558-2B75481154E2}" type="pres">
      <dgm:prSet presAssocID="{0E48DA30-9351-40C9-8AC7-7D0844108CF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8ABEA38-3A0A-4944-8055-6F6D31AAFD8D}" type="pres">
      <dgm:prSet presAssocID="{453E888A-D791-436E-AE4F-62F6E6BE397E}" presName="root" presStyleCnt="0"/>
      <dgm:spPr/>
    </dgm:pt>
    <dgm:pt modelId="{14923056-D23F-4481-A2E4-DA86E676D194}" type="pres">
      <dgm:prSet presAssocID="{453E888A-D791-436E-AE4F-62F6E6BE397E}" presName="rootComposite" presStyleCnt="0"/>
      <dgm:spPr/>
    </dgm:pt>
    <dgm:pt modelId="{BC8117B3-78A9-4AA4-B8D3-6D420E3FF978}" type="pres">
      <dgm:prSet presAssocID="{453E888A-D791-436E-AE4F-62F6E6BE397E}" presName="rootText" presStyleLbl="node1" presStyleIdx="0" presStyleCnt="1" custScaleX="177636"/>
      <dgm:spPr/>
    </dgm:pt>
    <dgm:pt modelId="{70887FA5-8068-4208-82D9-F65F158DEFB3}" type="pres">
      <dgm:prSet presAssocID="{453E888A-D791-436E-AE4F-62F6E6BE397E}" presName="rootConnector" presStyleLbl="node1" presStyleIdx="0" presStyleCnt="1"/>
      <dgm:spPr/>
    </dgm:pt>
    <dgm:pt modelId="{CC5E1C04-3E34-4B29-9C3F-A808C2C48FFF}" type="pres">
      <dgm:prSet presAssocID="{453E888A-D791-436E-AE4F-62F6E6BE397E}" presName="childShape" presStyleCnt="0"/>
      <dgm:spPr/>
    </dgm:pt>
    <dgm:pt modelId="{D47C9FA3-11D9-4217-896A-DAB48B4DD8FB}" type="pres">
      <dgm:prSet presAssocID="{0574EC57-931E-4286-A41E-BADC407BE472}" presName="Name13" presStyleLbl="parChTrans1D2" presStyleIdx="0" presStyleCnt="4"/>
      <dgm:spPr/>
    </dgm:pt>
    <dgm:pt modelId="{97285144-943C-4854-BAA4-D009AA7A50F8}" type="pres">
      <dgm:prSet presAssocID="{17EAA4C7-C995-47A0-84D8-240BEC4B0B25}" presName="childText" presStyleLbl="bgAcc1" presStyleIdx="0" presStyleCnt="4" custScaleX="227538">
        <dgm:presLayoutVars>
          <dgm:bulletEnabled val="1"/>
        </dgm:presLayoutVars>
      </dgm:prSet>
      <dgm:spPr/>
    </dgm:pt>
    <dgm:pt modelId="{B72045D8-E30E-423B-B24A-C6416B2156C2}" type="pres">
      <dgm:prSet presAssocID="{70827DAB-DFEC-49AB-A072-95006EA373AB}" presName="Name13" presStyleLbl="parChTrans1D2" presStyleIdx="1" presStyleCnt="4"/>
      <dgm:spPr/>
    </dgm:pt>
    <dgm:pt modelId="{16194F01-D61B-47CC-9C0E-F62EDD18C784}" type="pres">
      <dgm:prSet presAssocID="{0E2B963F-6E2A-461F-929F-ABEC00DCA8FF}" presName="childText" presStyleLbl="bgAcc1" presStyleIdx="1" presStyleCnt="4" custScaleX="233146">
        <dgm:presLayoutVars>
          <dgm:bulletEnabled val="1"/>
        </dgm:presLayoutVars>
      </dgm:prSet>
      <dgm:spPr/>
    </dgm:pt>
    <dgm:pt modelId="{D7361C36-3E63-464E-897C-D05293C0875B}" type="pres">
      <dgm:prSet presAssocID="{0AF81EBA-3745-42DD-BB3F-2E60F4DE0276}" presName="Name13" presStyleLbl="parChTrans1D2" presStyleIdx="2" presStyleCnt="4"/>
      <dgm:spPr/>
    </dgm:pt>
    <dgm:pt modelId="{F842C76B-2FFB-4C2B-BC69-EFB92E17F569}" type="pres">
      <dgm:prSet presAssocID="{97FF729E-A5ED-4EE9-8108-3128AEA64F61}" presName="childText" presStyleLbl="bgAcc1" presStyleIdx="2" presStyleCnt="4" custScaleX="233394" custScaleY="130826">
        <dgm:presLayoutVars>
          <dgm:bulletEnabled val="1"/>
        </dgm:presLayoutVars>
      </dgm:prSet>
      <dgm:spPr/>
    </dgm:pt>
    <dgm:pt modelId="{CDEFD72E-C4C7-410A-BB69-0AF145B55707}" type="pres">
      <dgm:prSet presAssocID="{53552424-AB8A-44D5-90E5-269111E11D38}" presName="Name13" presStyleLbl="parChTrans1D2" presStyleIdx="3" presStyleCnt="4"/>
      <dgm:spPr/>
    </dgm:pt>
    <dgm:pt modelId="{1330D30B-CCC6-4D4D-B172-AFF829665D8C}" type="pres">
      <dgm:prSet presAssocID="{9470546A-4521-42A2-9EDC-977B3ED6C584}" presName="childText" presStyleLbl="bgAcc1" presStyleIdx="3" presStyleCnt="4" custScaleX="236406">
        <dgm:presLayoutVars>
          <dgm:bulletEnabled val="1"/>
        </dgm:presLayoutVars>
      </dgm:prSet>
      <dgm:spPr/>
    </dgm:pt>
  </dgm:ptLst>
  <dgm:cxnLst>
    <dgm:cxn modelId="{91EFF014-2042-4F74-8ED0-AD1445DE02BD}" type="presOf" srcId="{0AF81EBA-3745-42DD-BB3F-2E60F4DE0276}" destId="{D7361C36-3E63-464E-897C-D05293C0875B}" srcOrd="0" destOrd="0" presId="urn:microsoft.com/office/officeart/2005/8/layout/hierarchy3"/>
    <dgm:cxn modelId="{11FE1015-E1A2-49C1-89E0-BF452FB2845C}" srcId="{453E888A-D791-436E-AE4F-62F6E6BE397E}" destId="{0E2B963F-6E2A-461F-929F-ABEC00DCA8FF}" srcOrd="1" destOrd="0" parTransId="{70827DAB-DFEC-49AB-A072-95006EA373AB}" sibTransId="{A56C69AC-F941-4D28-997D-F03DE2341497}"/>
    <dgm:cxn modelId="{1C97741F-07E8-47BA-AF0F-ED337939C469}" type="presOf" srcId="{97FF729E-A5ED-4EE9-8108-3128AEA64F61}" destId="{F842C76B-2FFB-4C2B-BC69-EFB92E17F569}" srcOrd="0" destOrd="0" presId="urn:microsoft.com/office/officeart/2005/8/layout/hierarchy3"/>
    <dgm:cxn modelId="{559A0D2E-50D1-4E52-8EC9-5C6059D36ADC}" type="presOf" srcId="{70827DAB-DFEC-49AB-A072-95006EA373AB}" destId="{B72045D8-E30E-423B-B24A-C6416B2156C2}" srcOrd="0" destOrd="0" presId="urn:microsoft.com/office/officeart/2005/8/layout/hierarchy3"/>
    <dgm:cxn modelId="{D316BD49-FADF-4DE2-AE74-4C8D7A255B14}" srcId="{453E888A-D791-436E-AE4F-62F6E6BE397E}" destId="{9470546A-4521-42A2-9EDC-977B3ED6C584}" srcOrd="3" destOrd="0" parTransId="{53552424-AB8A-44D5-90E5-269111E11D38}" sibTransId="{1F944E77-3A1C-4C15-8744-39A433C7734D}"/>
    <dgm:cxn modelId="{EBB8524D-4B9A-45D5-AA81-B05CDFC7A05D}" srcId="{0E48DA30-9351-40C9-8AC7-7D0844108CF4}" destId="{453E888A-D791-436E-AE4F-62F6E6BE397E}" srcOrd="0" destOrd="0" parTransId="{F4E6CF86-E654-4C1C-AD09-35EEBFDEAA7A}" sibTransId="{84F4E9D1-62E5-444D-903C-6E30D1A92601}"/>
    <dgm:cxn modelId="{75097B5A-E5DD-4B17-BADD-7FCF7EA3954B}" srcId="{453E888A-D791-436E-AE4F-62F6E6BE397E}" destId="{17EAA4C7-C995-47A0-84D8-240BEC4B0B25}" srcOrd="0" destOrd="0" parTransId="{0574EC57-931E-4286-A41E-BADC407BE472}" sibTransId="{248B7503-99A2-4146-823F-D0D1B205000A}"/>
    <dgm:cxn modelId="{261CBD79-C591-42DE-9FEE-561406A846B0}" type="presOf" srcId="{0574EC57-931E-4286-A41E-BADC407BE472}" destId="{D47C9FA3-11D9-4217-896A-DAB48B4DD8FB}" srcOrd="0" destOrd="0" presId="urn:microsoft.com/office/officeart/2005/8/layout/hierarchy3"/>
    <dgm:cxn modelId="{02BEB994-8E38-44F7-B687-46EE9FFB570A}" type="presOf" srcId="{53552424-AB8A-44D5-90E5-269111E11D38}" destId="{CDEFD72E-C4C7-410A-BB69-0AF145B55707}" srcOrd="0" destOrd="0" presId="urn:microsoft.com/office/officeart/2005/8/layout/hierarchy3"/>
    <dgm:cxn modelId="{C5B2C3A0-30F0-4349-BA96-269A8AA26D0A}" type="presOf" srcId="{453E888A-D791-436E-AE4F-62F6E6BE397E}" destId="{70887FA5-8068-4208-82D9-F65F158DEFB3}" srcOrd="1" destOrd="0" presId="urn:microsoft.com/office/officeart/2005/8/layout/hierarchy3"/>
    <dgm:cxn modelId="{A429F1AB-3A85-4503-9EFE-9AA731A40AAE}" type="presOf" srcId="{9470546A-4521-42A2-9EDC-977B3ED6C584}" destId="{1330D30B-CCC6-4D4D-B172-AFF829665D8C}" srcOrd="0" destOrd="0" presId="urn:microsoft.com/office/officeart/2005/8/layout/hierarchy3"/>
    <dgm:cxn modelId="{27799EBE-E2D0-4881-B561-2D3A6884CDFA}" type="presOf" srcId="{0E48DA30-9351-40C9-8AC7-7D0844108CF4}" destId="{6C3E3B44-405E-40AA-A558-2B75481154E2}" srcOrd="0" destOrd="0" presId="urn:microsoft.com/office/officeart/2005/8/layout/hierarchy3"/>
    <dgm:cxn modelId="{A1F28EC9-C753-4A67-BD76-4FFBF5204AB7}" type="presOf" srcId="{0E2B963F-6E2A-461F-929F-ABEC00DCA8FF}" destId="{16194F01-D61B-47CC-9C0E-F62EDD18C784}" srcOrd="0" destOrd="0" presId="urn:microsoft.com/office/officeart/2005/8/layout/hierarchy3"/>
    <dgm:cxn modelId="{42F2BDDA-8B08-4D22-A9D6-B303AC44CD3B}" srcId="{453E888A-D791-436E-AE4F-62F6E6BE397E}" destId="{97FF729E-A5ED-4EE9-8108-3128AEA64F61}" srcOrd="2" destOrd="0" parTransId="{0AF81EBA-3745-42DD-BB3F-2E60F4DE0276}" sibTransId="{55F96BE6-301A-4EBA-9071-F2D2E329CB5F}"/>
    <dgm:cxn modelId="{A99354ED-A5E2-4776-8F43-F8BA677BE393}" type="presOf" srcId="{17EAA4C7-C995-47A0-84D8-240BEC4B0B25}" destId="{97285144-943C-4854-BAA4-D009AA7A50F8}" srcOrd="0" destOrd="0" presId="urn:microsoft.com/office/officeart/2005/8/layout/hierarchy3"/>
    <dgm:cxn modelId="{646817FC-2B20-40A0-B589-945208D81C81}" type="presOf" srcId="{453E888A-D791-436E-AE4F-62F6E6BE397E}" destId="{BC8117B3-78A9-4AA4-B8D3-6D420E3FF978}" srcOrd="0" destOrd="0" presId="urn:microsoft.com/office/officeart/2005/8/layout/hierarchy3"/>
    <dgm:cxn modelId="{3E7C7595-96D1-45D3-AB60-B45572992744}" type="presParOf" srcId="{6C3E3B44-405E-40AA-A558-2B75481154E2}" destId="{48ABEA38-3A0A-4944-8055-6F6D31AAFD8D}" srcOrd="0" destOrd="0" presId="urn:microsoft.com/office/officeart/2005/8/layout/hierarchy3"/>
    <dgm:cxn modelId="{5C8EEC07-3007-4CB9-963B-5C3EA545EAF0}" type="presParOf" srcId="{48ABEA38-3A0A-4944-8055-6F6D31AAFD8D}" destId="{14923056-D23F-4481-A2E4-DA86E676D194}" srcOrd="0" destOrd="0" presId="urn:microsoft.com/office/officeart/2005/8/layout/hierarchy3"/>
    <dgm:cxn modelId="{D78A1C36-67C6-450C-AA58-125B7162179B}" type="presParOf" srcId="{14923056-D23F-4481-A2E4-DA86E676D194}" destId="{BC8117B3-78A9-4AA4-B8D3-6D420E3FF978}" srcOrd="0" destOrd="0" presId="urn:microsoft.com/office/officeart/2005/8/layout/hierarchy3"/>
    <dgm:cxn modelId="{AB20B330-0DA1-4448-AF79-99C01B53EAD7}" type="presParOf" srcId="{14923056-D23F-4481-A2E4-DA86E676D194}" destId="{70887FA5-8068-4208-82D9-F65F158DEFB3}" srcOrd="1" destOrd="0" presId="urn:microsoft.com/office/officeart/2005/8/layout/hierarchy3"/>
    <dgm:cxn modelId="{692B0E99-7882-4324-81E1-F3F2CD608042}" type="presParOf" srcId="{48ABEA38-3A0A-4944-8055-6F6D31AAFD8D}" destId="{CC5E1C04-3E34-4B29-9C3F-A808C2C48FFF}" srcOrd="1" destOrd="0" presId="urn:microsoft.com/office/officeart/2005/8/layout/hierarchy3"/>
    <dgm:cxn modelId="{DF77431D-3C31-4787-804F-ECDDADDC0880}" type="presParOf" srcId="{CC5E1C04-3E34-4B29-9C3F-A808C2C48FFF}" destId="{D47C9FA3-11D9-4217-896A-DAB48B4DD8FB}" srcOrd="0" destOrd="0" presId="urn:microsoft.com/office/officeart/2005/8/layout/hierarchy3"/>
    <dgm:cxn modelId="{6AFBB7E8-A8DA-44CE-824E-7C42DC82FB48}" type="presParOf" srcId="{CC5E1C04-3E34-4B29-9C3F-A808C2C48FFF}" destId="{97285144-943C-4854-BAA4-D009AA7A50F8}" srcOrd="1" destOrd="0" presId="urn:microsoft.com/office/officeart/2005/8/layout/hierarchy3"/>
    <dgm:cxn modelId="{E8E51463-8CAD-4D07-81D9-030FC8CCF3A9}" type="presParOf" srcId="{CC5E1C04-3E34-4B29-9C3F-A808C2C48FFF}" destId="{B72045D8-E30E-423B-B24A-C6416B2156C2}" srcOrd="2" destOrd="0" presId="urn:microsoft.com/office/officeart/2005/8/layout/hierarchy3"/>
    <dgm:cxn modelId="{2C433745-72A0-49A1-83DD-F935230D3E98}" type="presParOf" srcId="{CC5E1C04-3E34-4B29-9C3F-A808C2C48FFF}" destId="{16194F01-D61B-47CC-9C0E-F62EDD18C784}" srcOrd="3" destOrd="0" presId="urn:microsoft.com/office/officeart/2005/8/layout/hierarchy3"/>
    <dgm:cxn modelId="{1F0E7296-38E4-4C54-A5FC-BE4693CFD944}" type="presParOf" srcId="{CC5E1C04-3E34-4B29-9C3F-A808C2C48FFF}" destId="{D7361C36-3E63-464E-897C-D05293C0875B}" srcOrd="4" destOrd="0" presId="urn:microsoft.com/office/officeart/2005/8/layout/hierarchy3"/>
    <dgm:cxn modelId="{7C10AFE0-4667-4072-A0A6-3311A8EA07E6}" type="presParOf" srcId="{CC5E1C04-3E34-4B29-9C3F-A808C2C48FFF}" destId="{F842C76B-2FFB-4C2B-BC69-EFB92E17F569}" srcOrd="5" destOrd="0" presId="urn:microsoft.com/office/officeart/2005/8/layout/hierarchy3"/>
    <dgm:cxn modelId="{3A6E6E42-2F44-46E9-BC31-656FF1FFB2D1}" type="presParOf" srcId="{CC5E1C04-3E34-4B29-9C3F-A808C2C48FFF}" destId="{CDEFD72E-C4C7-410A-BB69-0AF145B55707}" srcOrd="6" destOrd="0" presId="urn:microsoft.com/office/officeart/2005/8/layout/hierarchy3"/>
    <dgm:cxn modelId="{AE6B56C6-C2D8-4696-B824-1CBB4FC4CAA3}" type="presParOf" srcId="{CC5E1C04-3E34-4B29-9C3F-A808C2C48FFF}" destId="{1330D30B-CCC6-4D4D-B172-AFF829665D8C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EF2E07-780F-4E80-A7A7-757C4DF15F9C}">
      <dsp:nvSpPr>
        <dsp:cNvPr id="0" name=""/>
        <dsp:cNvSpPr/>
      </dsp:nvSpPr>
      <dsp:spPr>
        <a:xfrm rot="5400000">
          <a:off x="2055591" y="133113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" panose="020F0502020204030204" pitchFamily="34" charset="0"/>
              <a:cs typeface="Calibri" panose="020F0502020204030204" pitchFamily="34" charset="0"/>
            </a:rPr>
            <a:t>13</a:t>
          </a:r>
          <a:r>
            <a:rPr lang="en-US" sz="1000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</a:p>
      </dsp:txBody>
      <dsp:txXfrm rot="-5400000">
        <a:off x="2326065" y="255601"/>
        <a:ext cx="807546" cy="928215"/>
      </dsp:txXfrm>
    </dsp:sp>
    <dsp:sp modelId="{057C0F42-9B4C-47CF-8346-932174E31F45}">
      <dsp:nvSpPr>
        <dsp:cNvPr id="0" name=""/>
        <dsp:cNvSpPr/>
      </dsp:nvSpPr>
      <dsp:spPr>
        <a:xfrm>
          <a:off x="3352034" y="315159"/>
          <a:ext cx="1504920" cy="809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Calibri" panose="020F0502020204030204" pitchFamily="34" charset="0"/>
              <a:cs typeface="Calibri" panose="020F0502020204030204" pitchFamily="34" charset="0"/>
            </a:rPr>
            <a:t>Schools</a:t>
          </a:r>
        </a:p>
      </dsp:txBody>
      <dsp:txXfrm>
        <a:off x="3352034" y="315159"/>
        <a:ext cx="1504920" cy="809097"/>
      </dsp:txXfrm>
    </dsp:sp>
    <dsp:sp modelId="{37E1BC11-10CB-432C-A2BA-9BE84BEF94D5}">
      <dsp:nvSpPr>
        <dsp:cNvPr id="0" name=""/>
        <dsp:cNvSpPr/>
      </dsp:nvSpPr>
      <dsp:spPr>
        <a:xfrm rot="5400000">
          <a:off x="788545" y="133113"/>
          <a:ext cx="1348495" cy="1173190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1"/>
          <a:srcRect/>
          <a:stretch>
            <a:fillRect l="-3000" r="-3000"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 rot="-5400000">
        <a:off x="1059019" y="255601"/>
        <a:ext cx="807546" cy="928215"/>
      </dsp:txXfrm>
    </dsp:sp>
    <dsp:sp modelId="{B5D4C3AC-C6D7-4E36-ABA9-FA25DE08277B}">
      <dsp:nvSpPr>
        <dsp:cNvPr id="0" name=""/>
        <dsp:cNvSpPr/>
      </dsp:nvSpPr>
      <dsp:spPr>
        <a:xfrm rot="5400000">
          <a:off x="1419641" y="1277715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Calibri" panose="020F0502020204030204" pitchFamily="34" charset="0"/>
              <a:cs typeface="Calibri" panose="020F0502020204030204" pitchFamily="34" charset="0"/>
            </a:rPr>
            <a:t>1.3M+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Calibri" panose="020F0502020204030204" pitchFamily="34" charset="0"/>
              <a:cs typeface="Calibri" panose="020F0502020204030204" pitchFamily="34" charset="0"/>
            </a:rPr>
            <a:t>Ft</a:t>
          </a:r>
          <a:r>
            <a:rPr lang="en-US" sz="1400" kern="1200" baseline="30000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1400" kern="1200" baseline="0" dirty="0">
              <a:latin typeface="Calibri" panose="020F0502020204030204" pitchFamily="34" charset="0"/>
              <a:cs typeface="Calibri" panose="020F0502020204030204" pitchFamily="34" charset="0"/>
            </a:rPr>
            <a:t>of Space</a:t>
          </a:r>
        </a:p>
      </dsp:txBody>
      <dsp:txXfrm rot="-5400000">
        <a:off x="1690115" y="1400203"/>
        <a:ext cx="807546" cy="928215"/>
      </dsp:txXfrm>
    </dsp:sp>
    <dsp:sp modelId="{D8F96672-3A87-4EC5-BD8C-F13F631DE9F1}">
      <dsp:nvSpPr>
        <dsp:cNvPr id="0" name=""/>
        <dsp:cNvSpPr/>
      </dsp:nvSpPr>
      <dsp:spPr>
        <a:xfrm>
          <a:off x="2372" y="1459762"/>
          <a:ext cx="1456374" cy="809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Area IPS-Wide</a:t>
          </a:r>
        </a:p>
      </dsp:txBody>
      <dsp:txXfrm>
        <a:off x="2372" y="1459762"/>
        <a:ext cx="1456374" cy="809097"/>
      </dsp:txXfrm>
    </dsp:sp>
    <dsp:sp modelId="{A09A3A90-8A66-457D-A71B-740AFAC6CF57}">
      <dsp:nvSpPr>
        <dsp:cNvPr id="0" name=""/>
        <dsp:cNvSpPr/>
      </dsp:nvSpPr>
      <dsp:spPr>
        <a:xfrm rot="5400000">
          <a:off x="2686687" y="1277715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Calibri" panose="020F0502020204030204" pitchFamily="34" charset="0"/>
              <a:cs typeface="Calibri" panose="020F0502020204030204" pitchFamily="34" charset="0"/>
            </a:rPr>
            <a:t>IPS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Calibri" panose="020F0502020204030204" pitchFamily="34" charset="0"/>
              <a:cs typeface="Calibri" panose="020F0502020204030204" pitchFamily="34" charset="0"/>
            </a:rPr>
            <a:t>PSEG / CHA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Calibri" panose="020F0502020204030204" pitchFamily="34" charset="0"/>
              <a:cs typeface="Calibri" panose="020F0502020204030204" pitchFamily="34" charset="0"/>
            </a:rPr>
            <a:t>Siemens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Calibri" panose="020F0502020204030204" pitchFamily="34" charset="0"/>
              <a:cs typeface="Calibri" panose="020F0502020204030204" pitchFamily="34" charset="0"/>
            </a:rPr>
            <a:t>Goode Education Group</a:t>
          </a:r>
        </a:p>
      </dsp:txBody>
      <dsp:txXfrm rot="-5400000">
        <a:off x="2957161" y="1400203"/>
        <a:ext cx="807546" cy="928215"/>
      </dsp:txXfrm>
    </dsp:sp>
    <dsp:sp modelId="{B9EF6B74-138E-435D-BFF8-70AFD6B63373}">
      <dsp:nvSpPr>
        <dsp:cNvPr id="0" name=""/>
        <dsp:cNvSpPr/>
      </dsp:nvSpPr>
      <dsp:spPr>
        <a:xfrm rot="5400000">
          <a:off x="2055591" y="2422318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alibri" panose="020F0502020204030204" pitchFamily="34" charset="0"/>
              <a:cs typeface="Calibri" panose="020F0502020204030204" pitchFamily="34" charset="0"/>
            </a:rPr>
            <a:t>40.9</a:t>
          </a:r>
          <a:r>
            <a:rPr lang="en-US" sz="2800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Years</a:t>
          </a:r>
        </a:p>
      </dsp:txBody>
      <dsp:txXfrm rot="-5400000">
        <a:off x="2326065" y="2544806"/>
        <a:ext cx="807546" cy="928215"/>
      </dsp:txXfrm>
    </dsp:sp>
    <dsp:sp modelId="{9A327149-CCB4-45FC-B492-2E8E5151914E}">
      <dsp:nvSpPr>
        <dsp:cNvPr id="0" name=""/>
        <dsp:cNvSpPr/>
      </dsp:nvSpPr>
      <dsp:spPr>
        <a:xfrm>
          <a:off x="3352034" y="2604365"/>
          <a:ext cx="1504920" cy="809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Average Age  of Schools</a:t>
          </a:r>
        </a:p>
      </dsp:txBody>
      <dsp:txXfrm>
        <a:off x="3352034" y="2604365"/>
        <a:ext cx="1504920" cy="809097"/>
      </dsp:txXfrm>
    </dsp:sp>
    <dsp:sp modelId="{5FA3B813-1211-4407-96B6-7BC133846389}">
      <dsp:nvSpPr>
        <dsp:cNvPr id="0" name=""/>
        <dsp:cNvSpPr/>
      </dsp:nvSpPr>
      <dsp:spPr>
        <a:xfrm rot="5400000">
          <a:off x="788545" y="2422318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ts val="300"/>
            </a:spcAft>
            <a:buNone/>
          </a:pPr>
          <a:r>
            <a:rPr lang="en-US" sz="1000" kern="1200" dirty="0">
              <a:latin typeface="Calibri" panose="020F0502020204030204" pitchFamily="34" charset="0"/>
              <a:cs typeface="Calibri" panose="020F0502020204030204" pitchFamily="34" charset="0"/>
            </a:rPr>
            <a:t>Enhance Efficiency, IAQ, Sustainability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ts val="300"/>
            </a:spcAft>
            <a:buNone/>
          </a:pPr>
          <a:r>
            <a:rPr lang="en-US" sz="1000" kern="1200" dirty="0">
              <a:latin typeface="Calibri" panose="020F0502020204030204" pitchFamily="34" charset="0"/>
              <a:cs typeface="Calibri" panose="020F0502020204030204" pitchFamily="34" charset="0"/>
            </a:rPr>
            <a:t>Grow STEM  &amp; Workforce Programs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ts val="300"/>
            </a:spcAft>
            <a:buNone/>
          </a:pPr>
          <a:r>
            <a:rPr lang="en-US" sz="1000" kern="1200" dirty="0">
              <a:latin typeface="Calibri" panose="020F0502020204030204" pitchFamily="34" charset="0"/>
              <a:cs typeface="Calibri" panose="020F0502020204030204" pitchFamily="34" charset="0"/>
            </a:rPr>
            <a:t>Decarbonize</a:t>
          </a:r>
        </a:p>
      </dsp:txBody>
      <dsp:txXfrm rot="-5400000">
        <a:off x="1059019" y="2544806"/>
        <a:ext cx="807546" cy="928215"/>
      </dsp:txXfrm>
    </dsp:sp>
    <dsp:sp modelId="{D53E3118-F7DC-40C3-9984-DEA0AB6651F3}">
      <dsp:nvSpPr>
        <dsp:cNvPr id="0" name=""/>
        <dsp:cNvSpPr/>
      </dsp:nvSpPr>
      <dsp:spPr>
        <a:xfrm rot="5400000">
          <a:off x="1419641" y="3566921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700" kern="1200" dirty="0">
              <a:latin typeface="Calibri" panose="020F0502020204030204" pitchFamily="34" charset="0"/>
              <a:cs typeface="Calibri" panose="020F0502020204030204" pitchFamily="34" charset="0"/>
            </a:rPr>
            <a:t>Over</a:t>
          </a:r>
        </a:p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700" kern="1200" dirty="0">
              <a:latin typeface="Calibri" panose="020F0502020204030204" pitchFamily="34" charset="0"/>
              <a:cs typeface="Calibri" panose="020F0502020204030204" pitchFamily="34" charset="0"/>
            </a:rPr>
            <a:t>$32.6M</a:t>
          </a:r>
        </a:p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Calibri" panose="020F0502020204030204" pitchFamily="34" charset="0"/>
              <a:cs typeface="Calibri" panose="020F0502020204030204" pitchFamily="34" charset="0"/>
            </a:rPr>
            <a:t>Deferred Maintenance</a:t>
          </a:r>
        </a:p>
      </dsp:txBody>
      <dsp:txXfrm rot="-5400000">
        <a:off x="1690115" y="3689409"/>
        <a:ext cx="807546" cy="928215"/>
      </dsp:txXfrm>
    </dsp:sp>
    <dsp:sp modelId="{9A98FC44-1311-44C3-A03C-91C836911FD1}">
      <dsp:nvSpPr>
        <dsp:cNvPr id="0" name=""/>
        <dsp:cNvSpPr/>
      </dsp:nvSpPr>
      <dsp:spPr>
        <a:xfrm>
          <a:off x="2372" y="3748967"/>
          <a:ext cx="1456374" cy="809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601861-0147-4D38-88C9-40DA40A8C72A}">
      <dsp:nvSpPr>
        <dsp:cNvPr id="0" name=""/>
        <dsp:cNvSpPr/>
      </dsp:nvSpPr>
      <dsp:spPr>
        <a:xfrm rot="5400000">
          <a:off x="2686687" y="3566921"/>
          <a:ext cx="1348495" cy="117319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Capital Needs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Calibri" panose="020F0502020204030204" pitchFamily="34" charset="0"/>
              <a:cs typeface="Calibri" panose="020F0502020204030204" pitchFamily="34" charset="0"/>
            </a:rPr>
            <a:t>HVAC / Mechanical</a:t>
          </a:r>
        </a:p>
      </dsp:txBody>
      <dsp:txXfrm rot="-5400000">
        <a:off x="2957161" y="3689409"/>
        <a:ext cx="807546" cy="9282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8117B3-78A9-4AA4-B8D3-6D420E3FF978}">
      <dsp:nvSpPr>
        <dsp:cNvPr id="0" name=""/>
        <dsp:cNvSpPr/>
      </dsp:nvSpPr>
      <dsp:spPr>
        <a:xfrm>
          <a:off x="1251172" y="624"/>
          <a:ext cx="3051011" cy="8587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latin typeface="Calibri" panose="020F0502020204030204" pitchFamily="34" charset="0"/>
              <a:cs typeface="Calibri" panose="020F0502020204030204" pitchFamily="34" charset="0"/>
            </a:rPr>
            <a:t>Summary of Need </a:t>
          </a: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(Community, Facility)</a:t>
          </a:r>
        </a:p>
      </dsp:txBody>
      <dsp:txXfrm>
        <a:off x="1276325" y="25777"/>
        <a:ext cx="3000705" cy="808475"/>
      </dsp:txXfrm>
    </dsp:sp>
    <dsp:sp modelId="{D47C9FA3-11D9-4217-896A-DAB48B4DD8FB}">
      <dsp:nvSpPr>
        <dsp:cNvPr id="0" name=""/>
        <dsp:cNvSpPr/>
      </dsp:nvSpPr>
      <dsp:spPr>
        <a:xfrm>
          <a:off x="1556273" y="859406"/>
          <a:ext cx="305101" cy="6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4086"/>
              </a:lnTo>
              <a:lnTo>
                <a:pt x="305101" y="644086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285144-943C-4854-BAA4-D009AA7A50F8}">
      <dsp:nvSpPr>
        <dsp:cNvPr id="0" name=""/>
        <dsp:cNvSpPr/>
      </dsp:nvSpPr>
      <dsp:spPr>
        <a:xfrm>
          <a:off x="1861374" y="1074101"/>
          <a:ext cx="3126487" cy="858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Calibri" panose="020F0502020204030204" pitchFamily="34" charset="0"/>
              <a:cs typeface="Calibri" panose="020F0502020204030204" pitchFamily="34" charset="0"/>
            </a:rPr>
            <a:t>Modernize infrastructure of key community assets used for education and supporting Workforce Development Programs</a:t>
          </a:r>
        </a:p>
      </dsp:txBody>
      <dsp:txXfrm>
        <a:off x="1886527" y="1099254"/>
        <a:ext cx="3076181" cy="808475"/>
      </dsp:txXfrm>
    </dsp:sp>
    <dsp:sp modelId="{B72045D8-E30E-423B-B24A-C6416B2156C2}">
      <dsp:nvSpPr>
        <dsp:cNvPr id="0" name=""/>
        <dsp:cNvSpPr/>
      </dsp:nvSpPr>
      <dsp:spPr>
        <a:xfrm>
          <a:off x="1556273" y="859406"/>
          <a:ext cx="305101" cy="17175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563"/>
              </a:lnTo>
              <a:lnTo>
                <a:pt x="305101" y="1717563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194F01-D61B-47CC-9C0E-F62EDD18C784}">
      <dsp:nvSpPr>
        <dsp:cNvPr id="0" name=""/>
        <dsp:cNvSpPr/>
      </dsp:nvSpPr>
      <dsp:spPr>
        <a:xfrm>
          <a:off x="1861374" y="2147578"/>
          <a:ext cx="3203544" cy="858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180829"/>
              <a:satOff val="-6281"/>
              <a:lumOff val="216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Calibri" panose="020F0502020204030204" pitchFamily="34" charset="0"/>
              <a:cs typeface="Calibri" panose="020F0502020204030204" pitchFamily="34" charset="0"/>
            </a:rPr>
            <a:t>Overcome financial shortfalls negatively impacting IPS ability to address regularly recuring deferred maintenance ($32.6M+) issues</a:t>
          </a:r>
        </a:p>
      </dsp:txBody>
      <dsp:txXfrm>
        <a:off x="1886527" y="2172731"/>
        <a:ext cx="3153238" cy="808475"/>
      </dsp:txXfrm>
    </dsp:sp>
    <dsp:sp modelId="{D7361C36-3E63-464E-897C-D05293C0875B}">
      <dsp:nvSpPr>
        <dsp:cNvPr id="0" name=""/>
        <dsp:cNvSpPr/>
      </dsp:nvSpPr>
      <dsp:spPr>
        <a:xfrm>
          <a:off x="1556273" y="859406"/>
          <a:ext cx="305101" cy="29234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23404"/>
              </a:lnTo>
              <a:lnTo>
                <a:pt x="305101" y="2923404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2C76B-2FFB-4C2B-BC69-EFB92E17F569}">
      <dsp:nvSpPr>
        <dsp:cNvPr id="0" name=""/>
        <dsp:cNvSpPr/>
      </dsp:nvSpPr>
      <dsp:spPr>
        <a:xfrm>
          <a:off x="1861374" y="3221055"/>
          <a:ext cx="3206952" cy="1123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361657"/>
              <a:satOff val="-12562"/>
              <a:lumOff val="4324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Calibri" panose="020F0502020204030204" pitchFamily="34" charset="0"/>
              <a:cs typeface="Calibri" panose="020F0502020204030204" pitchFamily="34" charset="0"/>
            </a:rPr>
            <a:t>Leverage new technologies to optimize energy efficiency, electrify operations (where practical) to reduce emissions, and enhance IAQ to improve working &amp; learning environments. </a:t>
          </a:r>
        </a:p>
      </dsp:txBody>
      <dsp:txXfrm>
        <a:off x="1894280" y="3253961"/>
        <a:ext cx="3141140" cy="1057697"/>
      </dsp:txXfrm>
    </dsp:sp>
    <dsp:sp modelId="{CDEFD72E-C4C7-410A-BB69-0AF145B55707}">
      <dsp:nvSpPr>
        <dsp:cNvPr id="0" name=""/>
        <dsp:cNvSpPr/>
      </dsp:nvSpPr>
      <dsp:spPr>
        <a:xfrm>
          <a:off x="1556273" y="859406"/>
          <a:ext cx="305101" cy="41292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29245"/>
              </a:lnTo>
              <a:lnTo>
                <a:pt x="305101" y="4129245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30D30B-CCC6-4D4D-B172-AFF829665D8C}">
      <dsp:nvSpPr>
        <dsp:cNvPr id="0" name=""/>
        <dsp:cNvSpPr/>
      </dsp:nvSpPr>
      <dsp:spPr>
        <a:xfrm>
          <a:off x="1861374" y="4559260"/>
          <a:ext cx="3248338" cy="858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180829"/>
              <a:satOff val="-6281"/>
              <a:lumOff val="216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Calibri" panose="020F0502020204030204" pitchFamily="34" charset="0"/>
              <a:cs typeface="Calibri" panose="020F0502020204030204" pitchFamily="34" charset="0"/>
            </a:rPr>
            <a:t>Serve as local leader in energy efficiency, STEM academics &amp; Workforce Development; sharing lessons-learned experience with other LEAs.</a:t>
          </a:r>
        </a:p>
      </dsp:txBody>
      <dsp:txXfrm>
        <a:off x="1886527" y="4584413"/>
        <a:ext cx="3198032" cy="808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66A37D-2343-4409-A6FE-2F66D1E6EB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0070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Irvington Public Schools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154BB7-116B-42F9-82BE-AA33A339DB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1980" y="897334"/>
            <a:ext cx="5302391" cy="54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</a:rPr>
              <a:t>Energy Efficiency Improvements and Upgrades </a:t>
            </a:r>
          </a:p>
          <a:p>
            <a:pPr marL="400050" marR="0" lvl="1" indent="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400050" marR="0" lvl="1" indent="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ＭＳ Ｐゴシック"/>
                <a:cs typeface="+mn-cs"/>
              </a:rPr>
              <a:t>2024 Renew America's Schools Prize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ＭＳ Ｐゴシック"/>
              <a:cs typeface="+mn-cs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DC0C905-5E25-F2EC-B47D-49E7299649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2184230"/>
              </p:ext>
            </p:extLst>
          </p:nvPr>
        </p:nvGraphicFramePr>
        <p:xfrm>
          <a:off x="83236" y="1627891"/>
          <a:ext cx="4859328" cy="4873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BAF31A4-63B0-2375-3EB7-328449D5C422}"/>
              </a:ext>
            </a:extLst>
          </p:cNvPr>
          <p:cNvSpPr txBox="1"/>
          <p:nvPr/>
        </p:nvSpPr>
        <p:spPr>
          <a:xfrm>
            <a:off x="-46126" y="4355528"/>
            <a:ext cx="1011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Proposed Plan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FF3AA1-89AC-FCA5-A463-0492859E1FA7}"/>
              </a:ext>
            </a:extLst>
          </p:cNvPr>
          <p:cNvSpPr txBox="1"/>
          <p:nvPr/>
        </p:nvSpPr>
        <p:spPr>
          <a:xfrm>
            <a:off x="1098125" y="1289337"/>
            <a:ext cx="29096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Project Description - Summary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E40CF0-9ED2-3B07-0B57-AEDFE476A938}"/>
              </a:ext>
            </a:extLst>
          </p:cNvPr>
          <p:cNvSpPr txBox="1"/>
          <p:nvPr/>
        </p:nvSpPr>
        <p:spPr>
          <a:xfrm>
            <a:off x="4006139" y="3105834"/>
            <a:ext cx="893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Project Team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5608A71-9311-8C3B-C2C5-3EBB318EE320}"/>
              </a:ext>
            </a:extLst>
          </p:cNvPr>
          <p:cNvCxnSpPr>
            <a:cxnSpLocks/>
          </p:cNvCxnSpPr>
          <p:nvPr/>
        </p:nvCxnSpPr>
        <p:spPr>
          <a:xfrm>
            <a:off x="4818815" y="1478952"/>
            <a:ext cx="3851" cy="4918907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B491FB8-BDF4-49A8-89F1-A537E2FE5BCF}"/>
              </a:ext>
            </a:extLst>
          </p:cNvPr>
          <p:cNvCxnSpPr>
            <a:cxnSpLocks/>
          </p:cNvCxnSpPr>
          <p:nvPr/>
        </p:nvCxnSpPr>
        <p:spPr>
          <a:xfrm>
            <a:off x="9069534" y="1472198"/>
            <a:ext cx="3851" cy="4918907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49B6BFD-4DA8-F600-5C29-1C8F125A75E1}"/>
              </a:ext>
            </a:extLst>
          </p:cNvPr>
          <p:cNvSpPr txBox="1"/>
          <p:nvPr/>
        </p:nvSpPr>
        <p:spPr>
          <a:xfrm>
            <a:off x="9006384" y="1306915"/>
            <a:ext cx="321960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-338138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Project Goals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Improve IAQ &amp; learning environments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Increase energy efficiency 20%-30%, 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Reduce energy costs district-wide 15%-30% 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Improve productivity of students &amp; staff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Reduce the transmission of airborne illnesses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Improve staff and student attendance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Advance decarbonization objectives towards cleaner, electrified operations that are more sustainable over the long-term.</a:t>
            </a:r>
          </a:p>
          <a:p>
            <a:pPr marL="282575" marR="0" lvl="1" indent="-163513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Install new technologies to track emission reductions, advance STEM academic program, tie STEM learning to new workforce opportunities</a:t>
            </a: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9AAD36BD-858A-74A7-2EEC-80C7884D40CE}"/>
              </a:ext>
            </a:extLst>
          </p:cNvPr>
          <p:cNvSpPr/>
          <p:nvPr/>
        </p:nvSpPr>
        <p:spPr>
          <a:xfrm rot="10800000">
            <a:off x="3211393" y="4574826"/>
            <a:ext cx="258537" cy="188703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E8B8DA16-0314-DBC4-B5AA-70112CC1CAE7}"/>
              </a:ext>
            </a:extLst>
          </p:cNvPr>
          <p:cNvSpPr/>
          <p:nvPr/>
        </p:nvSpPr>
        <p:spPr>
          <a:xfrm>
            <a:off x="1470832" y="3368457"/>
            <a:ext cx="258537" cy="188703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4302EB71-0EB7-23DB-9753-645AEC0EDAAD}"/>
              </a:ext>
            </a:extLst>
          </p:cNvPr>
          <p:cNvSpPr/>
          <p:nvPr/>
        </p:nvSpPr>
        <p:spPr>
          <a:xfrm>
            <a:off x="817864" y="4553563"/>
            <a:ext cx="258537" cy="188703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2EFBB7E3-F82D-A9B3-BB6E-1A6BF4B48A23}"/>
              </a:ext>
            </a:extLst>
          </p:cNvPr>
          <p:cNvSpPr/>
          <p:nvPr/>
        </p:nvSpPr>
        <p:spPr>
          <a:xfrm rot="10800000">
            <a:off x="3833622" y="3368457"/>
            <a:ext cx="258537" cy="188703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C29E0F59-356A-00DF-6109-3A295B077B52}"/>
              </a:ext>
            </a:extLst>
          </p:cNvPr>
          <p:cNvSpPr/>
          <p:nvPr/>
        </p:nvSpPr>
        <p:spPr>
          <a:xfrm rot="10800000">
            <a:off x="3211393" y="2246665"/>
            <a:ext cx="258537" cy="188703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7" name="Arrow: Up-Down 26">
            <a:extLst>
              <a:ext uri="{FF2B5EF4-FFF2-40B4-BE49-F238E27FC236}">
                <a16:creationId xmlns:a16="http://schemas.microsoft.com/office/drawing/2014/main" id="{A1EBE297-6659-4307-F14A-66028AC3AF60}"/>
              </a:ext>
            </a:extLst>
          </p:cNvPr>
          <p:cNvSpPr/>
          <p:nvPr/>
        </p:nvSpPr>
        <p:spPr>
          <a:xfrm rot="5400000">
            <a:off x="2710427" y="5598795"/>
            <a:ext cx="188704" cy="425347"/>
          </a:xfrm>
          <a:prstGeom prst="up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1DAC6EB-9CE1-0A95-4877-288C9E51E2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4842718"/>
              </p:ext>
            </p:extLst>
          </p:nvPr>
        </p:nvGraphicFramePr>
        <p:xfrm>
          <a:off x="3762597" y="998568"/>
          <a:ext cx="636088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4773501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6f75f480-7803-4ee9-bb54-84d0635fdbe7}" enabled="1" method="Privileged" siteId="{38ae3bcd-9579-4fd4-adda-b42e1495d55a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4249</TotalTime>
  <Words>231</Words>
  <Application>Microsoft Macintosh PowerPoint</Application>
  <PresentationFormat>Widescreen</PresentationFormat>
  <Paragraphs>41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Irvington Public Schools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Microsoft Office User</cp:lastModifiedBy>
  <cp:revision>7</cp:revision>
  <dcterms:created xsi:type="dcterms:W3CDTF">2021-11-15T00:59:02Z</dcterms:created>
  <dcterms:modified xsi:type="dcterms:W3CDTF">2024-06-07T13:09:41Z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