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806" y="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a:xfrm>
            <a:off x="77806" y="0"/>
            <a:ext cx="11633200" cy="812800"/>
          </a:xfrm>
        </p:spPr>
        <p:txBody>
          <a:bodyPr/>
          <a:lstStyle/>
          <a:p>
            <a:r>
              <a:rPr lang="en-US" dirty="0"/>
              <a:t>Northern Arizona Energy Efficiency &amp; Innovation</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Northern Arizona Energy Efficiency &amp; Innovation</a:t>
            </a:r>
            <a:r>
              <a:rPr lang="en-US" sz="2000" i="1" dirty="0">
                <a:solidFill>
                  <a:schemeClr val="tx1"/>
                </a:solidFill>
                <a:latin typeface="Calibri Light"/>
                <a:ea typeface="Calibri" panose="020F0502020204030204" pitchFamily="34" charset="0"/>
                <a:cs typeface="Calibri Light"/>
              </a:rPr>
              <a:t> is a collaboration between Joseph City Unified School District &amp; Holbrook Unified School District to improve energy efficiency through the replacement of outdated and  inefficient HVAC systems. </a:t>
            </a:r>
            <a:endParaRPr lang="en-US" sz="2000" b="1" dirty="0">
              <a:solidFill>
                <a:schemeClr val="tx1"/>
              </a:solidFill>
              <a:latin typeface="Calibri"/>
              <a:cs typeface="Calibri"/>
            </a:endParaRPr>
          </a:p>
          <a:p>
            <a:pPr marL="400050" lvl="1" indent="0">
              <a:spcBef>
                <a:spcPts val="0"/>
              </a:spcBef>
              <a:spcAft>
                <a:spcPts val="1200"/>
              </a:spcAft>
              <a:buNone/>
            </a:pPr>
            <a:r>
              <a:rPr lang="en-US" sz="2000" b="1" dirty="0">
                <a:solidFill>
                  <a:schemeClr val="tx1"/>
                </a:solidFill>
                <a:latin typeface="Calibri"/>
                <a:cs typeface="Calibri"/>
              </a:rPr>
              <a:t>Summary of Need </a:t>
            </a:r>
          </a:p>
          <a:p>
            <a:pPr marL="400050" lvl="1" indent="0">
              <a:spcBef>
                <a:spcPts val="0"/>
              </a:spcBef>
              <a:spcAft>
                <a:spcPts val="1200"/>
              </a:spcAft>
              <a:buNone/>
            </a:pPr>
            <a:r>
              <a:rPr lang="en-US" sz="2000" i="1" dirty="0">
                <a:solidFill>
                  <a:schemeClr val="tx1"/>
                </a:solidFill>
                <a:latin typeface="Calibri Light"/>
                <a:ea typeface="Calibri" panose="020F0502020204030204" pitchFamily="34" charset="0"/>
                <a:cs typeface="Calibri Light"/>
              </a:rPr>
              <a:t>Located in Northern Arizona along old Route 66, Joseph City and Holbrook are about 10 miles apart of Interstate 40. Joseph City has a population of  1,386 and Holbrook a population of 4,842.  These two rural school districts serve high-need, disadvantaged communities. The project seeks to replace 4 swamp/evaporative coolers, three (3) boiler/chiller systems at end-of-life, and three (3) inefficient Variable refrigerant flow (VRF) HVAC system all with high-efficiency systems. </a:t>
            </a:r>
            <a:endParaRPr lang="en-US" sz="2000" i="1" dirty="0">
              <a:solidFill>
                <a:schemeClr val="tx1"/>
              </a:solidFill>
              <a:effectLst/>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792177" y="1130517"/>
            <a:ext cx="5321507" cy="1785104"/>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a:t>
            </a:r>
            <a:endParaRPr lang="en-US" sz="2000" b="1" dirty="0">
              <a:latin typeface="Calibri" panose="020F0502020204030204" pitchFamily="34" charset="0"/>
              <a:cs typeface="Calibri" panose="020F0502020204030204" pitchFamily="34" charset="0"/>
            </a:endParaRPr>
          </a:p>
          <a:p>
            <a:pPr marL="400050" lvl="1">
              <a:spcAft>
                <a:spcPts val="1200"/>
              </a:spcAft>
            </a:pPr>
            <a:r>
              <a:rPr lang="en-US" sz="2000" i="1" dirty="0">
                <a:latin typeface="Calibri Light"/>
                <a:cs typeface="Calibri Light"/>
              </a:rPr>
              <a:t>The goal of the project is to upgrade HVAC systems Heating, Ventilation, and Air Conditioning in 10 school buildings across two school districts in Northern Arizona.</a:t>
            </a:r>
            <a:endParaRPr lang="en-US"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
        <p:nvSpPr>
          <p:cNvPr id="16" name="Rectangle: Rounded Corners 15">
            <a:extLst>
              <a:ext uri="{FF2B5EF4-FFF2-40B4-BE49-F238E27FC236}">
                <a16:creationId xmlns:a16="http://schemas.microsoft.com/office/drawing/2014/main" id="{EA18188E-1870-10D1-3288-BE05819D0DA4}"/>
              </a:ext>
            </a:extLst>
          </p:cNvPr>
          <p:cNvSpPr/>
          <p:nvPr/>
        </p:nvSpPr>
        <p:spPr>
          <a:xfrm>
            <a:off x="7160381" y="3429000"/>
            <a:ext cx="4807658" cy="2949484"/>
          </a:xfrm>
          <a:prstGeom prst="roundRect">
            <a:avLst/>
          </a:prstGeom>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r>
              <a:rPr lang="en-US" dirty="0"/>
              <a:t>Many outside of Arizona have never heard of a swamp cooler.  Also known as an evaporative cooler, it is a device that cools air through the evaporation of water. These coolers are particularly useful in hot, dry climates where humidity levels are relatively low. However, they are no longer used in schools because on the hottest days, they are unable to cool below 85 degrees. </a:t>
            </a:r>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2.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19</TotalTime>
  <Words>241</Words>
  <Application>Microsoft Office PowerPoint</Application>
  <PresentationFormat>Widescreen</PresentationFormat>
  <Paragraphs>9</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Northern Arizona Energy Efficiency &amp; Innovation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Lori Malangone</cp:lastModifiedBy>
  <cp:revision>6</cp:revision>
  <dcterms:created xsi:type="dcterms:W3CDTF">2021-11-15T00:59:02Z</dcterms:created>
  <dcterms:modified xsi:type="dcterms:W3CDTF">2024-05-28T23:47:20Z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