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1" r:id="rId5"/>
    <p:sldMasterId id="2147483694" r:id="rId6"/>
  </p:sldMasterIdLst>
  <p:notesMasterIdLst>
    <p:notesMasterId r:id="rId8"/>
  </p:notesMasterIdLst>
  <p:handoutMasterIdLst>
    <p:handoutMasterId r:id="rId9"/>
  </p:handoutMasterIdLst>
  <p:sldIdLst>
    <p:sldId id="2608" r:id="rId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40" userDrawn="1">
          <p15:clr>
            <a:srgbClr val="A4A3A4"/>
          </p15:clr>
        </p15:guide>
        <p15:guide id="2" pos="196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BBE"/>
    <a:srgbClr val="46546B"/>
    <a:srgbClr val="6EC06A"/>
    <a:srgbClr val="3C5A9B"/>
    <a:srgbClr val="8A8A89"/>
    <a:srgbClr val="0087AF"/>
    <a:srgbClr val="008557"/>
    <a:srgbClr val="00AEEC"/>
    <a:srgbClr val="F0493C"/>
    <a:srgbClr val="7676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EEF6E5-23BF-43FC-92CF-0D25423D2464}" v="4" dt="2024-06-04T20:15:09.67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35" d="100"/>
          <a:sy n="135" d="100"/>
        </p:scale>
        <p:origin x="846" y="108"/>
      </p:cViewPr>
      <p:guideLst>
        <p:guide orient="horz" pos="1140"/>
        <p:guide pos="196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handoutMaster" Target="handoutMasters/handout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don Dykes" userId="15013501-2b20-41b8-93f5-fb2ed3c21fa9" providerId="ADAL" clId="{18EEF6E5-23BF-43FC-92CF-0D25423D2464}"/>
    <pc:docChg chg="undo custSel delSld modSld delMainMaster">
      <pc:chgData name="Jadon Dykes" userId="15013501-2b20-41b8-93f5-fb2ed3c21fa9" providerId="ADAL" clId="{18EEF6E5-23BF-43FC-92CF-0D25423D2464}" dt="2024-06-04T20:15:49.903" v="430" actId="14100"/>
      <pc:docMkLst>
        <pc:docMk/>
      </pc:docMkLst>
      <pc:sldChg chg="addSp delSp modSp mod modClrScheme chgLayout">
        <pc:chgData name="Jadon Dykes" userId="15013501-2b20-41b8-93f5-fb2ed3c21fa9" providerId="ADAL" clId="{18EEF6E5-23BF-43FC-92CF-0D25423D2464}" dt="2024-06-04T20:15:49.903" v="430" actId="14100"/>
        <pc:sldMkLst>
          <pc:docMk/>
          <pc:sldMk cId="456891061" sldId="2608"/>
        </pc:sldMkLst>
        <pc:spChg chg="add mod">
          <ac:chgData name="Jadon Dykes" userId="15013501-2b20-41b8-93f5-fb2ed3c21fa9" providerId="ADAL" clId="{18EEF6E5-23BF-43FC-92CF-0D25423D2464}" dt="2024-06-04T20:00:36.340" v="27" actId="2711"/>
          <ac:spMkLst>
            <pc:docMk/>
            <pc:sldMk cId="456891061" sldId="2608"/>
            <ac:spMk id="2" creationId="{B5F8F8E9-F912-426B-548B-F67454CC46AC}"/>
          </ac:spMkLst>
        </pc:spChg>
        <pc:spChg chg="add mod">
          <ac:chgData name="Jadon Dykes" userId="15013501-2b20-41b8-93f5-fb2ed3c21fa9" providerId="ADAL" clId="{18EEF6E5-23BF-43FC-92CF-0D25423D2464}" dt="2024-06-04T20:15:39.477" v="428" actId="14100"/>
          <ac:spMkLst>
            <pc:docMk/>
            <pc:sldMk cId="456891061" sldId="2608"/>
            <ac:spMk id="4" creationId="{FD6A7447-7F92-7A83-E3E9-1913ABBB139A}"/>
          </ac:spMkLst>
        </pc:spChg>
        <pc:spChg chg="mod">
          <ac:chgData name="Jadon Dykes" userId="15013501-2b20-41b8-93f5-fb2ed3c21fa9" providerId="ADAL" clId="{18EEF6E5-23BF-43FC-92CF-0D25423D2464}" dt="2024-06-04T20:00:36.340" v="27" actId="2711"/>
          <ac:spMkLst>
            <pc:docMk/>
            <pc:sldMk cId="456891061" sldId="2608"/>
            <ac:spMk id="5" creationId="{2AC15CD0-B637-43A0-B368-4EC0BF373A08}"/>
          </ac:spMkLst>
        </pc:spChg>
        <pc:spChg chg="del">
          <ac:chgData name="Jadon Dykes" userId="15013501-2b20-41b8-93f5-fb2ed3c21fa9" providerId="ADAL" clId="{18EEF6E5-23BF-43FC-92CF-0D25423D2464}" dt="2024-06-04T19:58:56.551" v="7" actId="478"/>
          <ac:spMkLst>
            <pc:docMk/>
            <pc:sldMk cId="456891061" sldId="2608"/>
            <ac:spMk id="6" creationId="{8617EB62-965E-42B8-9603-D61F63AF2A25}"/>
          </ac:spMkLst>
        </pc:spChg>
        <pc:spChg chg="add del mod">
          <ac:chgData name="Jadon Dykes" userId="15013501-2b20-41b8-93f5-fb2ed3c21fa9" providerId="ADAL" clId="{18EEF6E5-23BF-43FC-92CF-0D25423D2464}" dt="2024-06-04T20:01:22.801" v="36" actId="478"/>
          <ac:spMkLst>
            <pc:docMk/>
            <pc:sldMk cId="456891061" sldId="2608"/>
            <ac:spMk id="7" creationId="{8F220870-1FDC-9E06-E7E7-908D03FE6A3F}"/>
          </ac:spMkLst>
        </pc:spChg>
        <pc:spChg chg="add del mod ord">
          <ac:chgData name="Jadon Dykes" userId="15013501-2b20-41b8-93f5-fb2ed3c21fa9" providerId="ADAL" clId="{18EEF6E5-23BF-43FC-92CF-0D25423D2464}" dt="2024-06-04T20:02:28.483" v="40" actId="700"/>
          <ac:spMkLst>
            <pc:docMk/>
            <pc:sldMk cId="456891061" sldId="2608"/>
            <ac:spMk id="8" creationId="{816A4933-F8B0-F142-F6BE-D0B1709F88F3}"/>
          </ac:spMkLst>
        </pc:spChg>
        <pc:spChg chg="add del mod ord">
          <ac:chgData name="Jadon Dykes" userId="15013501-2b20-41b8-93f5-fb2ed3c21fa9" providerId="ADAL" clId="{18EEF6E5-23BF-43FC-92CF-0D25423D2464}" dt="2024-06-04T20:02:28.483" v="40" actId="700"/>
          <ac:spMkLst>
            <pc:docMk/>
            <pc:sldMk cId="456891061" sldId="2608"/>
            <ac:spMk id="9" creationId="{C1CA1F58-B47B-AE59-EE59-6005D4E5E0ED}"/>
          </ac:spMkLst>
        </pc:spChg>
        <pc:spChg chg="mod">
          <ac:chgData name="Jadon Dykes" userId="15013501-2b20-41b8-93f5-fb2ed3c21fa9" providerId="ADAL" clId="{18EEF6E5-23BF-43FC-92CF-0D25423D2464}" dt="2024-06-04T20:00:36.340" v="27" actId="2711"/>
          <ac:spMkLst>
            <pc:docMk/>
            <pc:sldMk cId="456891061" sldId="2608"/>
            <ac:spMk id="10" creationId="{42B726F8-D9D2-4F7B-A2B6-480EBF37FF96}"/>
          </ac:spMkLst>
        </pc:spChg>
        <pc:spChg chg="add mod">
          <ac:chgData name="Jadon Dykes" userId="15013501-2b20-41b8-93f5-fb2ed3c21fa9" providerId="ADAL" clId="{18EEF6E5-23BF-43FC-92CF-0D25423D2464}" dt="2024-06-04T20:15:49.903" v="430" actId="14100"/>
          <ac:spMkLst>
            <pc:docMk/>
            <pc:sldMk cId="456891061" sldId="2608"/>
            <ac:spMk id="13" creationId="{BE627D32-1FF8-F884-371D-81B93D06B79D}"/>
          </ac:spMkLst>
        </pc:spChg>
        <pc:grpChg chg="mod">
          <ac:chgData name="Jadon Dykes" userId="15013501-2b20-41b8-93f5-fb2ed3c21fa9" providerId="ADAL" clId="{18EEF6E5-23BF-43FC-92CF-0D25423D2464}" dt="2024-06-04T20:10:33.394" v="169" actId="1076"/>
          <ac:grpSpMkLst>
            <pc:docMk/>
            <pc:sldMk cId="456891061" sldId="2608"/>
            <ac:grpSpMk id="12" creationId="{D64B95D8-14B4-9528-C9B2-2EF2598A5074}"/>
          </ac:grpSpMkLst>
        </pc:grpChg>
      </pc:sldChg>
      <pc:sldChg chg="del">
        <pc:chgData name="Jadon Dykes" userId="15013501-2b20-41b8-93f5-fb2ed3c21fa9" providerId="ADAL" clId="{18EEF6E5-23BF-43FC-92CF-0D25423D2464}" dt="2024-06-04T19:58:32.086" v="0" actId="47"/>
        <pc:sldMkLst>
          <pc:docMk/>
          <pc:sldMk cId="3615334881" sldId="2619"/>
        </pc:sldMkLst>
      </pc:sldChg>
      <pc:sldChg chg="del">
        <pc:chgData name="Jadon Dykes" userId="15013501-2b20-41b8-93f5-fb2ed3c21fa9" providerId="ADAL" clId="{18EEF6E5-23BF-43FC-92CF-0D25423D2464}" dt="2024-06-04T19:58:41.042" v="3" actId="47"/>
        <pc:sldMkLst>
          <pc:docMk/>
          <pc:sldMk cId="4051338106" sldId="2632"/>
        </pc:sldMkLst>
      </pc:sldChg>
      <pc:sldChg chg="del">
        <pc:chgData name="Jadon Dykes" userId="15013501-2b20-41b8-93f5-fb2ed3c21fa9" providerId="ADAL" clId="{18EEF6E5-23BF-43FC-92CF-0D25423D2464}" dt="2024-06-04T19:58:39.050" v="2" actId="47"/>
        <pc:sldMkLst>
          <pc:docMk/>
          <pc:sldMk cId="2570289348" sldId="2635"/>
        </pc:sldMkLst>
      </pc:sldChg>
      <pc:sldChg chg="del">
        <pc:chgData name="Jadon Dykes" userId="15013501-2b20-41b8-93f5-fb2ed3c21fa9" providerId="ADAL" clId="{18EEF6E5-23BF-43FC-92CF-0D25423D2464}" dt="2024-06-04T19:58:35.287" v="1" actId="47"/>
        <pc:sldMkLst>
          <pc:docMk/>
          <pc:sldMk cId="476385415" sldId="2640"/>
        </pc:sldMkLst>
      </pc:sldChg>
      <pc:sldChg chg="del">
        <pc:chgData name="Jadon Dykes" userId="15013501-2b20-41b8-93f5-fb2ed3c21fa9" providerId="ADAL" clId="{18EEF6E5-23BF-43FC-92CF-0D25423D2464}" dt="2024-06-04T19:58:42.316" v="4" actId="47"/>
        <pc:sldMkLst>
          <pc:docMk/>
          <pc:sldMk cId="2905819458" sldId="2642"/>
        </pc:sldMkLst>
      </pc:sldChg>
      <pc:sldChg chg="del">
        <pc:chgData name="Jadon Dykes" userId="15013501-2b20-41b8-93f5-fb2ed3c21fa9" providerId="ADAL" clId="{18EEF6E5-23BF-43FC-92CF-0D25423D2464}" dt="2024-06-04T19:58:43.955" v="5" actId="47"/>
        <pc:sldMkLst>
          <pc:docMk/>
          <pc:sldMk cId="1077283733" sldId="2643"/>
        </pc:sldMkLst>
      </pc:sldChg>
      <pc:sldMasterChg chg="del delSldLayout">
        <pc:chgData name="Jadon Dykes" userId="15013501-2b20-41b8-93f5-fb2ed3c21fa9" providerId="ADAL" clId="{18EEF6E5-23BF-43FC-92CF-0D25423D2464}" dt="2024-06-04T19:58:43.955" v="5" actId="47"/>
        <pc:sldMasterMkLst>
          <pc:docMk/>
          <pc:sldMasterMk cId="3757056879" sldId="2147483680"/>
        </pc:sldMasterMkLst>
        <pc:sldLayoutChg chg="del">
          <pc:chgData name="Jadon Dykes" userId="15013501-2b20-41b8-93f5-fb2ed3c21fa9" providerId="ADAL" clId="{18EEF6E5-23BF-43FC-92CF-0D25423D2464}" dt="2024-06-04T19:58:43.955" v="5" actId="47"/>
          <pc:sldLayoutMkLst>
            <pc:docMk/>
            <pc:sldMasterMk cId="3757056879" sldId="2147483680"/>
            <pc:sldLayoutMk cId="3939843464" sldId="2147483682"/>
          </pc:sldLayoutMkLst>
        </pc:sldLayoutChg>
        <pc:sldLayoutChg chg="del">
          <pc:chgData name="Jadon Dykes" userId="15013501-2b20-41b8-93f5-fb2ed3c21fa9" providerId="ADAL" clId="{18EEF6E5-23BF-43FC-92CF-0D25423D2464}" dt="2024-06-04T19:58:43.955" v="5" actId="47"/>
          <pc:sldLayoutMkLst>
            <pc:docMk/>
            <pc:sldMasterMk cId="3757056879" sldId="2147483680"/>
            <pc:sldLayoutMk cId="1474264681" sldId="2147483683"/>
          </pc:sldLayoutMkLst>
        </pc:sldLayoutChg>
        <pc:sldLayoutChg chg="del">
          <pc:chgData name="Jadon Dykes" userId="15013501-2b20-41b8-93f5-fb2ed3c21fa9" providerId="ADAL" clId="{18EEF6E5-23BF-43FC-92CF-0D25423D2464}" dt="2024-06-04T19:58:43.955" v="5" actId="47"/>
          <pc:sldLayoutMkLst>
            <pc:docMk/>
            <pc:sldMasterMk cId="3757056879" sldId="2147483680"/>
            <pc:sldLayoutMk cId="1362151430" sldId="2147483684"/>
          </pc:sldLayoutMkLst>
        </pc:sldLayoutChg>
        <pc:sldLayoutChg chg="del">
          <pc:chgData name="Jadon Dykes" userId="15013501-2b20-41b8-93f5-fb2ed3c21fa9" providerId="ADAL" clId="{18EEF6E5-23BF-43FC-92CF-0D25423D2464}" dt="2024-06-04T19:58:43.955" v="5" actId="47"/>
          <pc:sldLayoutMkLst>
            <pc:docMk/>
            <pc:sldMasterMk cId="3757056879" sldId="2147483680"/>
            <pc:sldLayoutMk cId="1502436380" sldId="2147483685"/>
          </pc:sldLayoutMkLst>
        </pc:sldLayoutChg>
        <pc:sldLayoutChg chg="del">
          <pc:chgData name="Jadon Dykes" userId="15013501-2b20-41b8-93f5-fb2ed3c21fa9" providerId="ADAL" clId="{18EEF6E5-23BF-43FC-92CF-0D25423D2464}" dt="2024-06-04T19:58:43.955" v="5" actId="47"/>
          <pc:sldLayoutMkLst>
            <pc:docMk/>
            <pc:sldMasterMk cId="3757056879" sldId="2147483680"/>
            <pc:sldLayoutMk cId="2500032313" sldId="2147483686"/>
          </pc:sldLayoutMkLst>
        </pc:sldLayoutChg>
        <pc:sldLayoutChg chg="del">
          <pc:chgData name="Jadon Dykes" userId="15013501-2b20-41b8-93f5-fb2ed3c21fa9" providerId="ADAL" clId="{18EEF6E5-23BF-43FC-92CF-0D25423D2464}" dt="2024-06-04T19:58:43.955" v="5" actId="47"/>
          <pc:sldLayoutMkLst>
            <pc:docMk/>
            <pc:sldMasterMk cId="3757056879" sldId="2147483680"/>
            <pc:sldLayoutMk cId="3695449664" sldId="2147483687"/>
          </pc:sldLayoutMkLst>
        </pc:sldLayoutChg>
        <pc:sldLayoutChg chg="del">
          <pc:chgData name="Jadon Dykes" userId="15013501-2b20-41b8-93f5-fb2ed3c21fa9" providerId="ADAL" clId="{18EEF6E5-23BF-43FC-92CF-0D25423D2464}" dt="2024-06-04T19:58:43.955" v="5" actId="47"/>
          <pc:sldLayoutMkLst>
            <pc:docMk/>
            <pc:sldMasterMk cId="3757056879" sldId="2147483680"/>
            <pc:sldLayoutMk cId="2048738447" sldId="2147483689"/>
          </pc:sldLayoutMkLst>
        </pc:sldLayoutChg>
        <pc:sldLayoutChg chg="del">
          <pc:chgData name="Jadon Dykes" userId="15013501-2b20-41b8-93f5-fb2ed3c21fa9" providerId="ADAL" clId="{18EEF6E5-23BF-43FC-92CF-0D25423D2464}" dt="2024-06-04T19:58:43.955" v="5" actId="47"/>
          <pc:sldLayoutMkLst>
            <pc:docMk/>
            <pc:sldMasterMk cId="3757056879" sldId="2147483680"/>
            <pc:sldLayoutMk cId="4037567857" sldId="2147483690"/>
          </pc:sldLayoutMkLst>
        </pc:sldLayoutChg>
        <pc:sldLayoutChg chg="del">
          <pc:chgData name="Jadon Dykes" userId="15013501-2b20-41b8-93f5-fb2ed3c21fa9" providerId="ADAL" clId="{18EEF6E5-23BF-43FC-92CF-0D25423D2464}" dt="2024-06-04T19:58:43.955" v="5" actId="47"/>
          <pc:sldLayoutMkLst>
            <pc:docMk/>
            <pc:sldMasterMk cId="3757056879" sldId="2147483680"/>
            <pc:sldLayoutMk cId="1717904197" sldId="2147483691"/>
          </pc:sldLayoutMkLst>
        </pc:sldLayoutChg>
        <pc:sldLayoutChg chg="del">
          <pc:chgData name="Jadon Dykes" userId="15013501-2b20-41b8-93f5-fb2ed3c21fa9" providerId="ADAL" clId="{18EEF6E5-23BF-43FC-92CF-0D25423D2464}" dt="2024-06-04T19:58:43.955" v="5" actId="47"/>
          <pc:sldLayoutMkLst>
            <pc:docMk/>
            <pc:sldMasterMk cId="3757056879" sldId="2147483680"/>
            <pc:sldLayoutMk cId="2353576972" sldId="2147483692"/>
          </pc:sldLayoutMkLst>
        </pc:sldLayoutChg>
        <pc:sldLayoutChg chg="del">
          <pc:chgData name="Jadon Dykes" userId="15013501-2b20-41b8-93f5-fb2ed3c21fa9" providerId="ADAL" clId="{18EEF6E5-23BF-43FC-92CF-0D25423D2464}" dt="2024-06-04T19:58:43.955" v="5" actId="47"/>
          <pc:sldLayoutMkLst>
            <pc:docMk/>
            <pc:sldMasterMk cId="3757056879" sldId="2147483680"/>
            <pc:sldLayoutMk cId="2360828971" sldId="2147483693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A83A8-2E45-0548-B3C9-C096518BCF82}" type="datetimeFigureOut">
              <a:rPr lang="en-US" smtClean="0"/>
              <a:t>6/4/2024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5028E8-0986-2C48-A24F-782A77C255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1429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894DD2-0DDA-C24C-A772-AE987C62F897}" type="datetimeFigureOut">
              <a:rPr lang="en-US" smtClean="0"/>
              <a:t>6/4/2024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24DC8D-BEC2-D34A-81E1-6AC3BD4AB1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25300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1843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>
            <a:lvl1pPr>
              <a:lnSpc>
                <a:spcPct val="110000"/>
              </a:lnSpc>
              <a:spcBef>
                <a:spcPts val="450"/>
              </a:spcBef>
              <a:spcAft>
                <a:spcPts val="0"/>
              </a:spcAft>
              <a:defRPr/>
            </a:lvl1pPr>
            <a:lvl2pPr marL="288036" indent="-137160">
              <a:lnSpc>
                <a:spcPct val="110000"/>
              </a:lnSpc>
              <a:spcBef>
                <a:spcPts val="45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lvl2pPr>
            <a:lvl3pPr marL="425196" indent="-137160">
              <a:lnSpc>
                <a:spcPct val="110000"/>
              </a:lnSpc>
              <a:spcBef>
                <a:spcPts val="45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lvl3pPr>
            <a:lvl4pPr marL="562356" indent="-137160">
              <a:lnSpc>
                <a:spcPct val="110000"/>
              </a:lnSpc>
              <a:spcBef>
                <a:spcPts val="45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lvl4pPr>
            <a:lvl5pPr marL="699516" indent="-137160">
              <a:lnSpc>
                <a:spcPct val="110000"/>
              </a:lnSpc>
              <a:spcBef>
                <a:spcPts val="45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DBDCC-1718-43A2-8C19-20C9D9B302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072693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514350" y="235125"/>
            <a:ext cx="8115299" cy="4775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" y="1022230"/>
            <a:ext cx="4011929" cy="337959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022231"/>
            <a:ext cx="3966209" cy="337959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6/4/2024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DBDCC-1718-43A2-8C19-20C9D9B302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46110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221677"/>
            <a:ext cx="8115300" cy="500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DBDCC-1718-43A2-8C19-20C9D9B302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681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4800600"/>
            <a:ext cx="9141619" cy="342900"/>
          </a:xfrm>
          <a:prstGeom prst="rect">
            <a:avLst/>
          </a:prstGeom>
          <a:solidFill>
            <a:srgbClr val="2A6D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4750737"/>
            <a:ext cx="9141619" cy="48006"/>
          </a:xfrm>
          <a:prstGeom prst="rect">
            <a:avLst/>
          </a:prstGeom>
          <a:solidFill>
            <a:srgbClr val="5895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DBDCC-1718-43A2-8C19-20C9D9B302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326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5143500"/>
          </a:xfrm>
          <a:prstGeom prst="rect">
            <a:avLst/>
          </a:prstGeom>
          <a:solidFill>
            <a:srgbClr val="2A6D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5143500"/>
          </a:xfrm>
          <a:prstGeom prst="rect">
            <a:avLst/>
          </a:prstGeom>
          <a:solidFill>
            <a:srgbClr val="5895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45769"/>
            <a:ext cx="2400300" cy="1714500"/>
          </a:xfrm>
        </p:spPr>
        <p:txBody>
          <a:bodyPr anchor="b">
            <a:normAutofit/>
          </a:bodyPr>
          <a:lstStyle>
            <a:lvl1pPr>
              <a:defRPr sz="27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80994" y="548640"/>
            <a:ext cx="5248655" cy="39433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194560"/>
            <a:ext cx="2400300" cy="2534343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4844839"/>
            <a:ext cx="1963883" cy="273844"/>
          </a:xfrm>
        </p:spPr>
        <p:txBody>
          <a:bodyPr/>
          <a:lstStyle>
            <a:lvl1pPr algn="l">
              <a:defRPr/>
            </a:lvl1pPr>
          </a:lstStyle>
          <a:p>
            <a:fld id="{42A54C80-263E-416B-A8E0-580EDEADCBDC}" type="datetimeFigureOut">
              <a:rPr lang="en-US" smtClean="0"/>
              <a:t>6/4/2024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80994" y="4844839"/>
            <a:ext cx="3705607" cy="273844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ABDBDCC-1718-43A2-8C19-20C9D9B302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228783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714750"/>
            <a:ext cx="9141619" cy="1428750"/>
          </a:xfrm>
          <a:prstGeom prst="rect">
            <a:avLst/>
          </a:prstGeom>
          <a:solidFill>
            <a:srgbClr val="2A6D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3686307"/>
            <a:ext cx="9141619" cy="48006"/>
          </a:xfrm>
          <a:prstGeom prst="rect">
            <a:avLst/>
          </a:prstGeom>
          <a:solidFill>
            <a:srgbClr val="5895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38" y="3806190"/>
            <a:ext cx="8110550" cy="617220"/>
          </a:xfrm>
        </p:spPr>
        <p:txBody>
          <a:bodyPr lIns="91440" tIns="0" rIns="91440" bIns="0" anchor="b">
            <a:noAutofit/>
          </a:bodyPr>
          <a:lstStyle>
            <a:lvl1pPr>
              <a:defRPr sz="27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3686307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4430268"/>
            <a:ext cx="8110244" cy="370333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450"/>
              </a:spcAft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DBDCC-1718-43A2-8C19-20C9D9B302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5606265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Comparison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" y="1"/>
            <a:ext cx="4629150" cy="5143500"/>
          </a:xfrm>
          <a:prstGeom prst="rect">
            <a:avLst/>
          </a:prstGeom>
          <a:solidFill>
            <a:srgbClr val="2485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b="0" i="0">
              <a:latin typeface="Roboto Regular" panose="02000000000000000000" pitchFamily="2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0941463F-4E92-0047-9C06-8D93472D7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0991" y="273844"/>
            <a:ext cx="3603811" cy="450056"/>
          </a:xfrm>
        </p:spPr>
        <p:txBody>
          <a:bodyPr lIns="91440" anchor="ctr">
            <a:noAutofit/>
          </a:bodyPr>
          <a:lstStyle>
            <a:lvl1pPr>
              <a:defRPr sz="1800" b="0" i="0">
                <a:solidFill>
                  <a:schemeClr val="bg1"/>
                </a:solidFill>
                <a:latin typeface="Century Gothic" panose="020B0502020202020204" pitchFamily="34" charset="0"/>
                <a:ea typeface="Roboto Regular" panose="02000000000000000000" pitchFamily="2" charset="0"/>
                <a:cs typeface="Century Gothic" panose="020B0502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70FE181-BDBA-8147-9071-88155CA3083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0990" y="958103"/>
            <a:ext cx="3603811" cy="3634740"/>
          </a:xfrm>
        </p:spPr>
        <p:txBody>
          <a:bodyPr wrap="square" lIns="91440" numCol="1" spcCol="457200">
            <a:normAutofit/>
          </a:bodyPr>
          <a:lstStyle>
            <a:lvl1pPr marL="0" indent="0">
              <a:lnSpc>
                <a:spcPct val="100000"/>
              </a:lnSpc>
              <a:buNone/>
              <a:defRPr sz="1800" b="0" i="0">
                <a:solidFill>
                  <a:schemeClr val="bg1"/>
                </a:solidFill>
              </a:defRPr>
            </a:lvl1pPr>
            <a:lvl2pPr marL="342900" indent="0">
              <a:lnSpc>
                <a:spcPct val="100000"/>
              </a:lnSpc>
              <a:buNone/>
              <a:defRPr sz="1800" b="0" i="0">
                <a:solidFill>
                  <a:schemeClr val="bg1"/>
                </a:solidFill>
              </a:defRPr>
            </a:lvl2pPr>
            <a:lvl3pPr marL="685800" indent="0">
              <a:lnSpc>
                <a:spcPct val="100000"/>
              </a:lnSpc>
              <a:buNone/>
              <a:defRPr sz="1800" b="0" i="0">
                <a:solidFill>
                  <a:schemeClr val="bg1"/>
                </a:solidFill>
              </a:defRPr>
            </a:lvl3pPr>
            <a:lvl4pPr marL="1028700" indent="0">
              <a:lnSpc>
                <a:spcPct val="100000"/>
              </a:lnSpc>
              <a:buNone/>
              <a:defRPr sz="1800" b="0" i="0">
                <a:solidFill>
                  <a:schemeClr val="bg1"/>
                </a:solidFill>
              </a:defRPr>
            </a:lvl4pPr>
            <a:lvl5pPr marL="1371600" indent="0">
              <a:lnSpc>
                <a:spcPct val="100000"/>
              </a:lnSpc>
              <a:buNone/>
              <a:defRPr sz="1800" b="0" i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CD8EFF1E-FF51-43B3-89F0-7E2CF39033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03870" y="4829315"/>
            <a:ext cx="39808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6ABDBDCC-1718-43A2-8C19-20C9D9B302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323517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 Slide 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C719B40-FB99-CD48-BBBD-3BF126E902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24" r="810" b="15507"/>
          <a:stretch/>
        </p:blipFill>
        <p:spPr>
          <a:xfrm>
            <a:off x="0" y="-9"/>
            <a:ext cx="9155430" cy="51435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7830452-2F15-A442-93D2-7F306E8C3D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2463450"/>
            <a:ext cx="6858000" cy="940832"/>
          </a:xfrm>
        </p:spPr>
        <p:txBody>
          <a:bodyPr anchor="b">
            <a:noAutofit/>
          </a:bodyPr>
          <a:lstStyle>
            <a:lvl1pPr algn="ctr">
              <a:defRPr sz="3300" b="0" i="0">
                <a:solidFill>
                  <a:schemeClr val="bg1"/>
                </a:solidFill>
                <a:latin typeface="Century Gothic" panose="020B0502020202020204" pitchFamily="34" charset="0"/>
                <a:ea typeface="Century Gothic" panose="020B0502020202020204" pitchFamily="34" charset="0"/>
                <a:cs typeface="Century Gothic" panose="020B0502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3C927890-C036-DB42-B638-5DA2F06B3C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473338"/>
            <a:ext cx="6858000" cy="624602"/>
          </a:xfrm>
        </p:spPr>
        <p:txBody>
          <a:bodyPr>
            <a:normAutofit/>
          </a:bodyPr>
          <a:lstStyle>
            <a:lvl1pPr marL="0" indent="0" algn="ctr">
              <a:buNone/>
              <a:defRPr sz="2100" b="0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2C3184-2401-8645-8F8A-90714AC4F031}"/>
              </a:ext>
            </a:extLst>
          </p:cNvPr>
          <p:cNvSpPr txBox="1"/>
          <p:nvPr/>
        </p:nvSpPr>
        <p:spPr>
          <a:xfrm>
            <a:off x="3941862" y="4780430"/>
            <a:ext cx="126028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50">
                <a:solidFill>
                  <a:schemeClr val="bg1"/>
                </a:solidFill>
                <a:latin typeface="Century Gothic" panose="020B0502020202020204" pitchFamily="34" charset="0"/>
              </a:rPr>
              <a:t>Cenergistic.com</a:t>
            </a:r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72095082-E12F-440C-B061-2BBA1A97C6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725201"/>
            <a:ext cx="4114800" cy="861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134082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Title Slide 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C719B40-FB99-CD48-BBBD-3BF126E9028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5000"/>
          </a:blip>
          <a:stretch>
            <a:fillRect/>
          </a:stretch>
        </p:blipFill>
        <p:spPr>
          <a:xfrm>
            <a:off x="5715" y="-9"/>
            <a:ext cx="9144000" cy="51435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7830452-2F15-A442-93D2-7F306E8C3D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2463450"/>
            <a:ext cx="6858000" cy="940832"/>
          </a:xfrm>
        </p:spPr>
        <p:txBody>
          <a:bodyPr anchor="b">
            <a:noAutofit/>
          </a:bodyPr>
          <a:lstStyle>
            <a:lvl1pPr algn="ctr">
              <a:defRPr sz="3300" b="0" i="0">
                <a:solidFill>
                  <a:schemeClr val="bg1"/>
                </a:solidFill>
                <a:latin typeface="Century Gothic" panose="020B0502020202020204" pitchFamily="34" charset="0"/>
                <a:ea typeface="Century Gothic" panose="020B0502020202020204" pitchFamily="34" charset="0"/>
                <a:cs typeface="Century Gothic" panose="020B0502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3C927890-C036-DB42-B638-5DA2F06B3C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473338"/>
            <a:ext cx="6858000" cy="624602"/>
          </a:xfrm>
        </p:spPr>
        <p:txBody>
          <a:bodyPr>
            <a:normAutofit/>
          </a:bodyPr>
          <a:lstStyle>
            <a:lvl1pPr marL="0" indent="0" algn="ctr">
              <a:buNone/>
              <a:defRPr sz="2100" b="0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F63D76-48E8-4C0E-B2B3-AD86B8C96E02}"/>
              </a:ext>
            </a:extLst>
          </p:cNvPr>
          <p:cNvSpPr txBox="1"/>
          <p:nvPr/>
        </p:nvSpPr>
        <p:spPr>
          <a:xfrm>
            <a:off x="3941862" y="4780430"/>
            <a:ext cx="126028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50">
                <a:solidFill>
                  <a:schemeClr val="bg1"/>
                </a:solidFill>
                <a:latin typeface="Century Gothic" panose="020B0502020202020204" pitchFamily="34" charset="0"/>
              </a:rPr>
              <a:t>Cenergistic.com</a:t>
            </a:r>
          </a:p>
        </p:txBody>
      </p:sp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8C813D2-CE94-4AE3-9A28-714590FCA3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725201"/>
            <a:ext cx="4114800" cy="861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648686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Title Slide 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C719B40-FB99-CD48-BBBD-3BF126E9028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5715" y="-9"/>
            <a:ext cx="9144000" cy="51435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7830452-2F15-A442-93D2-7F306E8C3D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2463450"/>
            <a:ext cx="6858000" cy="940832"/>
          </a:xfrm>
        </p:spPr>
        <p:txBody>
          <a:bodyPr anchor="b">
            <a:noAutofit/>
          </a:bodyPr>
          <a:lstStyle>
            <a:lvl1pPr algn="ctr">
              <a:defRPr sz="3300" b="0" i="0">
                <a:solidFill>
                  <a:schemeClr val="bg1"/>
                </a:solidFill>
                <a:latin typeface="Century Gothic" panose="020B0502020202020204" pitchFamily="34" charset="0"/>
                <a:ea typeface="Century Gothic" panose="020B0502020202020204" pitchFamily="34" charset="0"/>
                <a:cs typeface="Century Gothic" panose="020B0502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3C927890-C036-DB42-B638-5DA2F06B3C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473338"/>
            <a:ext cx="6858000" cy="624602"/>
          </a:xfrm>
        </p:spPr>
        <p:txBody>
          <a:bodyPr>
            <a:normAutofit/>
          </a:bodyPr>
          <a:lstStyle>
            <a:lvl1pPr marL="0" indent="0" algn="ctr">
              <a:buNone/>
              <a:defRPr sz="2100" b="0" i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2C3184-2401-8645-8F8A-90714AC4F031}"/>
              </a:ext>
            </a:extLst>
          </p:cNvPr>
          <p:cNvSpPr txBox="1"/>
          <p:nvPr/>
        </p:nvSpPr>
        <p:spPr>
          <a:xfrm>
            <a:off x="3941861" y="4780430"/>
            <a:ext cx="126028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50">
                <a:solidFill>
                  <a:schemeClr val="bg1"/>
                </a:solidFill>
                <a:latin typeface="Century Gothic" panose="020B0502020202020204" pitchFamily="34" charset="0"/>
              </a:rPr>
              <a:t>Cenergistic.com</a:t>
            </a:r>
          </a:p>
        </p:txBody>
      </p:sp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1E28822D-0D77-43D7-B79D-3BBC0BB9FA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725201"/>
            <a:ext cx="4114800" cy="861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561808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3">
            <a:extLst>
              <a:ext uri="{FF2B5EF4-FFF2-40B4-BE49-F238E27FC236}">
                <a16:creationId xmlns:a16="http://schemas.microsoft.com/office/drawing/2014/main" id="{7D875F1B-702D-4CDD-A1CB-6832E09594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03870" y="4829315"/>
            <a:ext cx="39808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6ABDBDCC-1718-43A2-8C19-20C9D9B302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105573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omparison - te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1CEDB816-C1A5-7A43-B070-9877E6A6B3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273844"/>
            <a:ext cx="3977640" cy="450056"/>
          </a:xfrm>
        </p:spPr>
        <p:txBody>
          <a:bodyPr lIns="91440" anchor="ctr">
            <a:noAutofit/>
          </a:bodyPr>
          <a:lstStyle>
            <a:lvl1pPr>
              <a:defRPr sz="1800" b="0" i="0">
                <a:solidFill>
                  <a:schemeClr val="tx1"/>
                </a:solidFill>
                <a:latin typeface="Century Gothic" panose="020B0502020202020204" pitchFamily="34" charset="0"/>
                <a:ea typeface="Roboto Regular" panose="02000000000000000000" pitchFamily="2" charset="0"/>
                <a:cs typeface="Century Gothic" panose="020B0502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F75E5180-70F1-0F4C-AC6B-7F40682D4D8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7200" y="958103"/>
            <a:ext cx="3977640" cy="3634740"/>
          </a:xfrm>
        </p:spPr>
        <p:txBody>
          <a:bodyPr wrap="square" lIns="91440" numCol="1" spcCol="457200">
            <a:normAutofit/>
          </a:bodyPr>
          <a:lstStyle>
            <a:lvl1pPr marL="0" indent="0">
              <a:lnSpc>
                <a:spcPct val="100000"/>
              </a:lnSpc>
              <a:buNone/>
              <a:defRPr sz="1500" b="0" i="0">
                <a:solidFill>
                  <a:schemeClr val="tx1"/>
                </a:solidFill>
              </a:defRPr>
            </a:lvl1pPr>
            <a:lvl2pPr marL="342900" indent="0">
              <a:lnSpc>
                <a:spcPct val="100000"/>
              </a:lnSpc>
              <a:buNone/>
              <a:defRPr sz="1500" b="0" i="0">
                <a:solidFill>
                  <a:schemeClr val="tx1"/>
                </a:solidFill>
              </a:defRPr>
            </a:lvl2pPr>
            <a:lvl3pPr marL="685800" indent="0">
              <a:lnSpc>
                <a:spcPct val="100000"/>
              </a:lnSpc>
              <a:buNone/>
              <a:defRPr sz="1500" b="0" i="0">
                <a:solidFill>
                  <a:schemeClr val="tx1"/>
                </a:solidFill>
              </a:defRPr>
            </a:lvl3pPr>
            <a:lvl4pPr marL="1028700" indent="0">
              <a:lnSpc>
                <a:spcPct val="100000"/>
              </a:lnSpc>
              <a:buNone/>
              <a:defRPr sz="1500" b="0" i="0">
                <a:solidFill>
                  <a:schemeClr val="tx1"/>
                </a:solidFill>
              </a:defRPr>
            </a:lvl4pPr>
            <a:lvl5pPr marL="1371600" indent="0">
              <a:lnSpc>
                <a:spcPct val="100000"/>
              </a:lnSpc>
              <a:buNone/>
              <a:defRPr sz="1500" b="0" i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86EDE3-4A66-2845-BD40-75FA8BA15DCA}"/>
              </a:ext>
            </a:extLst>
          </p:cNvPr>
          <p:cNvSpPr/>
          <p:nvPr/>
        </p:nvSpPr>
        <p:spPr>
          <a:xfrm>
            <a:off x="4594859" y="1"/>
            <a:ext cx="4549141" cy="5143500"/>
          </a:xfrm>
          <a:prstGeom prst="rect">
            <a:avLst/>
          </a:prstGeom>
          <a:solidFill>
            <a:srgbClr val="2A6D3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b="0" i="0">
              <a:latin typeface="Roboto Regular" panose="02000000000000000000" pitchFamily="2" charset="0"/>
            </a:endParaRP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25FC0421-F896-4CAF-A4A1-DAE51A6F8E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03870" y="4829315"/>
            <a:ext cx="39808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6ABDBDCC-1718-43A2-8C19-20C9D9B302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100560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Title Slide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A815705-37BD-C148-9759-40BD7BE3BC4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0437" y="481062"/>
            <a:ext cx="5623127" cy="1370018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7830452-2F15-A442-93D2-7F306E8C3D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2463450"/>
            <a:ext cx="6858000" cy="940832"/>
          </a:xfrm>
        </p:spPr>
        <p:txBody>
          <a:bodyPr anchor="b">
            <a:noAutofit/>
          </a:bodyPr>
          <a:lstStyle>
            <a:lvl1pPr algn="ctr">
              <a:defRPr sz="3300" b="0" i="0">
                <a:latin typeface="Century Gothic" panose="020B0502020202020204" pitchFamily="34" charset="0"/>
                <a:ea typeface="Century Gothic" panose="020B0502020202020204" pitchFamily="34" charset="0"/>
                <a:cs typeface="Century Gothic" panose="020B0502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3C927890-C036-DB42-B638-5DA2F06B3C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473338"/>
            <a:ext cx="6858000" cy="624602"/>
          </a:xfrm>
        </p:spPr>
        <p:txBody>
          <a:bodyPr>
            <a:normAutofit/>
          </a:bodyPr>
          <a:lstStyle>
            <a:lvl1pPr marL="0" indent="0" algn="ctr">
              <a:buNone/>
              <a:defRPr sz="2100" b="0" i="0"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2C3184-2401-8645-8F8A-90714AC4F031}"/>
              </a:ext>
            </a:extLst>
          </p:cNvPr>
          <p:cNvSpPr txBox="1"/>
          <p:nvPr userDrawn="1"/>
        </p:nvSpPr>
        <p:spPr>
          <a:xfrm>
            <a:off x="3941862" y="4780430"/>
            <a:ext cx="126028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5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</a:rPr>
              <a:t>Cenergistic.com</a:t>
            </a:r>
          </a:p>
        </p:txBody>
      </p:sp>
    </p:spTree>
    <p:extLst>
      <p:ext uri="{BB962C8B-B14F-4D97-AF65-F5344CB8AC3E}">
        <p14:creationId xmlns:p14="http://schemas.microsoft.com/office/powerpoint/2010/main" val="27634953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273844"/>
            <a:ext cx="8229600" cy="450056"/>
          </a:xfrm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00" b="0" i="0" kern="1200" dirty="0">
                <a:solidFill>
                  <a:schemeClr val="tx1"/>
                </a:solidFill>
                <a:latin typeface="Century Gothic" panose="020B0502020202020204" pitchFamily="34" charset="0"/>
                <a:ea typeface="Roboto Regular" panose="02000000000000000000" pitchFamily="2" charset="0"/>
                <a:cs typeface="Century Gothic" panose="020B0502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943CD397-CB4D-4776-A3D5-5C8E692AAC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484125" y="4810506"/>
            <a:ext cx="350596" cy="22341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676">
                <a:solidFill>
                  <a:srgbClr val="939598"/>
                </a:solidFill>
                <a:latin typeface="Century Gothic" panose="020B0502020202020204" pitchFamily="34" charset="0"/>
              </a:defRPr>
            </a:lvl1pPr>
          </a:lstStyle>
          <a:p>
            <a:fld id="{6ABDBDCC-1718-43A2-8C19-20C9D9B302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7393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3">
            <a:extLst>
              <a:ext uri="{FF2B5EF4-FFF2-40B4-BE49-F238E27FC236}">
                <a16:creationId xmlns:a16="http://schemas.microsoft.com/office/drawing/2014/main" id="{4BC2FB00-1978-416C-8253-00FEC3139C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484125" y="4810506"/>
            <a:ext cx="350596" cy="22341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676">
                <a:solidFill>
                  <a:srgbClr val="939598"/>
                </a:solidFill>
                <a:latin typeface="Century Gothic" panose="020B0502020202020204" pitchFamily="34" charset="0"/>
              </a:defRPr>
            </a:lvl1pPr>
          </a:lstStyle>
          <a:p>
            <a:fld id="{6ABDBDCC-1718-43A2-8C19-20C9D9B302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0315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Divider Slider - blu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35317CEC-3966-F449-AD59-0611AEFFBE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704850"/>
            <a:ext cx="6858000" cy="1171575"/>
          </a:xfrm>
        </p:spPr>
        <p:txBody>
          <a:bodyPr anchor="ctr">
            <a:normAutofit/>
          </a:bodyPr>
          <a:lstStyle>
            <a:lvl1pPr algn="ctr">
              <a:defRPr sz="3300" b="0" i="0">
                <a:solidFill>
                  <a:schemeClr val="bg1"/>
                </a:solidFill>
                <a:latin typeface="Century Gothic" panose="020B0502020202020204" pitchFamily="34" charset="0"/>
                <a:ea typeface="Century Gothic" panose="020B0502020202020204" pitchFamily="34" charset="0"/>
                <a:cs typeface="Century Gothic" panose="020B0502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DE3D2E2-66F4-0E4A-A64A-F20887EC4454}"/>
              </a:ext>
            </a:extLst>
          </p:cNvPr>
          <p:cNvSpPr/>
          <p:nvPr userDrawn="1"/>
        </p:nvSpPr>
        <p:spPr>
          <a:xfrm>
            <a:off x="0" y="2571750"/>
            <a:ext cx="9141714" cy="2571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b="0" i="0">
              <a:latin typeface="Roboto Regular" panose="02000000000000000000" pitchFamily="2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3B4256-372A-427F-9413-3117C2AD8B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484125" y="4810506"/>
            <a:ext cx="350596" cy="22341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676">
                <a:solidFill>
                  <a:srgbClr val="939598"/>
                </a:solidFill>
                <a:latin typeface="Century Gothic" panose="020B0502020202020204" pitchFamily="34" charset="0"/>
              </a:defRPr>
            </a:lvl1pPr>
          </a:lstStyle>
          <a:p>
            <a:fld id="{6ABDBDCC-1718-43A2-8C19-20C9D9B302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40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611D5C5D-6FD3-7449-A3EA-E5668FAE34C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t="4200" r="11399" b="15778"/>
          <a:stretch/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887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4800600"/>
            <a:ext cx="9144000" cy="342900"/>
          </a:xfrm>
          <a:prstGeom prst="rect">
            <a:avLst/>
          </a:prstGeom>
          <a:solidFill>
            <a:srgbClr val="2A6D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750737"/>
            <a:ext cx="9143989" cy="49863"/>
          </a:xfrm>
          <a:prstGeom prst="rect">
            <a:avLst/>
          </a:prstGeom>
          <a:solidFill>
            <a:srgbClr val="5895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4350" y="214953"/>
            <a:ext cx="8115300" cy="50084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880789"/>
            <a:ext cx="8115300" cy="3724826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4351" y="4800601"/>
            <a:ext cx="1854203" cy="3180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1BEF0D-F0BB-DE4B-95CE-6DB70DBA9567}" type="datetimeFigureOut">
              <a:rPr lang="en-US" smtClean="0"/>
              <a:pPr/>
              <a:t>6/4/2024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4800601"/>
            <a:ext cx="3617103" cy="3180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 cap="all" baseline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4800601"/>
            <a:ext cx="1204306" cy="3180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6ABDBDCC-1718-43A2-8C19-20C9D9B3025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/>
          <p:cNvCxnSpPr>
            <a:cxnSpLocks/>
          </p:cNvCxnSpPr>
          <p:nvPr/>
        </p:nvCxnSpPr>
        <p:spPr>
          <a:xfrm>
            <a:off x="514350" y="715793"/>
            <a:ext cx="811530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8375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hf hdr="0" ft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2700" kern="1200" spc="-38" baseline="0">
          <a:solidFill>
            <a:schemeClr val="tx1">
              <a:lumMod val="75000"/>
              <a:lumOff val="25000"/>
            </a:schemeClr>
          </a:solidFill>
          <a:latin typeface="Century Gothic" panose="020B0502020202020204" pitchFamily="34" charset="0"/>
          <a:ea typeface="+mj-ea"/>
          <a:cs typeface="+mj-cs"/>
        </a:defRPr>
      </a:lvl1pPr>
    </p:titleStyle>
    <p:bodyStyle>
      <a:lvl1pPr marL="68580" indent="-6858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8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288036" indent="-137160" algn="l" defTabSz="685800" rtl="0" eaLnBrk="1" latinLnBrk="0" hangingPunct="1">
        <a:lnSpc>
          <a:spcPct val="110000"/>
        </a:lnSpc>
        <a:spcBef>
          <a:spcPts val="450"/>
        </a:spcBef>
        <a:spcAft>
          <a:spcPts val="0"/>
        </a:spcAft>
        <a:buClr>
          <a:schemeClr val="tx1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425196" indent="-137160" algn="l" defTabSz="685800" rtl="0" eaLnBrk="1" latinLnBrk="0" hangingPunct="1">
        <a:lnSpc>
          <a:spcPct val="110000"/>
        </a:lnSpc>
        <a:spcBef>
          <a:spcPts val="450"/>
        </a:spcBef>
        <a:spcAft>
          <a:spcPts val="0"/>
        </a:spcAft>
        <a:buClr>
          <a:schemeClr val="tx1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562356" indent="-137160" algn="l" defTabSz="685800" rtl="0" eaLnBrk="1" latinLnBrk="0" hangingPunct="1">
        <a:lnSpc>
          <a:spcPct val="110000"/>
        </a:lnSpc>
        <a:spcBef>
          <a:spcPts val="450"/>
        </a:spcBef>
        <a:spcAft>
          <a:spcPts val="0"/>
        </a:spcAft>
        <a:buClr>
          <a:schemeClr val="tx1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699516" indent="-137160" algn="l" defTabSz="685800" rtl="0" eaLnBrk="1" latinLnBrk="0" hangingPunct="1">
        <a:lnSpc>
          <a:spcPct val="110000"/>
        </a:lnSpc>
        <a:spcBef>
          <a:spcPts val="450"/>
        </a:spcBef>
        <a:spcAft>
          <a:spcPts val="0"/>
        </a:spcAft>
        <a:buClr>
          <a:schemeClr val="tx1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8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9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1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2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>
            <a:extLst>
              <a:ext uri="{FF2B5EF4-FFF2-40B4-BE49-F238E27FC236}">
                <a16:creationId xmlns:a16="http://schemas.microsoft.com/office/drawing/2014/main" id="{2AC15CD0-B637-43A0-B368-4EC0BF373A08}"/>
              </a:ext>
            </a:extLst>
          </p:cNvPr>
          <p:cNvSpPr txBox="1">
            <a:spLocks/>
          </p:cNvSpPr>
          <p:nvPr/>
        </p:nvSpPr>
        <p:spPr>
          <a:xfrm>
            <a:off x="113414" y="0"/>
            <a:ext cx="5291942" cy="487165"/>
          </a:xfrm>
          <a:prstGeom prst="rect">
            <a:avLst/>
          </a:prstGeom>
        </p:spPr>
        <p:txBody>
          <a:bodyPr lIns="68580" tIns="34290" rIns="68580" bIns="34290"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i="0" kern="1200">
                <a:solidFill>
                  <a:schemeClr val="tx1"/>
                </a:solidFill>
                <a:latin typeface="Century Gothic" panose="020B0502020202020204" pitchFamily="34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pPr defTabSz="685800">
              <a:lnSpc>
                <a:spcPct val="110000"/>
              </a:lnSpc>
            </a:pPr>
            <a:r>
              <a:rPr lang="en-US" sz="2400" b="1" dirty="0">
                <a:solidFill>
                  <a:prstClr val="black"/>
                </a:solidFill>
                <a:latin typeface="Avenir Next LT Pro" panose="020B0504020202020204" pitchFamily="34" charset="0"/>
                <a:cs typeface="Arial"/>
              </a:rPr>
              <a:t>Broken Arrow Public Schools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B726F8-D9D2-4F7B-A2B6-480EBF37FF96}"/>
              </a:ext>
            </a:extLst>
          </p:cNvPr>
          <p:cNvSpPr txBox="1"/>
          <p:nvPr/>
        </p:nvSpPr>
        <p:spPr>
          <a:xfrm>
            <a:off x="3966544" y="4829386"/>
            <a:ext cx="1210909" cy="335912"/>
          </a:xfrm>
          <a:prstGeom prst="rect">
            <a:avLst/>
          </a:prstGeom>
          <a:noFill/>
        </p:spPr>
        <p:txBody>
          <a:bodyPr wrap="none" rtlCol="0" anchor="ctr" anchorCtr="0">
            <a:noAutofit/>
          </a:bodyPr>
          <a:lstStyle/>
          <a:p>
            <a:pPr algn="ctr" defTabSz="342900"/>
            <a:r>
              <a:rPr lang="en-US" sz="1050">
                <a:solidFill>
                  <a:prstClr val="white"/>
                </a:solidFill>
                <a:latin typeface="Avenir Next LT Pro" panose="020B0504020202020204" pitchFamily="34" charset="0"/>
              </a:rPr>
              <a:t>Cenergistic.com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64B95D8-14B4-9528-C9B2-2EF2598A5074}"/>
              </a:ext>
            </a:extLst>
          </p:cNvPr>
          <p:cNvGrpSpPr/>
          <p:nvPr/>
        </p:nvGrpSpPr>
        <p:grpSpPr>
          <a:xfrm>
            <a:off x="6655627" y="3240593"/>
            <a:ext cx="2374959" cy="1465413"/>
            <a:chOff x="3384521" y="826653"/>
            <a:chExt cx="2374959" cy="1465413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29329FB0-F915-DD4C-C3B1-19C7B9AAE62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384521" y="1893860"/>
              <a:ext cx="2374959" cy="398206"/>
            </a:xfrm>
            <a:prstGeom prst="rect">
              <a:avLst/>
            </a:prstGeom>
          </p:spPr>
        </p:pic>
        <p:pic>
          <p:nvPicPr>
            <p:cNvPr id="11" name="Picture 10" descr="Logo&#10;&#10;Description automatically generated">
              <a:extLst>
                <a:ext uri="{FF2B5EF4-FFF2-40B4-BE49-F238E27FC236}">
                  <a16:creationId xmlns:a16="http://schemas.microsoft.com/office/drawing/2014/main" id="{A0325C25-B212-8785-63F1-96DE67D179B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5812" t="2627" r="6332" b="3552"/>
            <a:stretch/>
          </p:blipFill>
          <p:spPr>
            <a:xfrm>
              <a:off x="4051300" y="826653"/>
              <a:ext cx="1041400" cy="1112096"/>
            </a:xfrm>
            <a:prstGeom prst="rect">
              <a:avLst/>
            </a:prstGeom>
          </p:spPr>
        </p:pic>
      </p:grpSp>
      <p:sp>
        <p:nvSpPr>
          <p:cNvPr id="2" name="TextBox 9">
            <a:extLst>
              <a:ext uri="{FF2B5EF4-FFF2-40B4-BE49-F238E27FC236}">
                <a16:creationId xmlns:a16="http://schemas.microsoft.com/office/drawing/2014/main" id="{B5F8F8E9-F912-426B-548B-F67454CC46AC}"/>
              </a:ext>
            </a:extLst>
          </p:cNvPr>
          <p:cNvSpPr txBox="1"/>
          <p:nvPr/>
        </p:nvSpPr>
        <p:spPr>
          <a:xfrm>
            <a:off x="5561248" y="74305"/>
            <a:ext cx="3582752" cy="3385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en-US" sz="1600" dirty="0">
                <a:latin typeface="Avenir Next LT Pro" panose="020B0504020202020204" pitchFamily="34" charset="0"/>
                <a:ea typeface="ＭＳ Ｐゴシック"/>
              </a:rPr>
              <a:t>2024 Renew America's Schools Prize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D6A7447-7F92-7A83-E3E9-1913ABBB139A}"/>
              </a:ext>
            </a:extLst>
          </p:cNvPr>
          <p:cNvSpPr txBox="1">
            <a:spLocks/>
          </p:cNvSpPr>
          <p:nvPr/>
        </p:nvSpPr>
        <p:spPr bwMode="auto">
          <a:xfrm>
            <a:off x="113413" y="493932"/>
            <a:ext cx="8926169" cy="2568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 xmlns:lc="http://schemas.openxmlformats.org/drawingml/2006/lockedCanvas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xmlns:lc="http://schemas.openxmlformats.org/drawingml/2006/lockedCanvas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xmlns:lc="http://schemas.openxmlformats.org/drawingml/2006/lockedCanvas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600" b="1" dirty="0">
                <a:solidFill>
                  <a:schemeClr val="tx1"/>
                </a:solidFill>
                <a:latin typeface="Avenir Next LT Pro" panose="020B0504020202020204" pitchFamily="34" charset="0"/>
                <a:cs typeface="Calibri" panose="020F0502020204030204" pitchFamily="34" charset="0"/>
              </a:rPr>
              <a:t>40+ Year Old Buildings Need More Energy Efficiency</a:t>
            </a:r>
          </a:p>
          <a:p>
            <a:pPr marL="400050" lvl="1">
              <a:spcAft>
                <a:spcPts val="1200"/>
              </a:spcAft>
            </a:pPr>
            <a:r>
              <a:rPr lang="en-US" sz="1600" b="1" dirty="0">
                <a:latin typeface="Avenir Next LT Pro" panose="020B0504020202020204" pitchFamily="34" charset="0"/>
                <a:cs typeface="Calibri"/>
              </a:rPr>
              <a:t>Project Description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500" dirty="0">
                <a:solidFill>
                  <a:schemeClr val="tx1"/>
                </a:solidFill>
                <a:latin typeface="Avenir Next LT Pro" panose="020B0504020202020204" pitchFamily="34" charset="0"/>
                <a:ea typeface="Calibri" panose="020F0502020204030204" pitchFamily="34" charset="0"/>
                <a:cs typeface="Calibri Light"/>
              </a:rPr>
              <a:t>Upgrading buildings over 40 years old will optimize energy usage and create a more comfortable learning environment for students and staff.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600" b="1" dirty="0">
                <a:solidFill>
                  <a:schemeClr val="tx1"/>
                </a:solidFill>
                <a:latin typeface="Avenir Next LT Pro" panose="020B0504020202020204" pitchFamily="34" charset="0"/>
                <a:cs typeface="Calibri"/>
              </a:rPr>
              <a:t>Summary of Need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500" dirty="0">
                <a:solidFill>
                  <a:schemeClr val="tx1"/>
                </a:solidFill>
                <a:latin typeface="Avenir Next LT Pro" panose="020B0504020202020204" pitchFamily="34" charset="0"/>
                <a:ea typeface="Calibri" panose="020F0502020204030204" pitchFamily="34" charset="0"/>
                <a:cs typeface="Calibri Light"/>
              </a:rPr>
              <a:t>11 sites have minimal or no EMS, making it challenging to conserve energy and monitor HVAC systems, which are essential for maintaining the comfort of staff and students.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BE627D32-1FF8-F884-371D-81B93D06B79D}"/>
              </a:ext>
            </a:extLst>
          </p:cNvPr>
          <p:cNvSpPr txBox="1">
            <a:spLocks/>
          </p:cNvSpPr>
          <p:nvPr/>
        </p:nvSpPr>
        <p:spPr bwMode="auto">
          <a:xfrm>
            <a:off x="104418" y="2951256"/>
            <a:ext cx="6551208" cy="271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 xmlns:lc="http://schemas.openxmlformats.org/drawingml/2006/lockedCanvas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xmlns:lc="http://schemas.openxmlformats.org/drawingml/2006/lockedCanvas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xmlns:lc="http://schemas.openxmlformats.org/drawingml/2006/lockedCanvas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600" b="1" dirty="0">
                <a:latin typeface="Avenir Next LT Pro" panose="020B0504020202020204" pitchFamily="34" charset="0"/>
                <a:cs typeface="Calibri"/>
              </a:rPr>
              <a:t>Project Goals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500" dirty="0">
                <a:solidFill>
                  <a:schemeClr val="tx1"/>
                </a:solidFill>
                <a:latin typeface="Avenir Next LT Pro" panose="020B0504020202020204" pitchFamily="34" charset="0"/>
                <a:ea typeface="Calibri" panose="020F0502020204030204" pitchFamily="34" charset="0"/>
                <a:cs typeface="Calibri Light"/>
              </a:rPr>
              <a:t>Securing this funding will enable Broken Arrow Public Schools to create more comfortable, energy-efficient, and environmentally responsible educational environments. We are motivated by the potential to enhance the learning experience, achieve significant cost savings, and contribute to broader sustainability goals.</a:t>
            </a:r>
          </a:p>
        </p:txBody>
      </p:sp>
    </p:spTree>
    <p:extLst>
      <p:ext uri="{BB962C8B-B14F-4D97-AF65-F5344CB8AC3E}">
        <p14:creationId xmlns:p14="http://schemas.microsoft.com/office/powerpoint/2010/main" val="456891061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021 Cenergistic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21 Cenergistic" id="{C0803E7D-A74C-4D49-A315-FDC288E5E26A}" vid="{97BEBDA0-B167-4C6D-9067-631DD67923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7467f502-895c-49bc-bf1f-9786b4b7ae7a">PYJYRHAVJRNU-1790018770-626054</_dlc_DocId>
    <_dlc_DocIdUrl xmlns="7467f502-895c-49bc-bf1f-9786b4b7ae7a">
      <Url>https://cenergistic.sharepoint.com/sites/C360Documents/_layouts/15/DocIdRedir.aspx?ID=PYJYRHAVJRNU-1790018770-626054</Url>
      <Description>PYJYRHAVJRNU-1790018770-626054</Description>
    </_dlc_DocIdUrl>
    <SharedWithUsers xmlns="7467f502-895c-49bc-bf1f-9786b4b7ae7a">
      <UserInfo>
        <DisplayName>Rob Sullivent</DisplayName>
        <AccountId>640</AccountId>
        <AccountType/>
      </UserInfo>
      <UserInfo>
        <DisplayName>Michael Hillenbrand</DisplayName>
        <AccountId>265</AccountId>
        <AccountType/>
      </UserInfo>
      <UserInfo>
        <DisplayName>Stephanie McDermott</DisplayName>
        <AccountId>434</AccountId>
        <AccountType/>
      </UserInfo>
      <UserInfo>
        <DisplayName>Jacob Keene</DisplayName>
        <AccountId>73</AccountId>
        <AccountType/>
      </UserInfo>
      <UserInfo>
        <DisplayName>Troy Williams</DisplayName>
        <AccountId>2099</AccountId>
        <AccountType/>
      </UserInfo>
    </SharedWithUsers>
    <_ip_UnifiedCompliancePolicyUIAction xmlns="http://schemas.microsoft.com/sharepoint/v3" xsi:nil="true"/>
    <TaxCatchAll xmlns="7467f502-895c-49bc-bf1f-9786b4b7ae7a" xsi:nil="true"/>
    <lcf76f155ced4ddcb4097134ff3c332f xmlns="f387002c-ad31-4fdc-8902-dcc9d0f1fea9">
      <Terms xmlns="http://schemas.microsoft.com/office/infopath/2007/PartnerControls"/>
    </lcf76f155ced4ddcb4097134ff3c332f>
    <_ip_UnifiedCompliancePolicyProperties xmlns="http://schemas.microsoft.com/sharepoint/v3" xsi:nil="true"/>
  </documentManagement>
</p:properti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63E3F26599264FA44005DA7319C09D" ma:contentTypeVersion="20" ma:contentTypeDescription="Create a new document." ma:contentTypeScope="" ma:versionID="16eb718549fa45d56a228f01fd528a52">
  <xsd:schema xmlns:xsd="http://www.w3.org/2001/XMLSchema" xmlns:xs="http://www.w3.org/2001/XMLSchema" xmlns:p="http://schemas.microsoft.com/office/2006/metadata/properties" xmlns:ns1="http://schemas.microsoft.com/sharepoint/v3" xmlns:ns2="7467f502-895c-49bc-bf1f-9786b4b7ae7a" xmlns:ns3="f387002c-ad31-4fdc-8902-dcc9d0f1fea9" targetNamespace="http://schemas.microsoft.com/office/2006/metadata/properties" ma:root="true" ma:fieldsID="0d81d4ee65a46b9a6183ade1d10191ff" ns1:_="" ns2:_="" ns3:_="">
    <xsd:import namespace="http://schemas.microsoft.com/sharepoint/v3"/>
    <xsd:import namespace="7467f502-895c-49bc-bf1f-9786b4b7ae7a"/>
    <xsd:import namespace="f387002c-ad31-4fdc-8902-dcc9d0f1fea9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2:SharedWithUsers" minOccurs="0"/>
                <xsd:element ref="ns2:SharedWithDetails" minOccurs="0"/>
                <xsd:element ref="ns3:MediaServiceLocation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1:_ip_UnifiedCompliancePolicyProperties" minOccurs="0"/>
                <xsd:element ref="ns1:_ip_UnifiedCompliancePolicyUIAction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7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8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67f502-895c-49bc-bf1f-9786b4b7ae7a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9436e7a6-3a99-4636-93a0-5d897b6dfeea}" ma:internalName="TaxCatchAll" ma:showField="CatchAllData" ma:web="7467f502-895c-49bc-bf1f-9786b4b7ae7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387002c-ad31-4fdc-8902-dcc9d0f1fea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Location" ma:index="17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8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2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839e2a9b-e3d5-4f28-b450-cd0d0c6638e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9CB5ADC-D52C-4744-AD1A-970014528D3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412D5BA-1548-4A4B-8AB5-A6A0725C4AC5}">
  <ds:schemaRefs>
    <ds:schemaRef ds:uri="f387002c-ad31-4fdc-8902-dcc9d0f1fea9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microsoft.com/sharepoint/v3"/>
    <ds:schemaRef ds:uri="http://schemas.openxmlformats.org/package/2006/metadata/core-properties"/>
    <ds:schemaRef ds:uri="http://purl.org/dc/dcmitype/"/>
    <ds:schemaRef ds:uri="http://www.w3.org/XML/1998/namespace"/>
    <ds:schemaRef ds:uri="http://schemas.microsoft.com/office/infopath/2007/PartnerControls"/>
    <ds:schemaRef ds:uri="7467f502-895c-49bc-bf1f-9786b4b7ae7a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6621379A-9238-4C7B-B7EC-61A673B337A0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D806CBC3-7E42-4FF4-9B6A-8AF524D557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467f502-895c-49bc-bf1f-9786b4b7ae7a"/>
    <ds:schemaRef ds:uri="f387002c-ad31-4fdc-8902-dcc9d0f1fea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974</TotalTime>
  <Words>127</Words>
  <Application>Microsoft Office PowerPoint</Application>
  <PresentationFormat>On-screen Show (16:9)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Avenir Next LT Pro</vt:lpstr>
      <vt:lpstr>Calibri</vt:lpstr>
      <vt:lpstr>Century Gothic</vt:lpstr>
      <vt:lpstr>Roboto Regular</vt:lpstr>
      <vt:lpstr>Custom Design</vt:lpstr>
      <vt:lpstr>2021 Cenergistic</vt:lpstr>
      <vt:lpstr>PowerPoint Presentation</vt:lpstr>
    </vt:vector>
  </TitlesOfParts>
  <Company>Ergun Kayis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Mirije Shefiti</dc:creator>
  <cp:lastModifiedBy>Jadon Dykes</cp:lastModifiedBy>
  <cp:revision>35</cp:revision>
  <cp:lastPrinted>2019-04-03T18:07:35Z</cp:lastPrinted>
  <dcterms:created xsi:type="dcterms:W3CDTF">2014-07-08T04:55:45Z</dcterms:created>
  <dcterms:modified xsi:type="dcterms:W3CDTF">2024-06-04T20:15:50Z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0x010100D863E3F26599264FA44005DA7319C09D</vt:lpwstr>
  </property>
  <property fmtid="{D5CDD505-2E9C-101B-9397-08002B2CF9AE}" pid="3" name="_dlc_DocIdItemGuid">
    <vt:lpwstr>642eb039-f188-428a-babd-9d7fe90d5292</vt:lpwstr>
  </property>
  <property fmtid="{D5CDD505-2E9C-101B-9397-08002B2CF9AE}" pid="4" name="MediaServiceImageTags">
    <vt:lpwstr/>
  </property>
</Properties>
</file>