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6" r:id="rId3"/>
    <p:sldMasterId id="2147483657" r:id="rId4"/>
  </p:sldMasterIdLst>
  <p:notesMasterIdLst>
    <p:notesMasterId r:id="rId5"/>
  </p:notesMasterIdLst>
  <p:sldIdLst>
    <p:sldId id="256" r:id="rId6"/>
  </p:sldIdLst>
  <p:sldSz cy="6858000" cx="12192000"/>
  <p:notesSz cx="6858000" cy="9144000"/>
  <p:embeddedFontLst>
    <p:embeddedFont>
      <p:font typeface="Libre Franklin"/>
      <p:regular r:id="rId7"/>
      <p:bold r:id="rId8"/>
      <p:italic r:id="rId9"/>
      <p:boldItalic r:id="rId10"/>
    </p:embeddedFont>
    <p:embeddedFont>
      <p:font typeface="Libre Franklin Medium"/>
      <p:regular r:id="rId11"/>
      <p:bold r:id="rId12"/>
      <p:italic r:id="rId13"/>
      <p:boldItalic r:id="rId14"/>
    </p:embeddedFont>
    <p:embeddedFont>
      <p:font typeface="Quattrocento Sans"/>
      <p:regular r:id="rId15"/>
      <p:bold r:id="rId16"/>
      <p:italic r:id="rId17"/>
      <p:boldItalic r:id="rId18"/>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11" Type="http://schemas.openxmlformats.org/officeDocument/2006/relationships/font" Target="fonts/LibreFranklinMedium-regular.fntdata"/><Relationship Id="rId10" Type="http://schemas.openxmlformats.org/officeDocument/2006/relationships/font" Target="fonts/LibreFranklin-boldItalic.fntdata"/><Relationship Id="rId13" Type="http://schemas.openxmlformats.org/officeDocument/2006/relationships/font" Target="fonts/LibreFranklinMedium-italic.fntdata"/><Relationship Id="rId12" Type="http://schemas.openxmlformats.org/officeDocument/2006/relationships/font" Target="fonts/LibreFranklinMedium-bold.fntdata"/><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slideMaster" Target="slideMasters/slideMaster2.xml"/><Relationship Id="rId9" Type="http://schemas.openxmlformats.org/officeDocument/2006/relationships/font" Target="fonts/LibreFranklin-italic.fntdata"/><Relationship Id="rId15" Type="http://schemas.openxmlformats.org/officeDocument/2006/relationships/font" Target="fonts/QuattrocentoSans-regular.fntdata"/><Relationship Id="rId14" Type="http://schemas.openxmlformats.org/officeDocument/2006/relationships/font" Target="fonts/LibreFranklinMedium-boldItalic.fntdata"/><Relationship Id="rId17" Type="http://schemas.openxmlformats.org/officeDocument/2006/relationships/font" Target="fonts/QuattrocentoSans-italic.fntdata"/><Relationship Id="rId16" Type="http://schemas.openxmlformats.org/officeDocument/2006/relationships/font" Target="fonts/QuattrocentoSans-bold.fntdata"/><Relationship Id="rId5" Type="http://schemas.openxmlformats.org/officeDocument/2006/relationships/notesMaster" Target="notesMasters/notesMaster1.xml"/><Relationship Id="rId6" Type="http://schemas.openxmlformats.org/officeDocument/2006/relationships/slide" Target="slides/slide1.xml"/><Relationship Id="rId18" Type="http://schemas.openxmlformats.org/officeDocument/2006/relationships/font" Target="fonts/QuattrocentoSans-boldItalic.fntdata"/><Relationship Id="rId7" Type="http://schemas.openxmlformats.org/officeDocument/2006/relationships/font" Target="fonts/LibreFranklin-regular.fntdata"/><Relationship Id="rId8" Type="http://schemas.openxmlformats.org/officeDocument/2006/relationships/font" Target="fonts/LibreFranklin-bold.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 name="Shape 65"/>
        <p:cNvGrpSpPr/>
        <p:nvPr/>
      </p:nvGrpSpPr>
      <p:grpSpPr>
        <a:xfrm>
          <a:off x="0" y="0"/>
          <a:ext cx="0" cy="0"/>
          <a:chOff x="0" y="0"/>
          <a:chExt cx="0" cy="0"/>
        </a:xfrm>
      </p:grpSpPr>
      <p:sp>
        <p:nvSpPr>
          <p:cNvPr id="66" name="Google Shape;66;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7" name="Google Shape;67;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 column - white">
  <p:cSld name="1 column - white">
    <p:spTree>
      <p:nvGrpSpPr>
        <p:cNvPr id="17" name="Shape 17"/>
        <p:cNvGrpSpPr/>
        <p:nvPr/>
      </p:nvGrpSpPr>
      <p:grpSpPr>
        <a:xfrm>
          <a:off x="0" y="0"/>
          <a:ext cx="0" cy="0"/>
          <a:chOff x="0" y="0"/>
          <a:chExt cx="0" cy="0"/>
        </a:xfrm>
      </p:grpSpPr>
      <p:sp>
        <p:nvSpPr>
          <p:cNvPr id="18" name="Google Shape;18;p2"/>
          <p:cNvSpPr txBox="1"/>
          <p:nvPr>
            <p:ph idx="1" type="body"/>
          </p:nvPr>
        </p:nvSpPr>
        <p:spPr>
          <a:xfrm>
            <a:off x="477615" y="1046532"/>
            <a:ext cx="11236267" cy="5370703"/>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rgbClr val="282B2E"/>
              </a:buClr>
              <a:buSzPts val="1800"/>
              <a:buChar char="•"/>
              <a:defRPr/>
            </a:lvl1pPr>
            <a:lvl2pPr indent="-342900" lvl="1" marL="914400" algn="l">
              <a:lnSpc>
                <a:spcPct val="100000"/>
              </a:lnSpc>
              <a:spcBef>
                <a:spcPts val="360"/>
              </a:spcBef>
              <a:spcAft>
                <a:spcPts val="0"/>
              </a:spcAft>
              <a:buClr>
                <a:srgbClr val="282B2E"/>
              </a:buClr>
              <a:buSzPts val="1800"/>
              <a:buChar char="–"/>
              <a:defRPr/>
            </a:lvl2pPr>
            <a:lvl3pPr indent="-342900" lvl="2" marL="1371600" algn="l">
              <a:lnSpc>
                <a:spcPct val="100000"/>
              </a:lnSpc>
              <a:spcBef>
                <a:spcPts val="360"/>
              </a:spcBef>
              <a:spcAft>
                <a:spcPts val="0"/>
              </a:spcAft>
              <a:buClr>
                <a:srgbClr val="282B2E"/>
              </a:buClr>
              <a:buSzPts val="1800"/>
              <a:buChar char="•"/>
              <a:defRPr/>
            </a:lvl3pPr>
            <a:lvl4pPr indent="-342900" lvl="3" marL="1828800" algn="l">
              <a:lnSpc>
                <a:spcPct val="100000"/>
              </a:lnSpc>
              <a:spcBef>
                <a:spcPts val="360"/>
              </a:spcBef>
              <a:spcAft>
                <a:spcPts val="0"/>
              </a:spcAft>
              <a:buClr>
                <a:srgbClr val="282B2E"/>
              </a:buClr>
              <a:buSzPts val="1800"/>
              <a:buChar char="–"/>
              <a:defRPr/>
            </a:lvl4pPr>
            <a:lvl5pPr indent="-342900" lvl="4" marL="2286000" algn="l">
              <a:lnSpc>
                <a:spcPct val="100000"/>
              </a:lnSpc>
              <a:spcBef>
                <a:spcPts val="360"/>
              </a:spcBef>
              <a:spcAft>
                <a:spcPts val="0"/>
              </a:spcAft>
              <a:buClr>
                <a:srgbClr val="282B2E"/>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19" name="Google Shape;19;p2"/>
          <p:cNvSpPr txBox="1"/>
          <p:nvPr>
            <p:ph type="title"/>
          </p:nvPr>
        </p:nvSpPr>
        <p:spPr>
          <a:xfrm>
            <a:off x="480484" y="-38100"/>
            <a:ext cx="11633200" cy="8128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 name="Google Shape;20;p2"/>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 column - white">
  <p:cSld name="2 column - white">
    <p:spTree>
      <p:nvGrpSpPr>
        <p:cNvPr id="21" name="Shape 21"/>
        <p:cNvGrpSpPr/>
        <p:nvPr/>
      </p:nvGrpSpPr>
      <p:grpSpPr>
        <a:xfrm>
          <a:off x="0" y="0"/>
          <a:ext cx="0" cy="0"/>
          <a:chOff x="0" y="0"/>
          <a:chExt cx="0" cy="0"/>
        </a:xfrm>
      </p:grpSpPr>
      <p:sp>
        <p:nvSpPr>
          <p:cNvPr id="22" name="Google Shape;22;p3"/>
          <p:cNvSpPr txBox="1"/>
          <p:nvPr>
            <p:ph type="title"/>
          </p:nvPr>
        </p:nvSpPr>
        <p:spPr>
          <a:xfrm>
            <a:off x="480484" y="-38100"/>
            <a:ext cx="11633200" cy="8128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 name="Google Shape;23;p3"/>
          <p:cNvSpPr txBox="1"/>
          <p:nvPr>
            <p:ph idx="1" type="body"/>
          </p:nvPr>
        </p:nvSpPr>
        <p:spPr>
          <a:xfrm>
            <a:off x="500025" y="1677981"/>
            <a:ext cx="5506328" cy="4267200"/>
          </a:xfrm>
          <a:prstGeom prst="rect">
            <a:avLst/>
          </a:prstGeom>
          <a:noFill/>
          <a:ln>
            <a:noFill/>
          </a:ln>
        </p:spPr>
        <p:txBody>
          <a:bodyPr anchorCtr="0" anchor="t" bIns="45700" lIns="91425" spcFirstLastPara="1" rIns="91425" wrap="square" tIns="45700">
            <a:noAutofit/>
          </a:bodyPr>
          <a:lstStyle>
            <a:lvl1pPr indent="-368300" lvl="0" marL="457200" algn="l">
              <a:lnSpc>
                <a:spcPct val="100000"/>
              </a:lnSpc>
              <a:spcBef>
                <a:spcPts val="440"/>
              </a:spcBef>
              <a:spcAft>
                <a:spcPts val="0"/>
              </a:spcAft>
              <a:buClr>
                <a:srgbClr val="282B2E"/>
              </a:buClr>
              <a:buSzPts val="2200"/>
              <a:buChar char="•"/>
              <a:defRPr b="0" sz="2200"/>
            </a:lvl1pPr>
            <a:lvl2pPr indent="-340360" lvl="1" marL="914400" algn="l">
              <a:lnSpc>
                <a:spcPct val="100000"/>
              </a:lnSpc>
              <a:spcBef>
                <a:spcPts val="440"/>
              </a:spcBef>
              <a:spcAft>
                <a:spcPts val="0"/>
              </a:spcAft>
              <a:buClr>
                <a:schemeClr val="dk1"/>
              </a:buClr>
              <a:buSzPts val="1760"/>
              <a:buFont typeface="Courier New"/>
              <a:buChar char="o"/>
              <a:defRPr sz="2200">
                <a:solidFill>
                  <a:schemeClr val="dk1"/>
                </a:solidFill>
                <a:latin typeface="Libre Franklin"/>
                <a:ea typeface="Libre Franklin"/>
                <a:cs typeface="Libre Franklin"/>
                <a:sym typeface="Libre Franklin"/>
              </a:defRPr>
            </a:lvl2pPr>
            <a:lvl3pPr indent="-355600" lvl="2" marL="1371600" algn="l">
              <a:lnSpc>
                <a:spcPct val="100000"/>
              </a:lnSpc>
              <a:spcBef>
                <a:spcPts val="400"/>
              </a:spcBef>
              <a:spcAft>
                <a:spcPts val="0"/>
              </a:spcAft>
              <a:buClr>
                <a:srgbClr val="282B2E"/>
              </a:buClr>
              <a:buSzPts val="2000"/>
              <a:buFont typeface="Calibri"/>
              <a:buChar char="–"/>
              <a:defRPr sz="2000"/>
            </a:lvl3pPr>
            <a:lvl4pPr indent="-342900" lvl="3" marL="1828800" algn="l">
              <a:lnSpc>
                <a:spcPct val="100000"/>
              </a:lnSpc>
              <a:spcBef>
                <a:spcPts val="360"/>
              </a:spcBef>
              <a:spcAft>
                <a:spcPts val="0"/>
              </a:spcAft>
              <a:buClr>
                <a:srgbClr val="282B2E"/>
              </a:buClr>
              <a:buSzPts val="1800"/>
              <a:buFont typeface="Noto Sans Symbols"/>
              <a:buChar char="▪"/>
              <a:defRPr sz="1800"/>
            </a:lvl4pPr>
            <a:lvl5pPr indent="-342900" lvl="4" marL="2286000" algn="l">
              <a:lnSpc>
                <a:spcPct val="100000"/>
              </a:lnSpc>
              <a:spcBef>
                <a:spcPts val="360"/>
              </a:spcBef>
              <a:spcAft>
                <a:spcPts val="0"/>
              </a:spcAft>
              <a:buClr>
                <a:srgbClr val="282B2E"/>
              </a:buClr>
              <a:buSzPts val="1800"/>
              <a:buChar char="»"/>
              <a:defRPr sz="1800"/>
            </a:lvl5pPr>
            <a:lvl6pPr indent="-342900" lvl="5" marL="2743200" algn="l">
              <a:lnSpc>
                <a:spcPct val="100000"/>
              </a:lnSpc>
              <a:spcBef>
                <a:spcPts val="360"/>
              </a:spcBef>
              <a:spcAft>
                <a:spcPts val="0"/>
              </a:spcAft>
              <a:buClr>
                <a:schemeClr val="dk1"/>
              </a:buClr>
              <a:buSzPts val="1800"/>
              <a:buChar char="•"/>
              <a:defRPr sz="1800"/>
            </a:lvl6pPr>
            <a:lvl7pPr indent="-342900" lvl="6" marL="3200400" algn="l">
              <a:lnSpc>
                <a:spcPct val="100000"/>
              </a:lnSpc>
              <a:spcBef>
                <a:spcPts val="360"/>
              </a:spcBef>
              <a:spcAft>
                <a:spcPts val="0"/>
              </a:spcAft>
              <a:buClr>
                <a:schemeClr val="dk1"/>
              </a:buClr>
              <a:buSzPts val="1800"/>
              <a:buChar char="•"/>
              <a:defRPr sz="1800"/>
            </a:lvl7pPr>
            <a:lvl8pPr indent="-342900" lvl="7" marL="3657600" algn="l">
              <a:lnSpc>
                <a:spcPct val="100000"/>
              </a:lnSpc>
              <a:spcBef>
                <a:spcPts val="360"/>
              </a:spcBef>
              <a:spcAft>
                <a:spcPts val="0"/>
              </a:spcAft>
              <a:buClr>
                <a:schemeClr val="dk1"/>
              </a:buClr>
              <a:buSzPts val="1800"/>
              <a:buChar char="•"/>
              <a:defRPr sz="1800"/>
            </a:lvl8pPr>
            <a:lvl9pPr indent="-342900" lvl="8" marL="4114800" algn="l">
              <a:lnSpc>
                <a:spcPct val="100000"/>
              </a:lnSpc>
              <a:spcBef>
                <a:spcPts val="360"/>
              </a:spcBef>
              <a:spcAft>
                <a:spcPts val="0"/>
              </a:spcAft>
              <a:buClr>
                <a:schemeClr val="dk1"/>
              </a:buClr>
              <a:buSzPts val="1800"/>
              <a:buChar char="•"/>
              <a:defRPr sz="1800"/>
            </a:lvl9pPr>
          </a:lstStyle>
          <a:p/>
        </p:txBody>
      </p:sp>
      <p:sp>
        <p:nvSpPr>
          <p:cNvPr id="24" name="Google Shape;24;p3"/>
          <p:cNvSpPr txBox="1"/>
          <p:nvPr>
            <p:ph idx="2" type="body"/>
          </p:nvPr>
        </p:nvSpPr>
        <p:spPr>
          <a:xfrm>
            <a:off x="6317129" y="1677981"/>
            <a:ext cx="5665695" cy="4267200"/>
          </a:xfrm>
          <a:prstGeom prst="rect">
            <a:avLst/>
          </a:prstGeom>
          <a:noFill/>
          <a:ln>
            <a:noFill/>
          </a:ln>
        </p:spPr>
        <p:txBody>
          <a:bodyPr anchorCtr="0" anchor="t" bIns="45700" lIns="91425" spcFirstLastPara="1" rIns="91425" wrap="square" tIns="45700">
            <a:noAutofit/>
          </a:bodyPr>
          <a:lstStyle>
            <a:lvl1pPr indent="-368300" lvl="0" marL="457200" algn="l">
              <a:lnSpc>
                <a:spcPct val="100000"/>
              </a:lnSpc>
              <a:spcBef>
                <a:spcPts val="440"/>
              </a:spcBef>
              <a:spcAft>
                <a:spcPts val="0"/>
              </a:spcAft>
              <a:buClr>
                <a:srgbClr val="282B2E"/>
              </a:buClr>
              <a:buSzPts val="2200"/>
              <a:buChar char="•"/>
              <a:defRPr b="0" sz="2200"/>
            </a:lvl1pPr>
            <a:lvl2pPr indent="-340360" lvl="1" marL="914400" algn="l">
              <a:lnSpc>
                <a:spcPct val="100000"/>
              </a:lnSpc>
              <a:spcBef>
                <a:spcPts val="440"/>
              </a:spcBef>
              <a:spcAft>
                <a:spcPts val="0"/>
              </a:spcAft>
              <a:buClr>
                <a:srgbClr val="282B2E"/>
              </a:buClr>
              <a:buSzPts val="1760"/>
              <a:buFont typeface="Courier New"/>
              <a:buChar char="o"/>
              <a:defRPr sz="2200"/>
            </a:lvl2pPr>
            <a:lvl3pPr indent="-355600" lvl="2" marL="1371600" algn="l">
              <a:lnSpc>
                <a:spcPct val="100000"/>
              </a:lnSpc>
              <a:spcBef>
                <a:spcPts val="400"/>
              </a:spcBef>
              <a:spcAft>
                <a:spcPts val="0"/>
              </a:spcAft>
              <a:buClr>
                <a:srgbClr val="282B2E"/>
              </a:buClr>
              <a:buSzPts val="2000"/>
              <a:buFont typeface="Calibri"/>
              <a:buChar char="–"/>
              <a:defRPr sz="2000"/>
            </a:lvl3pPr>
            <a:lvl4pPr indent="-342900" lvl="3" marL="1828800" algn="l">
              <a:lnSpc>
                <a:spcPct val="100000"/>
              </a:lnSpc>
              <a:spcBef>
                <a:spcPts val="360"/>
              </a:spcBef>
              <a:spcAft>
                <a:spcPts val="0"/>
              </a:spcAft>
              <a:buClr>
                <a:srgbClr val="282B2E"/>
              </a:buClr>
              <a:buSzPts val="1800"/>
              <a:buFont typeface="Noto Sans Symbols"/>
              <a:buChar char="▪"/>
              <a:defRPr sz="1800"/>
            </a:lvl4pPr>
            <a:lvl5pPr indent="-342900" lvl="4" marL="2286000" algn="l">
              <a:lnSpc>
                <a:spcPct val="100000"/>
              </a:lnSpc>
              <a:spcBef>
                <a:spcPts val="360"/>
              </a:spcBef>
              <a:spcAft>
                <a:spcPts val="0"/>
              </a:spcAft>
              <a:buClr>
                <a:srgbClr val="282B2E"/>
              </a:buClr>
              <a:buSzPts val="1800"/>
              <a:buChar char="»"/>
              <a:defRPr sz="1800"/>
            </a:lvl5pPr>
            <a:lvl6pPr indent="-342900" lvl="5" marL="2743200" algn="l">
              <a:lnSpc>
                <a:spcPct val="100000"/>
              </a:lnSpc>
              <a:spcBef>
                <a:spcPts val="360"/>
              </a:spcBef>
              <a:spcAft>
                <a:spcPts val="0"/>
              </a:spcAft>
              <a:buClr>
                <a:schemeClr val="dk1"/>
              </a:buClr>
              <a:buSzPts val="1800"/>
              <a:buChar char="•"/>
              <a:defRPr sz="1800"/>
            </a:lvl6pPr>
            <a:lvl7pPr indent="-342900" lvl="6" marL="3200400" algn="l">
              <a:lnSpc>
                <a:spcPct val="100000"/>
              </a:lnSpc>
              <a:spcBef>
                <a:spcPts val="360"/>
              </a:spcBef>
              <a:spcAft>
                <a:spcPts val="0"/>
              </a:spcAft>
              <a:buClr>
                <a:schemeClr val="dk1"/>
              </a:buClr>
              <a:buSzPts val="1800"/>
              <a:buChar char="•"/>
              <a:defRPr sz="1800"/>
            </a:lvl7pPr>
            <a:lvl8pPr indent="-342900" lvl="7" marL="3657600" algn="l">
              <a:lnSpc>
                <a:spcPct val="100000"/>
              </a:lnSpc>
              <a:spcBef>
                <a:spcPts val="360"/>
              </a:spcBef>
              <a:spcAft>
                <a:spcPts val="0"/>
              </a:spcAft>
              <a:buClr>
                <a:schemeClr val="dk1"/>
              </a:buClr>
              <a:buSzPts val="1800"/>
              <a:buChar char="•"/>
              <a:defRPr sz="1800"/>
            </a:lvl8pPr>
            <a:lvl9pPr indent="-342900" lvl="8" marL="4114800" algn="l">
              <a:lnSpc>
                <a:spcPct val="100000"/>
              </a:lnSpc>
              <a:spcBef>
                <a:spcPts val="360"/>
              </a:spcBef>
              <a:spcAft>
                <a:spcPts val="0"/>
              </a:spcAft>
              <a:buClr>
                <a:schemeClr val="dk1"/>
              </a:buClr>
              <a:buSzPts val="1800"/>
              <a:buChar char="•"/>
              <a:defRPr sz="1800"/>
            </a:lvl9pPr>
          </a:lstStyle>
          <a:p/>
        </p:txBody>
      </p:sp>
      <p:sp>
        <p:nvSpPr>
          <p:cNvPr id="25" name="Google Shape;25;p3"/>
          <p:cNvSpPr txBox="1"/>
          <p:nvPr>
            <p:ph idx="3" type="body"/>
          </p:nvPr>
        </p:nvSpPr>
        <p:spPr>
          <a:xfrm>
            <a:off x="500025" y="1068381"/>
            <a:ext cx="5496368" cy="457200"/>
          </a:xfrm>
          <a:prstGeom prst="rect">
            <a:avLst/>
          </a:prstGeom>
          <a:noFill/>
          <a:ln>
            <a:noFill/>
          </a:ln>
        </p:spPr>
        <p:txBody>
          <a:bodyPr anchorCtr="0" anchor="t" bIns="45700" lIns="91425" spcFirstLastPara="1" rIns="91425" wrap="square" tIns="45700">
            <a:noAutofit/>
          </a:bodyPr>
          <a:lstStyle>
            <a:lvl1pPr indent="-228600" lvl="0" marL="457200" algn="l">
              <a:lnSpc>
                <a:spcPct val="100000"/>
              </a:lnSpc>
              <a:spcBef>
                <a:spcPts val="480"/>
              </a:spcBef>
              <a:spcAft>
                <a:spcPts val="0"/>
              </a:spcAft>
              <a:buClr>
                <a:srgbClr val="282B2E"/>
              </a:buClr>
              <a:buSzPts val="2400"/>
              <a:buNone/>
              <a:defRPr b="1" sz="2400"/>
            </a:lvl1pPr>
            <a:lvl2pPr indent="-342900" lvl="1" marL="914400" algn="l">
              <a:lnSpc>
                <a:spcPct val="100000"/>
              </a:lnSpc>
              <a:spcBef>
                <a:spcPts val="360"/>
              </a:spcBef>
              <a:spcAft>
                <a:spcPts val="0"/>
              </a:spcAft>
              <a:buClr>
                <a:srgbClr val="282B2E"/>
              </a:buClr>
              <a:buSzPts val="1800"/>
              <a:buChar char="–"/>
              <a:defRPr/>
            </a:lvl2pPr>
            <a:lvl3pPr indent="-342900" lvl="2" marL="1371600" algn="l">
              <a:lnSpc>
                <a:spcPct val="100000"/>
              </a:lnSpc>
              <a:spcBef>
                <a:spcPts val="360"/>
              </a:spcBef>
              <a:spcAft>
                <a:spcPts val="0"/>
              </a:spcAft>
              <a:buClr>
                <a:srgbClr val="282B2E"/>
              </a:buClr>
              <a:buSzPts val="1800"/>
              <a:buChar char="•"/>
              <a:defRPr/>
            </a:lvl3pPr>
            <a:lvl4pPr indent="-342900" lvl="3" marL="1828800" algn="l">
              <a:lnSpc>
                <a:spcPct val="100000"/>
              </a:lnSpc>
              <a:spcBef>
                <a:spcPts val="360"/>
              </a:spcBef>
              <a:spcAft>
                <a:spcPts val="0"/>
              </a:spcAft>
              <a:buClr>
                <a:srgbClr val="282B2E"/>
              </a:buClr>
              <a:buSzPts val="1800"/>
              <a:buChar char="–"/>
              <a:defRPr/>
            </a:lvl4pPr>
            <a:lvl5pPr indent="-342900" lvl="4" marL="2286000" algn="l">
              <a:lnSpc>
                <a:spcPct val="100000"/>
              </a:lnSpc>
              <a:spcBef>
                <a:spcPts val="360"/>
              </a:spcBef>
              <a:spcAft>
                <a:spcPts val="0"/>
              </a:spcAft>
              <a:buClr>
                <a:srgbClr val="282B2E"/>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26" name="Google Shape;26;p3"/>
          <p:cNvSpPr txBox="1"/>
          <p:nvPr>
            <p:ph idx="4" type="body"/>
          </p:nvPr>
        </p:nvSpPr>
        <p:spPr>
          <a:xfrm>
            <a:off x="6317129" y="1068381"/>
            <a:ext cx="5665695" cy="457200"/>
          </a:xfrm>
          <a:prstGeom prst="rect">
            <a:avLst/>
          </a:prstGeom>
          <a:noFill/>
          <a:ln>
            <a:noFill/>
          </a:ln>
        </p:spPr>
        <p:txBody>
          <a:bodyPr anchorCtr="0" anchor="t" bIns="45700" lIns="91425" spcFirstLastPara="1" rIns="91425" wrap="square" tIns="45700">
            <a:noAutofit/>
          </a:bodyPr>
          <a:lstStyle>
            <a:lvl1pPr indent="-228600" lvl="0" marL="457200" algn="l">
              <a:lnSpc>
                <a:spcPct val="100000"/>
              </a:lnSpc>
              <a:spcBef>
                <a:spcPts val="480"/>
              </a:spcBef>
              <a:spcAft>
                <a:spcPts val="0"/>
              </a:spcAft>
              <a:buClr>
                <a:srgbClr val="282B2E"/>
              </a:buClr>
              <a:buSzPts val="2400"/>
              <a:buNone/>
              <a:defRPr b="1" sz="2400"/>
            </a:lvl1pPr>
            <a:lvl2pPr indent="-342900" lvl="1" marL="914400" algn="l">
              <a:lnSpc>
                <a:spcPct val="100000"/>
              </a:lnSpc>
              <a:spcBef>
                <a:spcPts val="360"/>
              </a:spcBef>
              <a:spcAft>
                <a:spcPts val="0"/>
              </a:spcAft>
              <a:buClr>
                <a:srgbClr val="282B2E"/>
              </a:buClr>
              <a:buSzPts val="1800"/>
              <a:buChar char="–"/>
              <a:defRPr/>
            </a:lvl2pPr>
            <a:lvl3pPr indent="-342900" lvl="2" marL="1371600" algn="l">
              <a:lnSpc>
                <a:spcPct val="100000"/>
              </a:lnSpc>
              <a:spcBef>
                <a:spcPts val="360"/>
              </a:spcBef>
              <a:spcAft>
                <a:spcPts val="0"/>
              </a:spcAft>
              <a:buClr>
                <a:srgbClr val="282B2E"/>
              </a:buClr>
              <a:buSzPts val="1800"/>
              <a:buChar char="•"/>
              <a:defRPr/>
            </a:lvl3pPr>
            <a:lvl4pPr indent="-342900" lvl="3" marL="1828800" algn="l">
              <a:lnSpc>
                <a:spcPct val="100000"/>
              </a:lnSpc>
              <a:spcBef>
                <a:spcPts val="360"/>
              </a:spcBef>
              <a:spcAft>
                <a:spcPts val="0"/>
              </a:spcAft>
              <a:buClr>
                <a:srgbClr val="282B2E"/>
              </a:buClr>
              <a:buSzPts val="1800"/>
              <a:buChar char="–"/>
              <a:defRPr/>
            </a:lvl4pPr>
            <a:lvl5pPr indent="-342900" lvl="4" marL="2286000" algn="l">
              <a:lnSpc>
                <a:spcPct val="100000"/>
              </a:lnSpc>
              <a:spcBef>
                <a:spcPts val="360"/>
              </a:spcBef>
              <a:spcAft>
                <a:spcPts val="0"/>
              </a:spcAft>
              <a:buClr>
                <a:srgbClr val="282B2E"/>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27" name="Google Shape;27;p3"/>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hart - white">
  <p:cSld name="Chart - white">
    <p:spTree>
      <p:nvGrpSpPr>
        <p:cNvPr id="28" name="Shape 28"/>
        <p:cNvGrpSpPr/>
        <p:nvPr/>
      </p:nvGrpSpPr>
      <p:grpSpPr>
        <a:xfrm>
          <a:off x="0" y="0"/>
          <a:ext cx="0" cy="0"/>
          <a:chOff x="0" y="0"/>
          <a:chExt cx="0" cy="0"/>
        </a:xfrm>
      </p:grpSpPr>
      <p:sp>
        <p:nvSpPr>
          <p:cNvPr id="29" name="Google Shape;29;p4"/>
          <p:cNvSpPr txBox="1"/>
          <p:nvPr>
            <p:ph type="title"/>
          </p:nvPr>
        </p:nvSpPr>
        <p:spPr>
          <a:xfrm>
            <a:off x="480484" y="-38100"/>
            <a:ext cx="11633200" cy="8128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0" name="Google Shape;30;p4"/>
          <p:cNvSpPr/>
          <p:nvPr>
            <p:ph idx="2" type="chart"/>
          </p:nvPr>
        </p:nvSpPr>
        <p:spPr>
          <a:xfrm>
            <a:off x="487700" y="1045595"/>
            <a:ext cx="10100613" cy="524464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520"/>
              </a:spcBef>
              <a:spcAft>
                <a:spcPts val="0"/>
              </a:spcAft>
              <a:buClr>
                <a:srgbClr val="282B2E"/>
              </a:buClr>
              <a:buSzPts val="2600"/>
              <a:buFont typeface="Arial"/>
              <a:buChar char="•"/>
              <a:defRPr b="0" i="0" sz="2600" u="none" cap="none" strike="noStrike">
                <a:solidFill>
                  <a:srgbClr val="282B2E"/>
                </a:solidFill>
                <a:latin typeface="Arial"/>
                <a:ea typeface="Arial"/>
                <a:cs typeface="Arial"/>
                <a:sym typeface="Arial"/>
              </a:defRPr>
            </a:lvl1pPr>
            <a:lvl2pPr lvl="1" marR="0" rtl="0" algn="l">
              <a:lnSpc>
                <a:spcPct val="100000"/>
              </a:lnSpc>
              <a:spcBef>
                <a:spcPts val="480"/>
              </a:spcBef>
              <a:spcAft>
                <a:spcPts val="0"/>
              </a:spcAft>
              <a:buClr>
                <a:srgbClr val="282B2E"/>
              </a:buClr>
              <a:buSzPts val="2400"/>
              <a:buFont typeface="Arial"/>
              <a:buChar char="–"/>
              <a:defRPr b="0" i="0" sz="2400" u="none" cap="none" strike="noStrike">
                <a:solidFill>
                  <a:srgbClr val="282B2E"/>
                </a:solidFill>
                <a:latin typeface="Arial"/>
                <a:ea typeface="Arial"/>
                <a:cs typeface="Arial"/>
                <a:sym typeface="Arial"/>
              </a:defRPr>
            </a:lvl2pPr>
            <a:lvl3pPr lvl="2" marR="0" rtl="0" algn="l">
              <a:lnSpc>
                <a:spcPct val="100000"/>
              </a:lnSpc>
              <a:spcBef>
                <a:spcPts val="440"/>
              </a:spcBef>
              <a:spcAft>
                <a:spcPts val="0"/>
              </a:spcAft>
              <a:buClr>
                <a:srgbClr val="282B2E"/>
              </a:buClr>
              <a:buSzPts val="2200"/>
              <a:buFont typeface="Arial"/>
              <a:buChar char="•"/>
              <a:defRPr b="0" i="0" sz="2200" u="none" cap="none" strike="noStrike">
                <a:solidFill>
                  <a:srgbClr val="282B2E"/>
                </a:solidFill>
                <a:latin typeface="Arial"/>
                <a:ea typeface="Arial"/>
                <a:cs typeface="Arial"/>
                <a:sym typeface="Arial"/>
              </a:defRPr>
            </a:lvl3pPr>
            <a:lvl4pPr lvl="3" marR="0" rtl="0" algn="l">
              <a:lnSpc>
                <a:spcPct val="100000"/>
              </a:lnSpc>
              <a:spcBef>
                <a:spcPts val="400"/>
              </a:spcBef>
              <a:spcAft>
                <a:spcPts val="0"/>
              </a:spcAft>
              <a:buClr>
                <a:srgbClr val="282B2E"/>
              </a:buClr>
              <a:buSzPts val="2000"/>
              <a:buFont typeface="Arial"/>
              <a:buChar char="–"/>
              <a:defRPr b="0" i="0" sz="2000" u="none" cap="none" strike="noStrike">
                <a:solidFill>
                  <a:srgbClr val="282B2E"/>
                </a:solidFill>
                <a:latin typeface="Arial"/>
                <a:ea typeface="Arial"/>
                <a:cs typeface="Arial"/>
                <a:sym typeface="Arial"/>
              </a:defRPr>
            </a:lvl4pPr>
            <a:lvl5pPr lvl="4" marR="0" rtl="0" algn="l">
              <a:lnSpc>
                <a:spcPct val="100000"/>
              </a:lnSpc>
              <a:spcBef>
                <a:spcPts val="360"/>
              </a:spcBef>
              <a:spcAft>
                <a:spcPts val="0"/>
              </a:spcAft>
              <a:buClr>
                <a:srgbClr val="282B2E"/>
              </a:buClr>
              <a:buSzPts val="1800"/>
              <a:buFont typeface="Arial"/>
              <a:buChar char="»"/>
              <a:defRPr b="0" i="0" sz="1800" u="none" cap="none" strike="noStrike">
                <a:solidFill>
                  <a:srgbClr val="282B2E"/>
                </a:solidFill>
                <a:latin typeface="Arial"/>
                <a:ea typeface="Arial"/>
                <a:cs typeface="Arial"/>
                <a:sym typeface="Arial"/>
              </a:defRPr>
            </a:lvl5pPr>
            <a:lvl6pPr lvl="5"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6pPr>
            <a:lvl7pPr lvl="6"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7pPr>
            <a:lvl8pPr lvl="7"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8pPr>
            <a:lvl9pPr lvl="8"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9pPr>
          </a:lstStyle>
          <a:p/>
        </p:txBody>
      </p:sp>
      <p:sp>
        <p:nvSpPr>
          <p:cNvPr id="31" name="Google Shape;31;p4"/>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 white">
  <p:cSld name="Section - white">
    <p:spTree>
      <p:nvGrpSpPr>
        <p:cNvPr id="32" name="Shape 32"/>
        <p:cNvGrpSpPr/>
        <p:nvPr/>
      </p:nvGrpSpPr>
      <p:grpSpPr>
        <a:xfrm>
          <a:off x="0" y="0"/>
          <a:ext cx="0" cy="0"/>
          <a:chOff x="0" y="0"/>
          <a:chExt cx="0" cy="0"/>
        </a:xfrm>
      </p:grpSpPr>
      <p:sp>
        <p:nvSpPr>
          <p:cNvPr id="33" name="Google Shape;33;p5"/>
          <p:cNvSpPr/>
          <p:nvPr/>
        </p:nvSpPr>
        <p:spPr>
          <a:xfrm>
            <a:off x="0" y="676276"/>
            <a:ext cx="12192000" cy="282575"/>
          </a:xfrm>
          <a:prstGeom prst="rect">
            <a:avLst/>
          </a:prstGeom>
          <a:solidFill>
            <a:srgbClr val="FEFEF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rgbClr val="FFFFFF"/>
              </a:solidFill>
              <a:latin typeface="Libre Franklin"/>
              <a:ea typeface="Libre Franklin"/>
              <a:cs typeface="Libre Franklin"/>
              <a:sym typeface="Libre Franklin"/>
            </a:endParaRPr>
          </a:p>
        </p:txBody>
      </p:sp>
      <p:sp>
        <p:nvSpPr>
          <p:cNvPr id="34" name="Google Shape;34;p5"/>
          <p:cNvSpPr txBox="1"/>
          <p:nvPr>
            <p:ph type="title"/>
          </p:nvPr>
        </p:nvSpPr>
        <p:spPr>
          <a:xfrm>
            <a:off x="0" y="2389457"/>
            <a:ext cx="12192000" cy="8127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 name="Google Shape;35;p5"/>
          <p:cNvSpPr txBox="1"/>
          <p:nvPr>
            <p:ph idx="1" type="body"/>
          </p:nvPr>
        </p:nvSpPr>
        <p:spPr>
          <a:xfrm>
            <a:off x="1" y="3257084"/>
            <a:ext cx="12191999" cy="1150564"/>
          </a:xfrm>
          <a:prstGeom prst="rect">
            <a:avLst/>
          </a:prstGeom>
          <a:noFill/>
          <a:ln>
            <a:noFill/>
          </a:ln>
        </p:spPr>
        <p:txBody>
          <a:bodyPr anchorCtr="0" anchor="t" bIns="45700" lIns="91425" spcFirstLastPara="1" rIns="91425" wrap="square" tIns="45700">
            <a:noAutofit/>
          </a:bodyPr>
          <a:lstStyle>
            <a:lvl1pPr indent="-228600" lvl="0" marL="457200" algn="ctr">
              <a:lnSpc>
                <a:spcPct val="100000"/>
              </a:lnSpc>
              <a:spcBef>
                <a:spcPts val="520"/>
              </a:spcBef>
              <a:spcAft>
                <a:spcPts val="0"/>
              </a:spcAft>
              <a:buClr>
                <a:srgbClr val="282B2E"/>
              </a:buClr>
              <a:buSzPts val="2600"/>
              <a:buFont typeface="Arial"/>
              <a:buNone/>
              <a:defRPr/>
            </a:lvl1pPr>
            <a:lvl2pPr indent="-342900" lvl="1" marL="914400" algn="l">
              <a:lnSpc>
                <a:spcPct val="100000"/>
              </a:lnSpc>
              <a:spcBef>
                <a:spcPts val="360"/>
              </a:spcBef>
              <a:spcAft>
                <a:spcPts val="0"/>
              </a:spcAft>
              <a:buClr>
                <a:srgbClr val="282B2E"/>
              </a:buClr>
              <a:buSzPts val="1800"/>
              <a:buChar char="–"/>
              <a:defRPr/>
            </a:lvl2pPr>
            <a:lvl3pPr indent="-342900" lvl="2" marL="1371600" algn="l">
              <a:lnSpc>
                <a:spcPct val="100000"/>
              </a:lnSpc>
              <a:spcBef>
                <a:spcPts val="360"/>
              </a:spcBef>
              <a:spcAft>
                <a:spcPts val="0"/>
              </a:spcAft>
              <a:buClr>
                <a:srgbClr val="282B2E"/>
              </a:buClr>
              <a:buSzPts val="1800"/>
              <a:buChar char="•"/>
              <a:defRPr/>
            </a:lvl3pPr>
            <a:lvl4pPr indent="-342900" lvl="3" marL="1828800" algn="l">
              <a:lnSpc>
                <a:spcPct val="100000"/>
              </a:lnSpc>
              <a:spcBef>
                <a:spcPts val="360"/>
              </a:spcBef>
              <a:spcAft>
                <a:spcPts val="0"/>
              </a:spcAft>
              <a:buClr>
                <a:srgbClr val="282B2E"/>
              </a:buClr>
              <a:buSzPts val="1800"/>
              <a:buChar char="–"/>
              <a:defRPr/>
            </a:lvl4pPr>
            <a:lvl5pPr indent="-342900" lvl="4" marL="2286000" algn="l">
              <a:lnSpc>
                <a:spcPct val="100000"/>
              </a:lnSpc>
              <a:spcBef>
                <a:spcPts val="360"/>
              </a:spcBef>
              <a:spcAft>
                <a:spcPts val="0"/>
              </a:spcAft>
              <a:buClr>
                <a:srgbClr val="282B2E"/>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36" name="Google Shape;36;p5"/>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5_Contents slide layout">
  <p:cSld name="5_Contents slide layout">
    <p:spTree>
      <p:nvGrpSpPr>
        <p:cNvPr id="37" name="Shape 37"/>
        <p:cNvGrpSpPr/>
        <p:nvPr/>
      </p:nvGrpSpPr>
      <p:grpSpPr>
        <a:xfrm>
          <a:off x="0" y="0"/>
          <a:ext cx="0" cy="0"/>
          <a:chOff x="0" y="0"/>
          <a:chExt cx="0" cy="0"/>
        </a:xfrm>
      </p:grpSpPr>
      <p:sp>
        <p:nvSpPr>
          <p:cNvPr id="38" name="Google Shape;38;p6"/>
          <p:cNvSpPr/>
          <p:nvPr>
            <p:ph idx="2" type="pic"/>
          </p:nvPr>
        </p:nvSpPr>
        <p:spPr>
          <a:xfrm>
            <a:off x="117950" y="1065321"/>
            <a:ext cx="5386206" cy="5273336"/>
          </a:xfrm>
          <a:prstGeom prst="rect">
            <a:avLst/>
          </a:prstGeom>
          <a:solidFill>
            <a:srgbClr val="F2F2F2"/>
          </a:solidFill>
          <a:ln>
            <a:noFill/>
          </a:ln>
        </p:spPr>
      </p:sp>
      <p:sp>
        <p:nvSpPr>
          <p:cNvPr id="39" name="Google Shape;39;p6"/>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ank you slide">
  <p:cSld name="Thank you slide">
    <p:bg>
      <p:bgPr>
        <a:solidFill>
          <a:schemeClr val="lt2"/>
        </a:solidFill>
      </p:bgPr>
    </p:bg>
    <p:spTree>
      <p:nvGrpSpPr>
        <p:cNvPr id="40" name="Shape 40"/>
        <p:cNvGrpSpPr/>
        <p:nvPr/>
      </p:nvGrpSpPr>
      <p:grpSpPr>
        <a:xfrm>
          <a:off x="0" y="0"/>
          <a:ext cx="0" cy="0"/>
          <a:chOff x="0" y="0"/>
          <a:chExt cx="0" cy="0"/>
        </a:xfrm>
      </p:grpSpPr>
      <p:sp>
        <p:nvSpPr>
          <p:cNvPr id="41" name="Google Shape;41;p7"/>
          <p:cNvSpPr txBox="1"/>
          <p:nvPr>
            <p:ph type="ctrTitle"/>
          </p:nvPr>
        </p:nvSpPr>
        <p:spPr>
          <a:xfrm>
            <a:off x="679440" y="1973908"/>
            <a:ext cx="3571540" cy="2910185"/>
          </a:xfrm>
          <a:prstGeom prst="rect">
            <a:avLst/>
          </a:prstGeom>
          <a:noFill/>
          <a:ln>
            <a:noFill/>
          </a:ln>
        </p:spPr>
        <p:txBody>
          <a:bodyPr anchorCtr="0" anchor="ctr" bIns="45700" lIns="91425" spcFirstLastPara="1" rIns="91425" wrap="square" tIns="45700">
            <a:noAutofit/>
          </a:bodyPr>
          <a:lstStyle>
            <a:lvl1pPr lvl="0" algn="r">
              <a:lnSpc>
                <a:spcPct val="90000"/>
              </a:lnSpc>
              <a:spcBef>
                <a:spcPts val="0"/>
              </a:spcBef>
              <a:spcAft>
                <a:spcPts val="0"/>
              </a:spcAft>
              <a:buSzPts val="1400"/>
              <a:buNone/>
              <a:defRPr sz="4800">
                <a:solidFill>
                  <a:schemeClr val="accent1"/>
                </a:solidFill>
                <a:latin typeface="Quattrocento Sans"/>
                <a:ea typeface="Quattrocento Sans"/>
                <a:cs typeface="Quattrocento Sans"/>
                <a:sym typeface="Quattrocento Sans"/>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2" name="Google Shape;42;p7"/>
          <p:cNvSpPr txBox="1"/>
          <p:nvPr>
            <p:ph idx="11" type="ftr"/>
          </p:nvPr>
        </p:nvSpPr>
        <p:spPr>
          <a:xfrm>
            <a:off x="4165601" y="6356352"/>
            <a:ext cx="3860800" cy="365125"/>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Libre Franklin"/>
                <a:ea typeface="Libre Franklin"/>
                <a:cs typeface="Libre Franklin"/>
                <a:sym typeface="Libre Franklin"/>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Libre Franklin"/>
                <a:ea typeface="Libre Franklin"/>
                <a:cs typeface="Libre Franklin"/>
                <a:sym typeface="Libre Franklin"/>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Libre Franklin"/>
                <a:ea typeface="Libre Franklin"/>
                <a:cs typeface="Libre Franklin"/>
                <a:sym typeface="Libre Franklin"/>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Libre Franklin"/>
                <a:ea typeface="Libre Franklin"/>
                <a:cs typeface="Libre Franklin"/>
                <a:sym typeface="Libre Franklin"/>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Libre Franklin"/>
                <a:ea typeface="Libre Franklin"/>
                <a:cs typeface="Libre Franklin"/>
                <a:sym typeface="Libre Franklin"/>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Libre Franklin"/>
                <a:ea typeface="Libre Franklin"/>
                <a:cs typeface="Libre Franklin"/>
                <a:sym typeface="Libre Franklin"/>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Libre Franklin"/>
                <a:ea typeface="Libre Franklin"/>
                <a:cs typeface="Libre Franklin"/>
                <a:sym typeface="Libre Franklin"/>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Libre Franklin"/>
                <a:ea typeface="Libre Franklin"/>
                <a:cs typeface="Libre Franklin"/>
                <a:sym typeface="Libre Franklin"/>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Libre Franklin"/>
                <a:ea typeface="Libre Franklin"/>
                <a:cs typeface="Libre Franklin"/>
                <a:sym typeface="Libre Franklin"/>
              </a:defRPr>
            </a:lvl9pPr>
          </a:lstStyle>
          <a:p/>
        </p:txBody>
      </p:sp>
      <p:sp>
        <p:nvSpPr>
          <p:cNvPr id="43" name="Google Shape;43;p7"/>
          <p:cNvSpPr txBox="1"/>
          <p:nvPr>
            <p:ph idx="12" type="sldNum"/>
          </p:nvPr>
        </p:nvSpPr>
        <p:spPr>
          <a:xfrm>
            <a:off x="353998" y="6356351"/>
            <a:ext cx="28448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9pPr>
          </a:lstStyle>
          <a:p>
            <a:pPr indent="0" lvl="0" marL="0" rtl="0" algn="r">
              <a:spcBef>
                <a:spcPts val="0"/>
              </a:spcBef>
              <a:spcAft>
                <a:spcPts val="0"/>
              </a:spcAft>
              <a:buNone/>
            </a:pPr>
            <a:fld id="{00000000-1234-1234-1234-123412341234}" type="slidenum">
              <a:rPr lang="en-US"/>
              <a:t>‹#›</a:t>
            </a:fld>
            <a:endParaRPr/>
          </a:p>
        </p:txBody>
      </p:sp>
      <p:sp>
        <p:nvSpPr>
          <p:cNvPr id="44" name="Google Shape;44;p7"/>
          <p:cNvSpPr/>
          <p:nvPr>
            <p:ph idx="2" type="pic"/>
          </p:nvPr>
        </p:nvSpPr>
        <p:spPr>
          <a:xfrm>
            <a:off x="9715595" y="6356350"/>
            <a:ext cx="2196582" cy="385930"/>
          </a:xfrm>
          <a:prstGeom prst="rect">
            <a:avLst/>
          </a:prstGeom>
          <a:noFill/>
          <a:ln>
            <a:noFill/>
          </a:ln>
        </p:spPr>
      </p:sp>
      <p:sp>
        <p:nvSpPr>
          <p:cNvPr id="45" name="Google Shape;45;p7"/>
          <p:cNvSpPr/>
          <p:nvPr/>
        </p:nvSpPr>
        <p:spPr>
          <a:xfrm flipH="1">
            <a:off x="4803648" y="1492"/>
            <a:ext cx="3571540" cy="6856504"/>
          </a:xfrm>
          <a:custGeom>
            <a:rect b="b" l="l" r="r" t="t"/>
            <a:pathLst>
              <a:path extrusionOk="0" h="9906583" w="5158977">
                <a:moveTo>
                  <a:pt x="4977284" y="3841859"/>
                </a:moveTo>
                <a:lnTo>
                  <a:pt x="3546234" y="0"/>
                </a:lnTo>
                <a:lnTo>
                  <a:pt x="1697343" y="0"/>
                </a:lnTo>
                <a:lnTo>
                  <a:pt x="3353550" y="4447898"/>
                </a:lnTo>
                <a:cubicBezTo>
                  <a:pt x="3487779" y="4807193"/>
                  <a:pt x="3431490" y="5207612"/>
                  <a:pt x="3206332" y="5517125"/>
                </a:cubicBezTo>
                <a:lnTo>
                  <a:pt x="0" y="9906584"/>
                </a:lnTo>
                <a:lnTo>
                  <a:pt x="2145493" y="9906584"/>
                </a:lnTo>
                <a:lnTo>
                  <a:pt x="4607073" y="6538735"/>
                </a:lnTo>
                <a:cubicBezTo>
                  <a:pt x="5176462" y="5757377"/>
                  <a:pt x="5315021" y="4748754"/>
                  <a:pt x="4977284" y="3841859"/>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Quattrocento Sans"/>
              <a:ea typeface="Quattrocento Sans"/>
              <a:cs typeface="Quattrocento Sans"/>
              <a:sym typeface="Quattrocento Sans"/>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ulleted text &amp; graphic">
  <p:cSld name="Bulleted text &amp; graphic">
    <p:bg>
      <p:bgPr>
        <a:solidFill>
          <a:schemeClr val="lt1"/>
        </a:solidFill>
      </p:bgPr>
    </p:bg>
    <p:spTree>
      <p:nvGrpSpPr>
        <p:cNvPr id="46" name="Shape 46"/>
        <p:cNvGrpSpPr/>
        <p:nvPr/>
      </p:nvGrpSpPr>
      <p:grpSpPr>
        <a:xfrm>
          <a:off x="0" y="0"/>
          <a:ext cx="0" cy="0"/>
          <a:chOff x="0" y="0"/>
          <a:chExt cx="0" cy="0"/>
        </a:xfrm>
      </p:grpSpPr>
      <p:sp>
        <p:nvSpPr>
          <p:cNvPr id="47" name="Google Shape;47;p8"/>
          <p:cNvSpPr txBox="1"/>
          <p:nvPr>
            <p:ph type="title"/>
          </p:nvPr>
        </p:nvSpPr>
        <p:spPr>
          <a:xfrm>
            <a:off x="480484" y="-38100"/>
            <a:ext cx="11633200" cy="8128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 name="Google Shape;48;p8"/>
          <p:cNvSpPr txBox="1"/>
          <p:nvPr>
            <p:ph idx="1" type="body"/>
          </p:nvPr>
        </p:nvSpPr>
        <p:spPr>
          <a:xfrm>
            <a:off x="256117" y="819150"/>
            <a:ext cx="11641667" cy="5524500"/>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rgbClr val="282B2E"/>
              </a:buClr>
              <a:buSzPts val="1800"/>
              <a:buChar char="•"/>
              <a:defRPr/>
            </a:lvl1pPr>
            <a:lvl2pPr indent="-342900" lvl="1" marL="914400" algn="l">
              <a:lnSpc>
                <a:spcPct val="100000"/>
              </a:lnSpc>
              <a:spcBef>
                <a:spcPts val="360"/>
              </a:spcBef>
              <a:spcAft>
                <a:spcPts val="0"/>
              </a:spcAft>
              <a:buClr>
                <a:srgbClr val="282B2E"/>
              </a:buClr>
              <a:buSzPts val="1800"/>
              <a:buChar char="–"/>
              <a:defRPr/>
            </a:lvl2pPr>
            <a:lvl3pPr indent="-342900" lvl="2" marL="1371600" algn="l">
              <a:lnSpc>
                <a:spcPct val="100000"/>
              </a:lnSpc>
              <a:spcBef>
                <a:spcPts val="360"/>
              </a:spcBef>
              <a:spcAft>
                <a:spcPts val="0"/>
              </a:spcAft>
              <a:buClr>
                <a:srgbClr val="282B2E"/>
              </a:buClr>
              <a:buSzPts val="1800"/>
              <a:buChar char="•"/>
              <a:defRPr/>
            </a:lvl3pPr>
            <a:lvl4pPr indent="-342900" lvl="3" marL="1828800" algn="l">
              <a:lnSpc>
                <a:spcPct val="100000"/>
              </a:lnSpc>
              <a:spcBef>
                <a:spcPts val="360"/>
              </a:spcBef>
              <a:spcAft>
                <a:spcPts val="0"/>
              </a:spcAft>
              <a:buClr>
                <a:srgbClr val="282B2E"/>
              </a:buClr>
              <a:buSzPts val="1800"/>
              <a:buChar char="–"/>
              <a:defRPr/>
            </a:lvl4pPr>
            <a:lvl5pPr indent="-342900" lvl="4" marL="2286000" algn="l">
              <a:lnSpc>
                <a:spcPct val="100000"/>
              </a:lnSpc>
              <a:spcBef>
                <a:spcPts val="360"/>
              </a:spcBef>
              <a:spcAft>
                <a:spcPts val="0"/>
              </a:spcAft>
              <a:buClr>
                <a:srgbClr val="282B2E"/>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49" name="Google Shape;49;p8"/>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p:cSld name="Title and Content">
    <p:spTree>
      <p:nvGrpSpPr>
        <p:cNvPr id="59" name="Shape 59"/>
        <p:cNvGrpSpPr/>
        <p:nvPr/>
      </p:nvGrpSpPr>
      <p:grpSpPr>
        <a:xfrm>
          <a:off x="0" y="0"/>
          <a:ext cx="0" cy="0"/>
          <a:chOff x="0" y="0"/>
          <a:chExt cx="0" cy="0"/>
        </a:xfrm>
      </p:grpSpPr>
      <p:sp>
        <p:nvSpPr>
          <p:cNvPr id="60" name="Google Shape;60;p10"/>
          <p:cNvSpPr txBox="1"/>
          <p:nvPr>
            <p:ph type="title"/>
          </p:nvPr>
        </p:nvSpPr>
        <p:spPr>
          <a:xfrm>
            <a:off x="914400" y="1146175"/>
            <a:ext cx="10363200" cy="6858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1" name="Google Shape;61;p10"/>
          <p:cNvSpPr txBox="1"/>
          <p:nvPr>
            <p:ph idx="1" type="body"/>
          </p:nvPr>
        </p:nvSpPr>
        <p:spPr>
          <a:xfrm>
            <a:off x="914400" y="1828800"/>
            <a:ext cx="10363200" cy="4730750"/>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rgbClr val="282B2E"/>
              </a:buClr>
              <a:buSzPts val="1800"/>
              <a:buChar char="•"/>
              <a:defRPr/>
            </a:lvl1pPr>
            <a:lvl2pPr indent="-342900" lvl="1" marL="914400" algn="l">
              <a:lnSpc>
                <a:spcPct val="100000"/>
              </a:lnSpc>
              <a:spcBef>
                <a:spcPts val="360"/>
              </a:spcBef>
              <a:spcAft>
                <a:spcPts val="0"/>
              </a:spcAft>
              <a:buClr>
                <a:srgbClr val="282B2E"/>
              </a:buClr>
              <a:buSzPts val="1800"/>
              <a:buChar char="–"/>
              <a:defRPr/>
            </a:lvl2pPr>
            <a:lvl3pPr indent="-342900" lvl="2" marL="1371600" algn="l">
              <a:lnSpc>
                <a:spcPct val="100000"/>
              </a:lnSpc>
              <a:spcBef>
                <a:spcPts val="360"/>
              </a:spcBef>
              <a:spcAft>
                <a:spcPts val="0"/>
              </a:spcAft>
              <a:buClr>
                <a:srgbClr val="282B2E"/>
              </a:buClr>
              <a:buSzPts val="1800"/>
              <a:buChar char="•"/>
              <a:defRPr/>
            </a:lvl3pPr>
            <a:lvl4pPr indent="-342900" lvl="3" marL="1828800" algn="l">
              <a:lnSpc>
                <a:spcPct val="100000"/>
              </a:lnSpc>
              <a:spcBef>
                <a:spcPts val="360"/>
              </a:spcBef>
              <a:spcAft>
                <a:spcPts val="0"/>
              </a:spcAft>
              <a:buClr>
                <a:srgbClr val="282B2E"/>
              </a:buClr>
              <a:buSzPts val="1800"/>
              <a:buChar char="–"/>
              <a:defRPr/>
            </a:lvl4pPr>
            <a:lvl5pPr indent="-342900" lvl="4" marL="2286000" algn="l">
              <a:lnSpc>
                <a:spcPct val="100000"/>
              </a:lnSpc>
              <a:spcBef>
                <a:spcPts val="360"/>
              </a:spcBef>
              <a:spcAft>
                <a:spcPts val="0"/>
              </a:spcAft>
              <a:buClr>
                <a:srgbClr val="282B2E"/>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62" name="Google Shape;62;p10"/>
          <p:cNvSpPr txBox="1"/>
          <p:nvPr>
            <p:ph idx="10" type="dt"/>
          </p:nvPr>
        </p:nvSpPr>
        <p:spPr>
          <a:xfrm>
            <a:off x="914400" y="6629401"/>
            <a:ext cx="2540000" cy="225425"/>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Libre Franklin"/>
                <a:ea typeface="Libre Franklin"/>
                <a:cs typeface="Libre Franklin"/>
                <a:sym typeface="Libre Franklin"/>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Libre Franklin"/>
                <a:ea typeface="Libre Franklin"/>
                <a:cs typeface="Libre Franklin"/>
                <a:sym typeface="Libre Franklin"/>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Libre Franklin"/>
                <a:ea typeface="Libre Franklin"/>
                <a:cs typeface="Libre Franklin"/>
                <a:sym typeface="Libre Franklin"/>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Libre Franklin"/>
                <a:ea typeface="Libre Franklin"/>
                <a:cs typeface="Libre Franklin"/>
                <a:sym typeface="Libre Franklin"/>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Libre Franklin"/>
                <a:ea typeface="Libre Franklin"/>
                <a:cs typeface="Libre Franklin"/>
                <a:sym typeface="Libre Franklin"/>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Libre Franklin"/>
                <a:ea typeface="Libre Franklin"/>
                <a:cs typeface="Libre Franklin"/>
                <a:sym typeface="Libre Franklin"/>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Libre Franklin"/>
                <a:ea typeface="Libre Franklin"/>
                <a:cs typeface="Libre Franklin"/>
                <a:sym typeface="Libre Franklin"/>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Libre Franklin"/>
                <a:ea typeface="Libre Franklin"/>
                <a:cs typeface="Libre Franklin"/>
                <a:sym typeface="Libre Franklin"/>
              </a:defRPr>
            </a:lvl9pPr>
          </a:lstStyle>
          <a:p/>
        </p:txBody>
      </p:sp>
      <p:sp>
        <p:nvSpPr>
          <p:cNvPr id="63" name="Google Shape;63;p10"/>
          <p:cNvSpPr txBox="1"/>
          <p:nvPr>
            <p:ph idx="11" type="ftr"/>
          </p:nvPr>
        </p:nvSpPr>
        <p:spPr>
          <a:xfrm>
            <a:off x="4169833" y="6629400"/>
            <a:ext cx="3860800" cy="2286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Libre Franklin"/>
                <a:ea typeface="Libre Franklin"/>
                <a:cs typeface="Libre Franklin"/>
                <a:sym typeface="Libre Franklin"/>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Libre Franklin"/>
                <a:ea typeface="Libre Franklin"/>
                <a:cs typeface="Libre Franklin"/>
                <a:sym typeface="Libre Franklin"/>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Libre Franklin"/>
                <a:ea typeface="Libre Franklin"/>
                <a:cs typeface="Libre Franklin"/>
                <a:sym typeface="Libre Franklin"/>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Libre Franklin"/>
                <a:ea typeface="Libre Franklin"/>
                <a:cs typeface="Libre Franklin"/>
                <a:sym typeface="Libre Franklin"/>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Libre Franklin"/>
                <a:ea typeface="Libre Franklin"/>
                <a:cs typeface="Libre Franklin"/>
                <a:sym typeface="Libre Franklin"/>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Libre Franklin"/>
                <a:ea typeface="Libre Franklin"/>
                <a:cs typeface="Libre Franklin"/>
                <a:sym typeface="Libre Franklin"/>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Libre Franklin"/>
                <a:ea typeface="Libre Franklin"/>
                <a:cs typeface="Libre Franklin"/>
                <a:sym typeface="Libre Franklin"/>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Libre Franklin"/>
                <a:ea typeface="Libre Franklin"/>
                <a:cs typeface="Libre Franklin"/>
                <a:sym typeface="Libre Franklin"/>
              </a:defRPr>
            </a:lvl9pPr>
          </a:lstStyle>
          <a:p/>
        </p:txBody>
      </p:sp>
      <p:sp>
        <p:nvSpPr>
          <p:cNvPr id="64" name="Google Shape;64;p10"/>
          <p:cNvSpPr txBox="1"/>
          <p:nvPr>
            <p:ph idx="12" type="sldNum"/>
          </p:nvPr>
        </p:nvSpPr>
        <p:spPr>
          <a:xfrm>
            <a:off x="8712200" y="6629400"/>
            <a:ext cx="2565400" cy="228600"/>
          </a:xfrm>
          <a:prstGeom prst="rect">
            <a:avLst/>
          </a:prstGeom>
          <a:noFill/>
          <a:ln>
            <a:noFill/>
          </a:ln>
        </p:spPr>
        <p:txBody>
          <a:bodyPr anchorCtr="0" anchor="t" bIns="45700" lIns="91425" spcFirstLastPara="1" rIns="91425" wrap="square" tIns="45700">
            <a:noAutofit/>
          </a:bodyPr>
          <a:lstStyle>
            <a:lvl1pPr indent="0" lvl="0" marL="0" marR="0" rtl="0" algn="l">
              <a:lnSpc>
                <a:spcPct val="100000"/>
              </a:lnSpc>
              <a:spcBef>
                <a:spcPts val="0"/>
              </a:spcBef>
              <a:spcAft>
                <a:spcPts val="0"/>
              </a:spcAft>
              <a:buClr>
                <a:srgbClr val="000000"/>
              </a:buClr>
              <a:buSzPts val="1800"/>
              <a:buFont typeface="Arial"/>
              <a:buNone/>
              <a:defRPr b="0" i="0" sz="1800" u="none" cap="none" strike="noStrike">
                <a:solidFill>
                  <a:srgbClr val="0079C1"/>
                </a:solidFill>
                <a:latin typeface="Arial"/>
                <a:ea typeface="Arial"/>
                <a:cs typeface="Arial"/>
                <a:sym typeface="Arial"/>
              </a:defRPr>
            </a:lvl1pPr>
            <a:lvl2pPr indent="0" lvl="1" marL="0" marR="0" rtl="0" algn="l">
              <a:lnSpc>
                <a:spcPct val="100000"/>
              </a:lnSpc>
              <a:spcBef>
                <a:spcPts val="0"/>
              </a:spcBef>
              <a:spcAft>
                <a:spcPts val="0"/>
              </a:spcAft>
              <a:buClr>
                <a:srgbClr val="000000"/>
              </a:buClr>
              <a:buSzPts val="1800"/>
              <a:buFont typeface="Arial"/>
              <a:buNone/>
              <a:defRPr b="0" i="0" sz="1800" u="none" cap="none" strike="noStrike">
                <a:solidFill>
                  <a:srgbClr val="0079C1"/>
                </a:solidFill>
                <a:latin typeface="Arial"/>
                <a:ea typeface="Arial"/>
                <a:cs typeface="Arial"/>
                <a:sym typeface="Arial"/>
              </a:defRPr>
            </a:lvl2pPr>
            <a:lvl3pPr indent="0" lvl="2" marL="0" marR="0" rtl="0" algn="l">
              <a:lnSpc>
                <a:spcPct val="100000"/>
              </a:lnSpc>
              <a:spcBef>
                <a:spcPts val="0"/>
              </a:spcBef>
              <a:spcAft>
                <a:spcPts val="0"/>
              </a:spcAft>
              <a:buClr>
                <a:srgbClr val="000000"/>
              </a:buClr>
              <a:buSzPts val="1800"/>
              <a:buFont typeface="Arial"/>
              <a:buNone/>
              <a:defRPr b="0" i="0" sz="1800" u="none" cap="none" strike="noStrike">
                <a:solidFill>
                  <a:srgbClr val="0079C1"/>
                </a:solidFill>
                <a:latin typeface="Arial"/>
                <a:ea typeface="Arial"/>
                <a:cs typeface="Arial"/>
                <a:sym typeface="Arial"/>
              </a:defRPr>
            </a:lvl3pPr>
            <a:lvl4pPr indent="0" lvl="3" marL="0" marR="0" rtl="0" algn="l">
              <a:lnSpc>
                <a:spcPct val="100000"/>
              </a:lnSpc>
              <a:spcBef>
                <a:spcPts val="0"/>
              </a:spcBef>
              <a:spcAft>
                <a:spcPts val="0"/>
              </a:spcAft>
              <a:buClr>
                <a:srgbClr val="000000"/>
              </a:buClr>
              <a:buSzPts val="1800"/>
              <a:buFont typeface="Arial"/>
              <a:buNone/>
              <a:defRPr b="0" i="0" sz="1800" u="none" cap="none" strike="noStrike">
                <a:solidFill>
                  <a:srgbClr val="0079C1"/>
                </a:solidFill>
                <a:latin typeface="Arial"/>
                <a:ea typeface="Arial"/>
                <a:cs typeface="Arial"/>
                <a:sym typeface="Arial"/>
              </a:defRPr>
            </a:lvl4pPr>
            <a:lvl5pPr indent="0" lvl="4" marL="0" marR="0" rtl="0" algn="l">
              <a:lnSpc>
                <a:spcPct val="100000"/>
              </a:lnSpc>
              <a:spcBef>
                <a:spcPts val="0"/>
              </a:spcBef>
              <a:spcAft>
                <a:spcPts val="0"/>
              </a:spcAft>
              <a:buClr>
                <a:srgbClr val="000000"/>
              </a:buClr>
              <a:buSzPts val="1800"/>
              <a:buFont typeface="Arial"/>
              <a:buNone/>
              <a:defRPr b="0" i="0" sz="1800" u="none" cap="none" strike="noStrike">
                <a:solidFill>
                  <a:srgbClr val="0079C1"/>
                </a:solidFill>
                <a:latin typeface="Arial"/>
                <a:ea typeface="Arial"/>
                <a:cs typeface="Arial"/>
                <a:sym typeface="Arial"/>
              </a:defRPr>
            </a:lvl5pPr>
            <a:lvl6pPr indent="0" lvl="5" marL="0" marR="0" rtl="0" algn="l">
              <a:lnSpc>
                <a:spcPct val="100000"/>
              </a:lnSpc>
              <a:spcBef>
                <a:spcPts val="0"/>
              </a:spcBef>
              <a:spcAft>
                <a:spcPts val="0"/>
              </a:spcAft>
              <a:buClr>
                <a:srgbClr val="000000"/>
              </a:buClr>
              <a:buSzPts val="1800"/>
              <a:buFont typeface="Arial"/>
              <a:buNone/>
              <a:defRPr b="0" i="0" sz="1800" u="none" cap="none" strike="noStrike">
                <a:solidFill>
                  <a:srgbClr val="0079C1"/>
                </a:solidFill>
                <a:latin typeface="Arial"/>
                <a:ea typeface="Arial"/>
                <a:cs typeface="Arial"/>
                <a:sym typeface="Arial"/>
              </a:defRPr>
            </a:lvl6pPr>
            <a:lvl7pPr indent="0" lvl="6" marL="0" marR="0" rtl="0" algn="l">
              <a:lnSpc>
                <a:spcPct val="100000"/>
              </a:lnSpc>
              <a:spcBef>
                <a:spcPts val="0"/>
              </a:spcBef>
              <a:spcAft>
                <a:spcPts val="0"/>
              </a:spcAft>
              <a:buClr>
                <a:srgbClr val="000000"/>
              </a:buClr>
              <a:buSzPts val="1800"/>
              <a:buFont typeface="Arial"/>
              <a:buNone/>
              <a:defRPr b="0" i="0" sz="1800" u="none" cap="none" strike="noStrike">
                <a:solidFill>
                  <a:srgbClr val="0079C1"/>
                </a:solidFill>
                <a:latin typeface="Arial"/>
                <a:ea typeface="Arial"/>
                <a:cs typeface="Arial"/>
                <a:sym typeface="Arial"/>
              </a:defRPr>
            </a:lvl7pPr>
            <a:lvl8pPr indent="0" lvl="7" marL="0" marR="0" rtl="0" algn="l">
              <a:lnSpc>
                <a:spcPct val="100000"/>
              </a:lnSpc>
              <a:spcBef>
                <a:spcPts val="0"/>
              </a:spcBef>
              <a:spcAft>
                <a:spcPts val="0"/>
              </a:spcAft>
              <a:buClr>
                <a:srgbClr val="000000"/>
              </a:buClr>
              <a:buSzPts val="1800"/>
              <a:buFont typeface="Arial"/>
              <a:buNone/>
              <a:defRPr b="0" i="0" sz="1800" u="none" cap="none" strike="noStrike">
                <a:solidFill>
                  <a:srgbClr val="0079C1"/>
                </a:solidFill>
                <a:latin typeface="Arial"/>
                <a:ea typeface="Arial"/>
                <a:cs typeface="Arial"/>
                <a:sym typeface="Arial"/>
              </a:defRPr>
            </a:lvl8pPr>
            <a:lvl9pPr indent="0" lvl="8" marL="0" marR="0" rtl="0" algn="l">
              <a:lnSpc>
                <a:spcPct val="100000"/>
              </a:lnSpc>
              <a:spcBef>
                <a:spcPts val="0"/>
              </a:spcBef>
              <a:spcAft>
                <a:spcPts val="0"/>
              </a:spcAft>
              <a:buClr>
                <a:srgbClr val="000000"/>
              </a:buClr>
              <a:buSzPts val="1800"/>
              <a:buFont typeface="Arial"/>
              <a:buNone/>
              <a:defRPr b="0" i="0" sz="1800" u="none" cap="none" strike="noStrike">
                <a:solidFill>
                  <a:srgbClr val="0079C1"/>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1"/>
          <p:cNvSpPr/>
          <p:nvPr/>
        </p:nvSpPr>
        <p:spPr>
          <a:xfrm>
            <a:off x="2421467" y="6578601"/>
            <a:ext cx="9770533" cy="284163"/>
          </a:xfrm>
          <a:prstGeom prst="rect">
            <a:avLst/>
          </a:prstGeom>
          <a:solidFill>
            <a:schemeClr val="accent3"/>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rgbClr val="FFFFFF"/>
              </a:solidFill>
              <a:latin typeface="Libre Franklin"/>
              <a:ea typeface="Libre Franklin"/>
              <a:cs typeface="Libre Franklin"/>
              <a:sym typeface="Libre Franklin"/>
            </a:endParaRPr>
          </a:p>
        </p:txBody>
      </p:sp>
      <p:sp>
        <p:nvSpPr>
          <p:cNvPr id="11" name="Google Shape;11;p1"/>
          <p:cNvSpPr/>
          <p:nvPr/>
        </p:nvSpPr>
        <p:spPr>
          <a:xfrm flipH="1">
            <a:off x="1" y="6578601"/>
            <a:ext cx="2434167" cy="284163"/>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rgbClr val="FFFFFF"/>
              </a:solidFill>
              <a:latin typeface="Libre Franklin"/>
              <a:ea typeface="Libre Franklin"/>
              <a:cs typeface="Libre Franklin"/>
              <a:sym typeface="Libre Franklin"/>
            </a:endParaRPr>
          </a:p>
        </p:txBody>
      </p:sp>
      <p:sp>
        <p:nvSpPr>
          <p:cNvPr id="12" name="Google Shape;12;p1"/>
          <p:cNvSpPr txBox="1"/>
          <p:nvPr>
            <p:ph type="title"/>
          </p:nvPr>
        </p:nvSpPr>
        <p:spPr>
          <a:xfrm>
            <a:off x="480484" y="-38100"/>
            <a:ext cx="11633200" cy="812800"/>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1" i="0" sz="3300" u="none" cap="none" strike="noStrike">
                <a:solidFill>
                  <a:srgbClr val="2A5998"/>
                </a:solidFill>
                <a:latin typeface="Avenir"/>
                <a:ea typeface="Avenir"/>
                <a:cs typeface="Avenir"/>
                <a:sym typeface="Avenir"/>
              </a:defRPr>
            </a:lvl1pPr>
            <a:lvl2pPr lvl="1" marR="0" rtl="0" algn="l">
              <a:lnSpc>
                <a:spcPct val="100000"/>
              </a:lnSpc>
              <a:spcBef>
                <a:spcPts val="0"/>
              </a:spcBef>
              <a:spcAft>
                <a:spcPts val="0"/>
              </a:spcAft>
              <a:buClr>
                <a:srgbClr val="000000"/>
              </a:buClr>
              <a:buSzPts val="1400"/>
              <a:buFont typeface="Arial"/>
              <a:buNone/>
              <a:defRPr b="1" i="0" sz="3300" u="none" cap="none" strike="noStrike">
                <a:solidFill>
                  <a:srgbClr val="007934"/>
                </a:solidFill>
                <a:latin typeface="Libre Franklin Medium"/>
                <a:ea typeface="Libre Franklin Medium"/>
                <a:cs typeface="Libre Franklin Medium"/>
                <a:sym typeface="Libre Franklin Medium"/>
              </a:defRPr>
            </a:lvl2pPr>
            <a:lvl3pPr lvl="2" marR="0" rtl="0" algn="l">
              <a:lnSpc>
                <a:spcPct val="100000"/>
              </a:lnSpc>
              <a:spcBef>
                <a:spcPts val="0"/>
              </a:spcBef>
              <a:spcAft>
                <a:spcPts val="0"/>
              </a:spcAft>
              <a:buClr>
                <a:srgbClr val="000000"/>
              </a:buClr>
              <a:buSzPts val="1400"/>
              <a:buFont typeface="Arial"/>
              <a:buNone/>
              <a:defRPr b="1" i="0" sz="3300" u="none" cap="none" strike="noStrike">
                <a:solidFill>
                  <a:srgbClr val="007934"/>
                </a:solidFill>
                <a:latin typeface="Libre Franklin Medium"/>
                <a:ea typeface="Libre Franklin Medium"/>
                <a:cs typeface="Libre Franklin Medium"/>
                <a:sym typeface="Libre Franklin Medium"/>
              </a:defRPr>
            </a:lvl3pPr>
            <a:lvl4pPr lvl="3" marR="0" rtl="0" algn="l">
              <a:lnSpc>
                <a:spcPct val="100000"/>
              </a:lnSpc>
              <a:spcBef>
                <a:spcPts val="0"/>
              </a:spcBef>
              <a:spcAft>
                <a:spcPts val="0"/>
              </a:spcAft>
              <a:buClr>
                <a:srgbClr val="000000"/>
              </a:buClr>
              <a:buSzPts val="1400"/>
              <a:buFont typeface="Arial"/>
              <a:buNone/>
              <a:defRPr b="1" i="0" sz="3300" u="none" cap="none" strike="noStrike">
                <a:solidFill>
                  <a:srgbClr val="007934"/>
                </a:solidFill>
                <a:latin typeface="Libre Franklin Medium"/>
                <a:ea typeface="Libre Franklin Medium"/>
                <a:cs typeface="Libre Franklin Medium"/>
                <a:sym typeface="Libre Franklin Medium"/>
              </a:defRPr>
            </a:lvl4pPr>
            <a:lvl5pPr lvl="4" marR="0" rtl="0" algn="l">
              <a:lnSpc>
                <a:spcPct val="100000"/>
              </a:lnSpc>
              <a:spcBef>
                <a:spcPts val="0"/>
              </a:spcBef>
              <a:spcAft>
                <a:spcPts val="0"/>
              </a:spcAft>
              <a:buClr>
                <a:srgbClr val="000000"/>
              </a:buClr>
              <a:buSzPts val="1400"/>
              <a:buFont typeface="Arial"/>
              <a:buNone/>
              <a:defRPr b="1" i="0" sz="3300" u="none" cap="none" strike="noStrike">
                <a:solidFill>
                  <a:srgbClr val="007934"/>
                </a:solidFill>
                <a:latin typeface="Libre Franklin Medium"/>
                <a:ea typeface="Libre Franklin Medium"/>
                <a:cs typeface="Libre Franklin Medium"/>
                <a:sym typeface="Libre Franklin Medium"/>
              </a:defRPr>
            </a:lvl5pPr>
            <a:lvl6pPr lvl="5" marR="0" rtl="0" algn="l">
              <a:lnSpc>
                <a:spcPct val="100000"/>
              </a:lnSpc>
              <a:spcBef>
                <a:spcPts val="0"/>
              </a:spcBef>
              <a:spcAft>
                <a:spcPts val="0"/>
              </a:spcAft>
              <a:buClr>
                <a:srgbClr val="000000"/>
              </a:buClr>
              <a:buSzPts val="1400"/>
              <a:buFont typeface="Arial"/>
              <a:buNone/>
              <a:defRPr b="1" i="0" sz="3300" u="none" cap="none" strike="noStrike">
                <a:solidFill>
                  <a:srgbClr val="007934"/>
                </a:solidFill>
                <a:latin typeface="Libre Franklin Medium"/>
                <a:ea typeface="Libre Franklin Medium"/>
                <a:cs typeface="Libre Franklin Medium"/>
                <a:sym typeface="Libre Franklin Medium"/>
              </a:defRPr>
            </a:lvl6pPr>
            <a:lvl7pPr lvl="6" marR="0" rtl="0" algn="l">
              <a:lnSpc>
                <a:spcPct val="100000"/>
              </a:lnSpc>
              <a:spcBef>
                <a:spcPts val="0"/>
              </a:spcBef>
              <a:spcAft>
                <a:spcPts val="0"/>
              </a:spcAft>
              <a:buClr>
                <a:srgbClr val="000000"/>
              </a:buClr>
              <a:buSzPts val="1400"/>
              <a:buFont typeface="Arial"/>
              <a:buNone/>
              <a:defRPr b="1" i="0" sz="3300" u="none" cap="none" strike="noStrike">
                <a:solidFill>
                  <a:srgbClr val="007934"/>
                </a:solidFill>
                <a:latin typeface="Libre Franklin Medium"/>
                <a:ea typeface="Libre Franklin Medium"/>
                <a:cs typeface="Libre Franklin Medium"/>
                <a:sym typeface="Libre Franklin Medium"/>
              </a:defRPr>
            </a:lvl7pPr>
            <a:lvl8pPr lvl="7" marR="0" rtl="0" algn="l">
              <a:lnSpc>
                <a:spcPct val="100000"/>
              </a:lnSpc>
              <a:spcBef>
                <a:spcPts val="0"/>
              </a:spcBef>
              <a:spcAft>
                <a:spcPts val="0"/>
              </a:spcAft>
              <a:buClr>
                <a:srgbClr val="000000"/>
              </a:buClr>
              <a:buSzPts val="1400"/>
              <a:buFont typeface="Arial"/>
              <a:buNone/>
              <a:defRPr b="1" i="0" sz="3300" u="none" cap="none" strike="noStrike">
                <a:solidFill>
                  <a:srgbClr val="007934"/>
                </a:solidFill>
                <a:latin typeface="Libre Franklin Medium"/>
                <a:ea typeface="Libre Franklin Medium"/>
                <a:cs typeface="Libre Franklin Medium"/>
                <a:sym typeface="Libre Franklin Medium"/>
              </a:defRPr>
            </a:lvl8pPr>
            <a:lvl9pPr lvl="8" marR="0" rtl="0" algn="l">
              <a:lnSpc>
                <a:spcPct val="100000"/>
              </a:lnSpc>
              <a:spcBef>
                <a:spcPts val="0"/>
              </a:spcBef>
              <a:spcAft>
                <a:spcPts val="0"/>
              </a:spcAft>
              <a:buClr>
                <a:srgbClr val="000000"/>
              </a:buClr>
              <a:buSzPts val="1400"/>
              <a:buFont typeface="Arial"/>
              <a:buNone/>
              <a:defRPr b="1" i="0" sz="3300" u="none" cap="none" strike="noStrike">
                <a:solidFill>
                  <a:srgbClr val="007934"/>
                </a:solidFill>
                <a:latin typeface="Libre Franklin Medium"/>
                <a:ea typeface="Libre Franklin Medium"/>
                <a:cs typeface="Libre Franklin Medium"/>
                <a:sym typeface="Libre Franklin Medium"/>
              </a:defRPr>
            </a:lvl9pPr>
          </a:lstStyle>
          <a:p/>
        </p:txBody>
      </p:sp>
      <p:sp>
        <p:nvSpPr>
          <p:cNvPr id="13" name="Google Shape;13;p1"/>
          <p:cNvSpPr txBox="1"/>
          <p:nvPr/>
        </p:nvSpPr>
        <p:spPr>
          <a:xfrm>
            <a:off x="97368" y="6596064"/>
            <a:ext cx="6593417" cy="23812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950"/>
              <a:buFont typeface="Arial"/>
              <a:buNone/>
            </a:pPr>
            <a:r>
              <a:rPr b="0" i="0" lang="en-US" sz="950" u="none" cap="none" strike="noStrike">
                <a:solidFill>
                  <a:schemeClr val="lt1"/>
                </a:solidFill>
                <a:latin typeface="Libre Franklin Medium"/>
                <a:ea typeface="Libre Franklin Medium"/>
                <a:cs typeface="Libre Franklin Medium"/>
                <a:sym typeface="Libre Franklin Medium"/>
              </a:rPr>
              <a:t>U.S. DEPARTMENT OF ENERGY                         OFFICE OF STATE &amp; COMMUNITY ENERGY PROGRAMS</a:t>
            </a:r>
            <a:endParaRPr b="0" i="0" sz="1400" u="none" cap="none" strike="noStrike">
              <a:solidFill>
                <a:srgbClr val="000000"/>
              </a:solidFill>
              <a:latin typeface="Arial"/>
              <a:ea typeface="Arial"/>
              <a:cs typeface="Arial"/>
              <a:sym typeface="Arial"/>
            </a:endParaRPr>
          </a:p>
        </p:txBody>
      </p:sp>
      <p:sp>
        <p:nvSpPr>
          <p:cNvPr id="14" name="Google Shape;14;p1"/>
          <p:cNvSpPr txBox="1"/>
          <p:nvPr>
            <p:ph idx="1" type="body"/>
          </p:nvPr>
        </p:nvSpPr>
        <p:spPr>
          <a:xfrm>
            <a:off x="480484" y="1047751"/>
            <a:ext cx="10972800" cy="4525963"/>
          </a:xfrm>
          <a:prstGeom prst="rect">
            <a:avLst/>
          </a:prstGeom>
          <a:noFill/>
          <a:ln>
            <a:noFill/>
          </a:ln>
        </p:spPr>
        <p:txBody>
          <a:bodyPr anchorCtr="0" anchor="t" bIns="45700" lIns="91425" spcFirstLastPara="1" rIns="91425" wrap="square" tIns="45700">
            <a:noAutofit/>
          </a:bodyPr>
          <a:lstStyle>
            <a:lvl1pPr indent="-393700" lvl="0" marL="457200" marR="0" rtl="0" algn="l">
              <a:lnSpc>
                <a:spcPct val="100000"/>
              </a:lnSpc>
              <a:spcBef>
                <a:spcPts val="520"/>
              </a:spcBef>
              <a:spcAft>
                <a:spcPts val="0"/>
              </a:spcAft>
              <a:buClr>
                <a:srgbClr val="282B2E"/>
              </a:buClr>
              <a:buSzPts val="2600"/>
              <a:buFont typeface="Arial"/>
              <a:buChar char="•"/>
              <a:defRPr b="0" i="0" sz="2600" u="none" cap="none" strike="noStrike">
                <a:solidFill>
                  <a:srgbClr val="282B2E"/>
                </a:solidFill>
                <a:latin typeface="Arial"/>
                <a:ea typeface="Arial"/>
                <a:cs typeface="Arial"/>
                <a:sym typeface="Arial"/>
              </a:defRPr>
            </a:lvl1pPr>
            <a:lvl2pPr indent="-381000" lvl="1" marL="914400" marR="0" rtl="0" algn="l">
              <a:lnSpc>
                <a:spcPct val="100000"/>
              </a:lnSpc>
              <a:spcBef>
                <a:spcPts val="480"/>
              </a:spcBef>
              <a:spcAft>
                <a:spcPts val="0"/>
              </a:spcAft>
              <a:buClr>
                <a:srgbClr val="282B2E"/>
              </a:buClr>
              <a:buSzPts val="2400"/>
              <a:buFont typeface="Arial"/>
              <a:buChar char="–"/>
              <a:defRPr b="0" i="0" sz="2400" u="none" cap="none" strike="noStrike">
                <a:solidFill>
                  <a:srgbClr val="282B2E"/>
                </a:solidFill>
                <a:latin typeface="Arial"/>
                <a:ea typeface="Arial"/>
                <a:cs typeface="Arial"/>
                <a:sym typeface="Arial"/>
              </a:defRPr>
            </a:lvl2pPr>
            <a:lvl3pPr indent="-368300" lvl="2" marL="1371600" marR="0" rtl="0" algn="l">
              <a:lnSpc>
                <a:spcPct val="100000"/>
              </a:lnSpc>
              <a:spcBef>
                <a:spcPts val="440"/>
              </a:spcBef>
              <a:spcAft>
                <a:spcPts val="0"/>
              </a:spcAft>
              <a:buClr>
                <a:srgbClr val="282B2E"/>
              </a:buClr>
              <a:buSzPts val="2200"/>
              <a:buFont typeface="Arial"/>
              <a:buChar char="•"/>
              <a:defRPr b="0" i="0" sz="2200" u="none" cap="none" strike="noStrike">
                <a:solidFill>
                  <a:srgbClr val="282B2E"/>
                </a:solidFill>
                <a:latin typeface="Arial"/>
                <a:ea typeface="Arial"/>
                <a:cs typeface="Arial"/>
                <a:sym typeface="Arial"/>
              </a:defRPr>
            </a:lvl3pPr>
            <a:lvl4pPr indent="-355600" lvl="3" marL="1828800" marR="0" rtl="0" algn="l">
              <a:lnSpc>
                <a:spcPct val="100000"/>
              </a:lnSpc>
              <a:spcBef>
                <a:spcPts val="400"/>
              </a:spcBef>
              <a:spcAft>
                <a:spcPts val="0"/>
              </a:spcAft>
              <a:buClr>
                <a:srgbClr val="282B2E"/>
              </a:buClr>
              <a:buSzPts val="2000"/>
              <a:buFont typeface="Arial"/>
              <a:buChar char="–"/>
              <a:defRPr b="0" i="0" sz="2000" u="none" cap="none" strike="noStrike">
                <a:solidFill>
                  <a:srgbClr val="282B2E"/>
                </a:solidFill>
                <a:latin typeface="Arial"/>
                <a:ea typeface="Arial"/>
                <a:cs typeface="Arial"/>
                <a:sym typeface="Arial"/>
              </a:defRPr>
            </a:lvl4pPr>
            <a:lvl5pPr indent="-342900" lvl="4" marL="2286000" marR="0" rtl="0" algn="l">
              <a:lnSpc>
                <a:spcPct val="100000"/>
              </a:lnSpc>
              <a:spcBef>
                <a:spcPts val="360"/>
              </a:spcBef>
              <a:spcAft>
                <a:spcPts val="0"/>
              </a:spcAft>
              <a:buClr>
                <a:srgbClr val="282B2E"/>
              </a:buClr>
              <a:buSzPts val="1800"/>
              <a:buFont typeface="Arial"/>
              <a:buChar char="»"/>
              <a:defRPr b="0" i="0" sz="1800" u="none" cap="none" strike="noStrike">
                <a:solidFill>
                  <a:srgbClr val="282B2E"/>
                </a:solidFill>
                <a:latin typeface="Arial"/>
                <a:ea typeface="Arial"/>
                <a:cs typeface="Arial"/>
                <a:sym typeface="Arial"/>
              </a:defRPr>
            </a:lvl5pPr>
            <a:lvl6pPr indent="-355600" lvl="5" marL="27432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6pPr>
            <a:lvl7pPr indent="-355600" lvl="6" marL="32004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7pPr>
            <a:lvl8pPr indent="-355600" lvl="7" marL="36576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8pPr>
            <a:lvl9pPr indent="-355600" lvl="8" marL="4114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9pPr>
          </a:lstStyle>
          <a:p/>
        </p:txBody>
      </p:sp>
      <p:cxnSp>
        <p:nvCxnSpPr>
          <p:cNvPr id="15" name="Google Shape;15;p1"/>
          <p:cNvCxnSpPr/>
          <p:nvPr/>
        </p:nvCxnSpPr>
        <p:spPr>
          <a:xfrm>
            <a:off x="0" y="821778"/>
            <a:ext cx="12192000" cy="0"/>
          </a:xfrm>
          <a:prstGeom prst="straightConnector1">
            <a:avLst/>
          </a:prstGeom>
          <a:noFill/>
          <a:ln cap="flat" cmpd="sng" w="25400">
            <a:solidFill>
              <a:schemeClr val="accent4"/>
            </a:solidFill>
            <a:prstDash val="solid"/>
            <a:round/>
            <a:headEnd len="sm" w="sm" type="none"/>
            <a:tailEnd len="sm" w="sm" type="none"/>
          </a:ln>
          <a:effectLst>
            <a:outerShdw blurRad="40000" rotWithShape="0" dir="5400000" dist="20000">
              <a:srgbClr val="000000">
                <a:alpha val="37254"/>
              </a:srgbClr>
            </a:outerShdw>
          </a:effectLst>
        </p:spPr>
      </p:cxnSp>
      <p:sp>
        <p:nvSpPr>
          <p:cNvPr id="16" name="Google Shape;16;p1"/>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0" name="Shape 50"/>
        <p:cNvGrpSpPr/>
        <p:nvPr/>
      </p:nvGrpSpPr>
      <p:grpSpPr>
        <a:xfrm>
          <a:off x="0" y="0"/>
          <a:ext cx="0" cy="0"/>
          <a:chOff x="0" y="0"/>
          <a:chExt cx="0" cy="0"/>
        </a:xfrm>
      </p:grpSpPr>
      <p:sp>
        <p:nvSpPr>
          <p:cNvPr id="51" name="Google Shape;51;p9"/>
          <p:cNvSpPr/>
          <p:nvPr/>
        </p:nvSpPr>
        <p:spPr>
          <a:xfrm>
            <a:off x="1849920" y="6578601"/>
            <a:ext cx="10342080" cy="284163"/>
          </a:xfrm>
          <a:prstGeom prst="rect">
            <a:avLst/>
          </a:prstGeom>
          <a:solidFill>
            <a:srgbClr val="006633"/>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rgbClr val="FFFFFF"/>
              </a:solidFill>
              <a:latin typeface="Libre Franklin"/>
              <a:ea typeface="Libre Franklin"/>
              <a:cs typeface="Libre Franklin"/>
              <a:sym typeface="Libre Franklin"/>
            </a:endParaRPr>
          </a:p>
        </p:txBody>
      </p:sp>
      <p:sp>
        <p:nvSpPr>
          <p:cNvPr id="52" name="Google Shape;52;p9"/>
          <p:cNvSpPr/>
          <p:nvPr/>
        </p:nvSpPr>
        <p:spPr>
          <a:xfrm flipH="1">
            <a:off x="0" y="6578601"/>
            <a:ext cx="1849920" cy="284163"/>
          </a:xfrm>
          <a:prstGeom prst="rect">
            <a:avLst/>
          </a:prstGeom>
          <a:solidFill>
            <a:srgbClr val="3A901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rgbClr val="FFFFFF"/>
              </a:solidFill>
              <a:latin typeface="Libre Franklin"/>
              <a:ea typeface="Libre Franklin"/>
              <a:cs typeface="Libre Franklin"/>
              <a:sym typeface="Libre Franklin"/>
            </a:endParaRPr>
          </a:p>
        </p:txBody>
      </p:sp>
      <p:sp>
        <p:nvSpPr>
          <p:cNvPr id="53" name="Google Shape;53;p9"/>
          <p:cNvSpPr txBox="1"/>
          <p:nvPr>
            <p:ph type="title"/>
          </p:nvPr>
        </p:nvSpPr>
        <p:spPr>
          <a:xfrm>
            <a:off x="481139" y="-38100"/>
            <a:ext cx="11633054" cy="812800"/>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1" i="0" sz="3300" u="none" cap="none" strike="noStrike">
                <a:solidFill>
                  <a:srgbClr val="007934"/>
                </a:solidFill>
                <a:latin typeface="Libre Franklin Medium"/>
                <a:ea typeface="Libre Franklin Medium"/>
                <a:cs typeface="Libre Franklin Medium"/>
                <a:sym typeface="Libre Franklin Medium"/>
              </a:defRPr>
            </a:lvl1pPr>
            <a:lvl2pPr lvl="1" marR="0" rtl="0" algn="l">
              <a:lnSpc>
                <a:spcPct val="100000"/>
              </a:lnSpc>
              <a:spcBef>
                <a:spcPts val="0"/>
              </a:spcBef>
              <a:spcAft>
                <a:spcPts val="0"/>
              </a:spcAft>
              <a:buClr>
                <a:srgbClr val="000000"/>
              </a:buClr>
              <a:buSzPts val="1400"/>
              <a:buFont typeface="Arial"/>
              <a:buNone/>
              <a:defRPr b="1" i="0" sz="3300" u="none" cap="none" strike="noStrike">
                <a:solidFill>
                  <a:srgbClr val="007934"/>
                </a:solidFill>
                <a:latin typeface="Libre Franklin Medium"/>
                <a:ea typeface="Libre Franklin Medium"/>
                <a:cs typeface="Libre Franklin Medium"/>
                <a:sym typeface="Libre Franklin Medium"/>
              </a:defRPr>
            </a:lvl2pPr>
            <a:lvl3pPr lvl="2" marR="0" rtl="0" algn="l">
              <a:lnSpc>
                <a:spcPct val="100000"/>
              </a:lnSpc>
              <a:spcBef>
                <a:spcPts val="0"/>
              </a:spcBef>
              <a:spcAft>
                <a:spcPts val="0"/>
              </a:spcAft>
              <a:buClr>
                <a:srgbClr val="000000"/>
              </a:buClr>
              <a:buSzPts val="1400"/>
              <a:buFont typeface="Arial"/>
              <a:buNone/>
              <a:defRPr b="1" i="0" sz="3300" u="none" cap="none" strike="noStrike">
                <a:solidFill>
                  <a:srgbClr val="007934"/>
                </a:solidFill>
                <a:latin typeface="Libre Franklin Medium"/>
                <a:ea typeface="Libre Franklin Medium"/>
                <a:cs typeface="Libre Franklin Medium"/>
                <a:sym typeface="Libre Franklin Medium"/>
              </a:defRPr>
            </a:lvl3pPr>
            <a:lvl4pPr lvl="3" marR="0" rtl="0" algn="l">
              <a:lnSpc>
                <a:spcPct val="100000"/>
              </a:lnSpc>
              <a:spcBef>
                <a:spcPts val="0"/>
              </a:spcBef>
              <a:spcAft>
                <a:spcPts val="0"/>
              </a:spcAft>
              <a:buClr>
                <a:srgbClr val="000000"/>
              </a:buClr>
              <a:buSzPts val="1400"/>
              <a:buFont typeface="Arial"/>
              <a:buNone/>
              <a:defRPr b="1" i="0" sz="3300" u="none" cap="none" strike="noStrike">
                <a:solidFill>
                  <a:srgbClr val="007934"/>
                </a:solidFill>
                <a:latin typeface="Libre Franklin Medium"/>
                <a:ea typeface="Libre Franklin Medium"/>
                <a:cs typeface="Libre Franklin Medium"/>
                <a:sym typeface="Libre Franklin Medium"/>
              </a:defRPr>
            </a:lvl4pPr>
            <a:lvl5pPr lvl="4" marR="0" rtl="0" algn="l">
              <a:lnSpc>
                <a:spcPct val="100000"/>
              </a:lnSpc>
              <a:spcBef>
                <a:spcPts val="0"/>
              </a:spcBef>
              <a:spcAft>
                <a:spcPts val="0"/>
              </a:spcAft>
              <a:buClr>
                <a:srgbClr val="000000"/>
              </a:buClr>
              <a:buSzPts val="1400"/>
              <a:buFont typeface="Arial"/>
              <a:buNone/>
              <a:defRPr b="1" i="0" sz="3300" u="none" cap="none" strike="noStrike">
                <a:solidFill>
                  <a:srgbClr val="007934"/>
                </a:solidFill>
                <a:latin typeface="Libre Franklin Medium"/>
                <a:ea typeface="Libre Franklin Medium"/>
                <a:cs typeface="Libre Franklin Medium"/>
                <a:sym typeface="Libre Franklin Medium"/>
              </a:defRPr>
            </a:lvl5pPr>
            <a:lvl6pPr lvl="5" marR="0" rtl="0" algn="l">
              <a:lnSpc>
                <a:spcPct val="100000"/>
              </a:lnSpc>
              <a:spcBef>
                <a:spcPts val="0"/>
              </a:spcBef>
              <a:spcAft>
                <a:spcPts val="0"/>
              </a:spcAft>
              <a:buClr>
                <a:srgbClr val="000000"/>
              </a:buClr>
              <a:buSzPts val="1400"/>
              <a:buFont typeface="Arial"/>
              <a:buNone/>
              <a:defRPr b="1" i="0" sz="3300" u="none" cap="none" strike="noStrike">
                <a:solidFill>
                  <a:srgbClr val="007934"/>
                </a:solidFill>
                <a:latin typeface="Libre Franklin Medium"/>
                <a:ea typeface="Libre Franklin Medium"/>
                <a:cs typeface="Libre Franklin Medium"/>
                <a:sym typeface="Libre Franklin Medium"/>
              </a:defRPr>
            </a:lvl6pPr>
            <a:lvl7pPr lvl="6" marR="0" rtl="0" algn="l">
              <a:lnSpc>
                <a:spcPct val="100000"/>
              </a:lnSpc>
              <a:spcBef>
                <a:spcPts val="0"/>
              </a:spcBef>
              <a:spcAft>
                <a:spcPts val="0"/>
              </a:spcAft>
              <a:buClr>
                <a:srgbClr val="000000"/>
              </a:buClr>
              <a:buSzPts val="1400"/>
              <a:buFont typeface="Arial"/>
              <a:buNone/>
              <a:defRPr b="1" i="0" sz="3300" u="none" cap="none" strike="noStrike">
                <a:solidFill>
                  <a:srgbClr val="007934"/>
                </a:solidFill>
                <a:latin typeface="Libre Franklin Medium"/>
                <a:ea typeface="Libre Franklin Medium"/>
                <a:cs typeface="Libre Franklin Medium"/>
                <a:sym typeface="Libre Franklin Medium"/>
              </a:defRPr>
            </a:lvl7pPr>
            <a:lvl8pPr lvl="7" marR="0" rtl="0" algn="l">
              <a:lnSpc>
                <a:spcPct val="100000"/>
              </a:lnSpc>
              <a:spcBef>
                <a:spcPts val="0"/>
              </a:spcBef>
              <a:spcAft>
                <a:spcPts val="0"/>
              </a:spcAft>
              <a:buClr>
                <a:srgbClr val="000000"/>
              </a:buClr>
              <a:buSzPts val="1400"/>
              <a:buFont typeface="Arial"/>
              <a:buNone/>
              <a:defRPr b="1" i="0" sz="3300" u="none" cap="none" strike="noStrike">
                <a:solidFill>
                  <a:srgbClr val="007934"/>
                </a:solidFill>
                <a:latin typeface="Libre Franklin Medium"/>
                <a:ea typeface="Libre Franklin Medium"/>
                <a:cs typeface="Libre Franklin Medium"/>
                <a:sym typeface="Libre Franklin Medium"/>
              </a:defRPr>
            </a:lvl8pPr>
            <a:lvl9pPr lvl="8" marR="0" rtl="0" algn="l">
              <a:lnSpc>
                <a:spcPct val="100000"/>
              </a:lnSpc>
              <a:spcBef>
                <a:spcPts val="0"/>
              </a:spcBef>
              <a:spcAft>
                <a:spcPts val="0"/>
              </a:spcAft>
              <a:buClr>
                <a:srgbClr val="000000"/>
              </a:buClr>
              <a:buSzPts val="1400"/>
              <a:buFont typeface="Arial"/>
              <a:buNone/>
              <a:defRPr b="1" i="0" sz="3300" u="none" cap="none" strike="noStrike">
                <a:solidFill>
                  <a:srgbClr val="007934"/>
                </a:solidFill>
                <a:latin typeface="Libre Franklin Medium"/>
                <a:ea typeface="Libre Franklin Medium"/>
                <a:cs typeface="Libre Franklin Medium"/>
                <a:sym typeface="Libre Franklin Medium"/>
              </a:defRPr>
            </a:lvl9pPr>
          </a:lstStyle>
          <a:p/>
        </p:txBody>
      </p:sp>
      <p:sp>
        <p:nvSpPr>
          <p:cNvPr id="54" name="Google Shape;54;p9"/>
          <p:cNvSpPr txBox="1"/>
          <p:nvPr/>
        </p:nvSpPr>
        <p:spPr>
          <a:xfrm>
            <a:off x="11588593" y="6605588"/>
            <a:ext cx="603407" cy="241300"/>
          </a:xfrm>
          <a:prstGeom prst="rect">
            <a:avLst/>
          </a:prstGeom>
          <a:noFill/>
          <a:ln>
            <a:noFill/>
          </a:ln>
        </p:spPr>
        <p:txBody>
          <a:bodyPr anchorCtr="0" anchor="t" bIns="45700" lIns="91425" spcFirstLastPara="1" rIns="91425" wrap="square" tIns="45700">
            <a:normAutofit/>
          </a:bodyPr>
          <a:lstStyle/>
          <a:p>
            <a:pPr indent="-342900" lvl="0" marL="342900" marR="0" rtl="0" algn="ctr">
              <a:lnSpc>
                <a:spcPct val="90000"/>
              </a:lnSpc>
              <a:spcBef>
                <a:spcPts val="0"/>
              </a:spcBef>
              <a:spcAft>
                <a:spcPts val="0"/>
              </a:spcAft>
              <a:buClr>
                <a:srgbClr val="FFFFFF"/>
              </a:buClr>
              <a:buSzPts val="900"/>
              <a:buFont typeface="Arial"/>
              <a:buNone/>
            </a:pPr>
            <a:fld id="{00000000-1234-1234-1234-123412341234}" type="slidenum">
              <a:rPr b="0" i="0" lang="en-US" sz="900" u="none" cap="none" strike="noStrike">
                <a:solidFill>
                  <a:srgbClr val="FFFFFF"/>
                </a:solidFill>
                <a:latin typeface="Libre Franklin"/>
                <a:ea typeface="Libre Franklin"/>
                <a:cs typeface="Libre Franklin"/>
                <a:sym typeface="Libre Franklin"/>
              </a:rPr>
              <a:t>‹#›</a:t>
            </a:fld>
            <a:endParaRPr b="0" i="0" sz="900" u="none" cap="none" strike="noStrike">
              <a:solidFill>
                <a:srgbClr val="FFFFFF"/>
              </a:solidFill>
              <a:latin typeface="Libre Franklin"/>
              <a:ea typeface="Libre Franklin"/>
              <a:cs typeface="Libre Franklin"/>
              <a:sym typeface="Libre Franklin"/>
            </a:endParaRPr>
          </a:p>
        </p:txBody>
      </p:sp>
      <p:sp>
        <p:nvSpPr>
          <p:cNvPr id="55" name="Google Shape;55;p9"/>
          <p:cNvSpPr/>
          <p:nvPr/>
        </p:nvSpPr>
        <p:spPr>
          <a:xfrm rot="10800000">
            <a:off x="1" y="787401"/>
            <a:ext cx="12192000" cy="28575"/>
          </a:xfrm>
          <a:prstGeom prst="rect">
            <a:avLst/>
          </a:prstGeom>
          <a:solidFill>
            <a:schemeClr val="accent5"/>
          </a:solidFill>
          <a:ln cap="flat" cmpd="sng" w="9525">
            <a:solidFill>
              <a:srgbClr val="3A901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rgbClr val="FFFFFF"/>
              </a:solidFill>
              <a:latin typeface="Libre Franklin"/>
              <a:ea typeface="Libre Franklin"/>
              <a:cs typeface="Libre Franklin"/>
              <a:sym typeface="Libre Franklin"/>
            </a:endParaRPr>
          </a:p>
        </p:txBody>
      </p:sp>
      <p:sp>
        <p:nvSpPr>
          <p:cNvPr id="56" name="Google Shape;56;p9"/>
          <p:cNvSpPr txBox="1"/>
          <p:nvPr/>
        </p:nvSpPr>
        <p:spPr>
          <a:xfrm>
            <a:off x="96864" y="6596064"/>
            <a:ext cx="1753056" cy="23812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950"/>
              <a:buFont typeface="Arial"/>
              <a:buNone/>
            </a:pPr>
            <a:r>
              <a:rPr b="0" i="0" lang="en-US" sz="950" u="none" cap="none" strike="noStrike">
                <a:solidFill>
                  <a:schemeClr val="lt1"/>
                </a:solidFill>
                <a:latin typeface="Libre Franklin Medium"/>
                <a:ea typeface="Libre Franklin Medium"/>
                <a:cs typeface="Libre Franklin Medium"/>
                <a:sym typeface="Libre Franklin Medium"/>
              </a:rPr>
              <a:t>2022 FOA APPLICATION</a:t>
            </a:r>
            <a:endParaRPr b="0" i="0" sz="1400" u="none" cap="none" strike="noStrike">
              <a:solidFill>
                <a:srgbClr val="000000"/>
              </a:solidFill>
              <a:latin typeface="Arial"/>
              <a:ea typeface="Arial"/>
              <a:cs typeface="Arial"/>
              <a:sym typeface="Arial"/>
            </a:endParaRPr>
          </a:p>
        </p:txBody>
      </p:sp>
      <p:sp>
        <p:nvSpPr>
          <p:cNvPr id="57" name="Google Shape;57;p9"/>
          <p:cNvSpPr txBox="1"/>
          <p:nvPr>
            <p:ph idx="1" type="body"/>
          </p:nvPr>
        </p:nvSpPr>
        <p:spPr>
          <a:xfrm>
            <a:off x="481139" y="1047751"/>
            <a:ext cx="10972482" cy="4525963"/>
          </a:xfrm>
          <a:prstGeom prst="rect">
            <a:avLst/>
          </a:prstGeom>
          <a:noFill/>
          <a:ln>
            <a:noFill/>
          </a:ln>
        </p:spPr>
        <p:txBody>
          <a:bodyPr anchorCtr="0" anchor="t" bIns="45700" lIns="91425" spcFirstLastPara="1" rIns="91425" wrap="square" tIns="45700">
            <a:noAutofit/>
          </a:bodyPr>
          <a:lstStyle>
            <a:lvl1pPr indent="-393700" lvl="0" marL="457200" marR="0" rtl="0" algn="l">
              <a:lnSpc>
                <a:spcPct val="100000"/>
              </a:lnSpc>
              <a:spcBef>
                <a:spcPts val="520"/>
              </a:spcBef>
              <a:spcAft>
                <a:spcPts val="0"/>
              </a:spcAft>
              <a:buClr>
                <a:srgbClr val="282B2E"/>
              </a:buClr>
              <a:buSzPts val="2600"/>
              <a:buFont typeface="Arial"/>
              <a:buChar char="•"/>
              <a:defRPr b="0" i="0" sz="2600" u="none" cap="none" strike="noStrike">
                <a:solidFill>
                  <a:srgbClr val="282B2E"/>
                </a:solidFill>
                <a:latin typeface="Libre Franklin Medium"/>
                <a:ea typeface="Libre Franklin Medium"/>
                <a:cs typeface="Libre Franklin Medium"/>
                <a:sym typeface="Libre Franklin Medium"/>
              </a:defRPr>
            </a:lvl1pPr>
            <a:lvl2pPr indent="-381000" lvl="1" marL="914400" marR="0" rtl="0" algn="l">
              <a:lnSpc>
                <a:spcPct val="100000"/>
              </a:lnSpc>
              <a:spcBef>
                <a:spcPts val="480"/>
              </a:spcBef>
              <a:spcAft>
                <a:spcPts val="0"/>
              </a:spcAft>
              <a:buClr>
                <a:srgbClr val="282B2E"/>
              </a:buClr>
              <a:buSzPts val="2400"/>
              <a:buFont typeface="Arial"/>
              <a:buChar char="–"/>
              <a:defRPr b="0" i="0" sz="2400" u="none" cap="none" strike="noStrike">
                <a:solidFill>
                  <a:srgbClr val="282B2E"/>
                </a:solidFill>
                <a:latin typeface="Libre Franklin"/>
                <a:ea typeface="Libre Franklin"/>
                <a:cs typeface="Libre Franklin"/>
                <a:sym typeface="Libre Franklin"/>
              </a:defRPr>
            </a:lvl2pPr>
            <a:lvl3pPr indent="-368300" lvl="2" marL="1371600" marR="0" rtl="0" algn="l">
              <a:lnSpc>
                <a:spcPct val="100000"/>
              </a:lnSpc>
              <a:spcBef>
                <a:spcPts val="440"/>
              </a:spcBef>
              <a:spcAft>
                <a:spcPts val="0"/>
              </a:spcAft>
              <a:buClr>
                <a:srgbClr val="282B2E"/>
              </a:buClr>
              <a:buSzPts val="2200"/>
              <a:buFont typeface="Arial"/>
              <a:buChar char="•"/>
              <a:defRPr b="0" i="0" sz="2200" u="none" cap="none" strike="noStrike">
                <a:solidFill>
                  <a:srgbClr val="282B2E"/>
                </a:solidFill>
                <a:latin typeface="Libre Franklin"/>
                <a:ea typeface="Libre Franklin"/>
                <a:cs typeface="Libre Franklin"/>
                <a:sym typeface="Libre Franklin"/>
              </a:defRPr>
            </a:lvl3pPr>
            <a:lvl4pPr indent="-355600" lvl="3" marL="1828800" marR="0" rtl="0" algn="l">
              <a:lnSpc>
                <a:spcPct val="100000"/>
              </a:lnSpc>
              <a:spcBef>
                <a:spcPts val="400"/>
              </a:spcBef>
              <a:spcAft>
                <a:spcPts val="0"/>
              </a:spcAft>
              <a:buClr>
                <a:srgbClr val="282B2E"/>
              </a:buClr>
              <a:buSzPts val="2000"/>
              <a:buFont typeface="Arial"/>
              <a:buChar char="–"/>
              <a:defRPr b="0" i="0" sz="2000" u="none" cap="none" strike="noStrike">
                <a:solidFill>
                  <a:srgbClr val="282B2E"/>
                </a:solidFill>
                <a:latin typeface="Libre Franklin"/>
                <a:ea typeface="Libre Franklin"/>
                <a:cs typeface="Libre Franklin"/>
                <a:sym typeface="Libre Franklin"/>
              </a:defRPr>
            </a:lvl4pPr>
            <a:lvl5pPr indent="-342900" lvl="4" marL="2286000" marR="0" rtl="0" algn="l">
              <a:lnSpc>
                <a:spcPct val="100000"/>
              </a:lnSpc>
              <a:spcBef>
                <a:spcPts val="360"/>
              </a:spcBef>
              <a:spcAft>
                <a:spcPts val="0"/>
              </a:spcAft>
              <a:buClr>
                <a:srgbClr val="282B2E"/>
              </a:buClr>
              <a:buSzPts val="1800"/>
              <a:buFont typeface="Arial"/>
              <a:buChar char="»"/>
              <a:defRPr b="0" i="0" sz="1800" u="none" cap="none" strike="noStrike">
                <a:solidFill>
                  <a:srgbClr val="282B2E"/>
                </a:solidFill>
                <a:latin typeface="Libre Franklin"/>
                <a:ea typeface="Libre Franklin"/>
                <a:cs typeface="Libre Franklin"/>
                <a:sym typeface="Libre Franklin"/>
              </a:defRPr>
            </a:lvl5pPr>
            <a:lvl6pPr indent="-355600" lvl="5" marL="27432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6pPr>
            <a:lvl7pPr indent="-355600" lvl="6" marL="32004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7pPr>
            <a:lvl8pPr indent="-355600" lvl="7" marL="36576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8pPr>
            <a:lvl9pPr indent="-355600" lvl="8" marL="4114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9pPr>
          </a:lstStyle>
          <a:p/>
        </p:txBody>
      </p:sp>
      <p:sp>
        <p:nvSpPr>
          <p:cNvPr id="58" name="Google Shape;58;p9"/>
          <p:cNvSpPr txBox="1"/>
          <p:nvPr/>
        </p:nvSpPr>
        <p:spPr>
          <a:xfrm>
            <a:off x="1849920" y="6596064"/>
            <a:ext cx="6594604" cy="23812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950"/>
              <a:buFont typeface="Arial"/>
              <a:buNone/>
            </a:pPr>
            <a:r>
              <a:rPr b="0" i="0" lang="en-US" sz="950" u="none" cap="none" strike="noStrike">
                <a:solidFill>
                  <a:schemeClr val="lt1"/>
                </a:solidFill>
                <a:latin typeface="Libre Franklin Medium"/>
                <a:ea typeface="Libre Franklin Medium"/>
                <a:cs typeface="Libre Franklin Medium"/>
                <a:sym typeface="Libre Franklin Medium"/>
              </a:rPr>
              <a:t>RENEW AMERICA’S SCHOOL FOA (DE-FOA-0002756) </a:t>
            </a:r>
            <a:endParaRPr b="0" i="0" sz="1400" u="none" cap="none" strike="noStrike">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55" r:id="rId1"/>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 name="Shape 68"/>
        <p:cNvGrpSpPr/>
        <p:nvPr/>
      </p:nvGrpSpPr>
      <p:grpSpPr>
        <a:xfrm>
          <a:off x="0" y="0"/>
          <a:ext cx="0" cy="0"/>
          <a:chOff x="0" y="0"/>
          <a:chExt cx="0" cy="0"/>
        </a:xfrm>
      </p:grpSpPr>
      <p:sp>
        <p:nvSpPr>
          <p:cNvPr id="69" name="Google Shape;69;p11"/>
          <p:cNvSpPr txBox="1"/>
          <p:nvPr>
            <p:ph idx="1" type="body"/>
          </p:nvPr>
        </p:nvSpPr>
        <p:spPr>
          <a:xfrm>
            <a:off x="477615" y="1046532"/>
            <a:ext cx="4863177" cy="5370703"/>
          </a:xfrm>
          <a:prstGeom prst="rect">
            <a:avLst/>
          </a:prstGeom>
          <a:noFill/>
          <a:ln>
            <a:noFill/>
          </a:ln>
        </p:spPr>
        <p:txBody>
          <a:bodyPr anchorCtr="0" anchor="t" bIns="45700" lIns="91425" spcFirstLastPara="1" rIns="91425" wrap="square" tIns="45700">
            <a:noAutofit/>
          </a:bodyPr>
          <a:lstStyle/>
          <a:p>
            <a:pPr indent="-177800" lvl="0" marL="342900" rtl="0" algn="l">
              <a:lnSpc>
                <a:spcPct val="100000"/>
              </a:lnSpc>
              <a:spcBef>
                <a:spcPts val="0"/>
              </a:spcBef>
              <a:spcAft>
                <a:spcPts val="0"/>
              </a:spcAft>
              <a:buClr>
                <a:srgbClr val="282B2E"/>
              </a:buClr>
              <a:buSzPts val="2600"/>
              <a:buNone/>
            </a:pPr>
            <a:r>
              <a:t/>
            </a:r>
            <a:endParaRPr>
              <a:latin typeface="Arial"/>
              <a:ea typeface="Arial"/>
              <a:cs typeface="Arial"/>
              <a:sym typeface="Arial"/>
            </a:endParaRPr>
          </a:p>
          <a:p>
            <a:pPr indent="-177800" lvl="0" marL="342900" rtl="0" algn="l">
              <a:lnSpc>
                <a:spcPct val="100000"/>
              </a:lnSpc>
              <a:spcBef>
                <a:spcPts val="520"/>
              </a:spcBef>
              <a:spcAft>
                <a:spcPts val="0"/>
              </a:spcAft>
              <a:buClr>
                <a:srgbClr val="282B2E"/>
              </a:buClr>
              <a:buSzPts val="2600"/>
              <a:buNone/>
            </a:pPr>
            <a:r>
              <a:t/>
            </a:r>
            <a:endParaRPr/>
          </a:p>
        </p:txBody>
      </p:sp>
      <p:sp>
        <p:nvSpPr>
          <p:cNvPr id="70" name="Google Shape;70;p11"/>
          <p:cNvSpPr txBox="1"/>
          <p:nvPr>
            <p:ph type="title"/>
          </p:nvPr>
        </p:nvSpPr>
        <p:spPr>
          <a:xfrm>
            <a:off x="480484" y="-38100"/>
            <a:ext cx="11633200" cy="812800"/>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SzPts val="1400"/>
              <a:buNone/>
            </a:pPr>
            <a:r>
              <a:rPr lang="en-US"/>
              <a:t>Fayette County Public Schools</a:t>
            </a:r>
            <a:endParaRPr/>
          </a:p>
        </p:txBody>
      </p:sp>
      <p:sp>
        <p:nvSpPr>
          <p:cNvPr id="71" name="Google Shape;71;p11"/>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en-US"/>
              <a:t>‹#›</a:t>
            </a:fld>
            <a:endParaRPr/>
          </a:p>
        </p:txBody>
      </p:sp>
      <p:sp>
        <p:nvSpPr>
          <p:cNvPr id="72" name="Google Shape;72;p11"/>
          <p:cNvSpPr txBox="1"/>
          <p:nvPr/>
        </p:nvSpPr>
        <p:spPr>
          <a:xfrm>
            <a:off x="281980" y="897334"/>
            <a:ext cx="6599376" cy="548115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2400"/>
              <a:buFont typeface="Arial"/>
              <a:buNone/>
            </a:pPr>
            <a:r>
              <a:rPr b="1" i="0" lang="en-US" sz="2400" u="none" cap="none" strike="noStrike">
                <a:solidFill>
                  <a:schemeClr val="dk1"/>
                </a:solidFill>
                <a:latin typeface="Calibri"/>
                <a:ea typeface="Calibri"/>
                <a:cs typeface="Calibri"/>
                <a:sym typeface="Calibri"/>
              </a:rPr>
              <a:t>A New Way Forward in Environmental Health</a:t>
            </a:r>
            <a:endParaRPr b="1" i="0" sz="2400" u="none" cap="none" strike="noStrike">
              <a:solidFill>
                <a:schemeClr val="dk1"/>
              </a:solidFill>
              <a:latin typeface="Calibri"/>
              <a:ea typeface="Calibri"/>
              <a:cs typeface="Calibri"/>
              <a:sym typeface="Calibri"/>
            </a:endParaRPr>
          </a:p>
          <a:p>
            <a:pPr indent="0" lvl="1" marL="400050" marR="0" rtl="0" algn="l">
              <a:lnSpc>
                <a:spcPct val="100000"/>
              </a:lnSpc>
              <a:spcBef>
                <a:spcPts val="1200"/>
              </a:spcBef>
              <a:spcAft>
                <a:spcPts val="0"/>
              </a:spcAft>
              <a:buClr>
                <a:schemeClr val="dk1"/>
              </a:buClr>
              <a:buSzPts val="2000"/>
              <a:buFont typeface="Arial"/>
              <a:buNone/>
            </a:pPr>
            <a:r>
              <a:rPr b="1" i="0" lang="en-US" sz="2000" u="none" cap="none" strike="noStrike">
                <a:solidFill>
                  <a:schemeClr val="dk1"/>
                </a:solidFill>
                <a:latin typeface="Calibri"/>
                <a:ea typeface="Calibri"/>
                <a:cs typeface="Calibri"/>
                <a:sym typeface="Calibri"/>
              </a:rPr>
              <a:t>Project Description</a:t>
            </a:r>
            <a:endParaRPr b="0" i="0" sz="1400" u="none" cap="none" strike="noStrike">
              <a:solidFill>
                <a:srgbClr val="000000"/>
              </a:solidFill>
              <a:latin typeface="Arial"/>
              <a:ea typeface="Arial"/>
              <a:cs typeface="Arial"/>
              <a:sym typeface="Arial"/>
            </a:endParaRPr>
          </a:p>
          <a:p>
            <a:pPr indent="0" lvl="1" marL="400050" marR="0" rtl="0" algn="l">
              <a:lnSpc>
                <a:spcPct val="100000"/>
              </a:lnSpc>
              <a:spcBef>
                <a:spcPts val="1200"/>
              </a:spcBef>
              <a:spcAft>
                <a:spcPts val="0"/>
              </a:spcAft>
              <a:buClr>
                <a:schemeClr val="dk1"/>
              </a:buClr>
              <a:buSzPts val="2000"/>
              <a:buFont typeface="Arial"/>
              <a:buNone/>
            </a:pPr>
            <a:r>
              <a:rPr b="0" i="0" lang="en-US" sz="2000" u="none" cap="none" strike="noStrike">
                <a:solidFill>
                  <a:schemeClr val="dk1"/>
                </a:solidFill>
                <a:latin typeface="Calibri"/>
                <a:ea typeface="Calibri"/>
                <a:cs typeface="Calibri"/>
                <a:sym typeface="Calibri"/>
              </a:rPr>
              <a:t>FCPS will test radon levels and install indoor air quality (IAQ) monitors and LED lighting in 11 school facilities. The IAQ monitoring technology will enable building occupants to adjust their air flow and ventilation in order to maintain health and comfortability, and the LED lighting will increase the energy efficiency of the selected schools and the district as a whole.</a:t>
            </a:r>
            <a:endParaRPr b="0" i="0" sz="2000" u="none" cap="none" strike="noStrike">
              <a:solidFill>
                <a:schemeClr val="dk1"/>
              </a:solidFill>
              <a:latin typeface="Calibri"/>
              <a:ea typeface="Calibri"/>
              <a:cs typeface="Calibri"/>
              <a:sym typeface="Calibri"/>
            </a:endParaRPr>
          </a:p>
          <a:p>
            <a:pPr indent="0" lvl="1" marL="400050" marR="0" rtl="0" algn="l">
              <a:lnSpc>
                <a:spcPct val="100000"/>
              </a:lnSpc>
              <a:spcBef>
                <a:spcPts val="1200"/>
              </a:spcBef>
              <a:spcAft>
                <a:spcPts val="0"/>
              </a:spcAft>
              <a:buClr>
                <a:schemeClr val="dk1"/>
              </a:buClr>
              <a:buSzPts val="2000"/>
              <a:buFont typeface="Arial"/>
              <a:buNone/>
            </a:pPr>
            <a:r>
              <a:rPr b="1" i="0" lang="en-US" sz="2000" u="none" cap="none" strike="noStrike">
                <a:solidFill>
                  <a:schemeClr val="dk1"/>
                </a:solidFill>
                <a:latin typeface="Calibri"/>
                <a:ea typeface="Calibri"/>
                <a:cs typeface="Calibri"/>
                <a:sym typeface="Calibri"/>
              </a:rPr>
              <a:t>Summary of Need (Community, Facility)</a:t>
            </a:r>
            <a:endParaRPr b="0" i="0" sz="2400" u="none" cap="none" strike="noStrike">
              <a:solidFill>
                <a:schemeClr val="dk1"/>
              </a:solidFill>
              <a:latin typeface="Calibri"/>
              <a:ea typeface="Calibri"/>
              <a:cs typeface="Calibri"/>
              <a:sym typeface="Calibri"/>
            </a:endParaRPr>
          </a:p>
          <a:p>
            <a:pPr indent="0" lvl="1" marL="400050" marR="0" rtl="0" algn="l">
              <a:lnSpc>
                <a:spcPct val="100000"/>
              </a:lnSpc>
              <a:spcBef>
                <a:spcPts val="1200"/>
              </a:spcBef>
              <a:spcAft>
                <a:spcPts val="0"/>
              </a:spcAft>
              <a:buClr>
                <a:schemeClr val="dk1"/>
              </a:buClr>
              <a:buSzPts val="2000"/>
              <a:buFont typeface="Arial"/>
              <a:buNone/>
            </a:pPr>
            <a:r>
              <a:rPr b="0" i="0" lang="en-US" sz="2000" u="none" cap="none" strike="noStrike">
                <a:solidFill>
                  <a:schemeClr val="dk1"/>
                </a:solidFill>
                <a:latin typeface="Calibri"/>
                <a:ea typeface="Calibri"/>
                <a:cs typeface="Calibri"/>
                <a:sym typeface="Calibri"/>
              </a:rPr>
              <a:t>Lexington, Kentucky is growing, thus the majority of Facility funding is being designated for new construction that can accommodate this change in population. We have selected 11 high-needs, Title I schools that would benefit from the installation of IAQ monitors and LEDs.</a:t>
            </a:r>
            <a:endParaRPr b="0" i="0" sz="2000" u="none" cap="none" strike="noStrike">
              <a:solidFill>
                <a:schemeClr val="dk1"/>
              </a:solidFill>
              <a:latin typeface="Calibri"/>
              <a:ea typeface="Calibri"/>
              <a:cs typeface="Calibri"/>
              <a:sym typeface="Calibri"/>
            </a:endParaRPr>
          </a:p>
        </p:txBody>
      </p:sp>
      <p:sp>
        <p:nvSpPr>
          <p:cNvPr id="73" name="Google Shape;73;p11"/>
          <p:cNvSpPr txBox="1"/>
          <p:nvPr/>
        </p:nvSpPr>
        <p:spPr>
          <a:xfrm>
            <a:off x="6881352" y="1046524"/>
            <a:ext cx="5321400" cy="2709000"/>
          </a:xfrm>
          <a:prstGeom prst="rect">
            <a:avLst/>
          </a:prstGeom>
          <a:noFill/>
          <a:ln>
            <a:noFill/>
          </a:ln>
        </p:spPr>
        <p:txBody>
          <a:bodyPr anchorCtr="0" anchor="t" bIns="45700" lIns="91425" spcFirstLastPara="1" rIns="91425" wrap="square" tIns="45700">
            <a:spAutoFit/>
          </a:bodyPr>
          <a:lstStyle/>
          <a:p>
            <a:pPr indent="0" lvl="1" marL="400050" marR="0" rtl="0" algn="l">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Project Goals</a:t>
            </a:r>
            <a:endParaRPr b="1" i="0" sz="2000" u="none" cap="none" strike="noStrike">
              <a:solidFill>
                <a:schemeClr val="dk1"/>
              </a:solidFill>
              <a:latin typeface="Calibri"/>
              <a:ea typeface="Calibri"/>
              <a:cs typeface="Calibri"/>
              <a:sym typeface="Calibri"/>
            </a:endParaRPr>
          </a:p>
          <a:p>
            <a:pPr indent="0" lvl="1" marL="400050" marR="0" rtl="0" algn="l">
              <a:lnSpc>
                <a:spcPct val="100000"/>
              </a:lnSpc>
              <a:spcBef>
                <a:spcPts val="1200"/>
              </a:spcBef>
              <a:spcAft>
                <a:spcPts val="0"/>
              </a:spcAft>
              <a:buClr>
                <a:srgbClr val="000000"/>
              </a:buClr>
              <a:buSzPts val="2000"/>
              <a:buFont typeface="Arial"/>
              <a:buNone/>
            </a:pPr>
            <a:r>
              <a:rPr b="0" i="0" lang="en-US" sz="2000" u="none" cap="none" strike="noStrike">
                <a:solidFill>
                  <a:schemeClr val="dk1"/>
                </a:solidFill>
                <a:latin typeface="Calibri"/>
                <a:ea typeface="Calibri"/>
                <a:cs typeface="Calibri"/>
                <a:sym typeface="Calibri"/>
              </a:rPr>
              <a:t>1) Improve school wellbeing in 11 school facilities</a:t>
            </a:r>
            <a:endParaRPr b="0" i="0" sz="2000" u="none" cap="none" strike="noStrike">
              <a:solidFill>
                <a:schemeClr val="dk1"/>
              </a:solidFill>
              <a:latin typeface="Calibri"/>
              <a:ea typeface="Calibri"/>
              <a:cs typeface="Calibri"/>
              <a:sym typeface="Calibri"/>
            </a:endParaRPr>
          </a:p>
          <a:p>
            <a:pPr indent="0" lvl="1" marL="400050" marR="0" rtl="0" algn="l">
              <a:lnSpc>
                <a:spcPct val="100000"/>
              </a:lnSpc>
              <a:spcBef>
                <a:spcPts val="1200"/>
              </a:spcBef>
              <a:spcAft>
                <a:spcPts val="0"/>
              </a:spcAft>
              <a:buClr>
                <a:srgbClr val="000000"/>
              </a:buClr>
              <a:buSzPts val="2000"/>
              <a:buFont typeface="Arial"/>
              <a:buNone/>
            </a:pPr>
            <a:r>
              <a:rPr b="0" i="0" lang="en-US" sz="2000" u="none" cap="none" strike="noStrike">
                <a:solidFill>
                  <a:schemeClr val="dk1"/>
                </a:solidFill>
                <a:latin typeface="Calibri"/>
                <a:ea typeface="Calibri"/>
                <a:cs typeface="Calibri"/>
                <a:sym typeface="Calibri"/>
              </a:rPr>
              <a:t>2) Prepare youth for green careers and a sustainable way of life in the modern world</a:t>
            </a:r>
            <a:endParaRPr b="0" i="0" sz="2000" u="none" cap="none" strike="noStrike">
              <a:solidFill>
                <a:schemeClr val="dk1"/>
              </a:solidFill>
              <a:latin typeface="Calibri"/>
              <a:ea typeface="Calibri"/>
              <a:cs typeface="Calibri"/>
              <a:sym typeface="Calibri"/>
            </a:endParaRPr>
          </a:p>
          <a:p>
            <a:pPr indent="0" lvl="1" marL="400050" marR="0" rtl="0" algn="l">
              <a:lnSpc>
                <a:spcPct val="100000"/>
              </a:lnSpc>
              <a:spcBef>
                <a:spcPts val="1200"/>
              </a:spcBef>
              <a:spcAft>
                <a:spcPts val="0"/>
              </a:spcAft>
              <a:buClr>
                <a:srgbClr val="000000"/>
              </a:buClr>
              <a:buSzPts val="2000"/>
              <a:buFont typeface="Arial"/>
              <a:buNone/>
            </a:pPr>
            <a:r>
              <a:rPr b="0" i="0" lang="en-US" sz="2000" u="none" cap="none" strike="noStrike">
                <a:solidFill>
                  <a:schemeClr val="dk1"/>
                </a:solidFill>
                <a:latin typeface="Calibri"/>
                <a:ea typeface="Calibri"/>
                <a:cs typeface="Calibri"/>
                <a:sym typeface="Calibri"/>
              </a:rPr>
              <a:t>3) Decrease district funding spent on energy costs</a:t>
            </a:r>
            <a:endParaRPr b="0" i="0" sz="2000" u="none" cap="none" strike="noStrike">
              <a:solidFill>
                <a:schemeClr val="dk1"/>
              </a:solidFill>
              <a:latin typeface="Calibri"/>
              <a:ea typeface="Calibri"/>
              <a:cs typeface="Calibri"/>
              <a:sym typeface="Calibri"/>
            </a:endParaRPr>
          </a:p>
        </p:txBody>
      </p:sp>
      <p:sp>
        <p:nvSpPr>
          <p:cNvPr id="74" name="Google Shape;74;p11"/>
          <p:cNvSpPr txBox="1"/>
          <p:nvPr/>
        </p:nvSpPr>
        <p:spPr>
          <a:xfrm>
            <a:off x="8531442" y="199023"/>
            <a:ext cx="3582752" cy="338554"/>
          </a:xfrm>
          <a:prstGeom prst="rect">
            <a:avLst/>
          </a:prstGeom>
          <a:noFill/>
          <a:ln>
            <a:noFill/>
          </a:ln>
        </p:spPr>
        <p:txBody>
          <a:bodyPr anchorCtr="0" anchor="t" bIns="45700" lIns="91425" spcFirstLastPara="1" rIns="91425" wrap="square" tIns="45700">
            <a:spAutoFit/>
          </a:bodyPr>
          <a:lstStyle/>
          <a:p>
            <a:pPr indent="0" lvl="0" marL="0" marR="0" rtl="0" algn="r">
              <a:lnSpc>
                <a:spcPct val="100000"/>
              </a:lnSpc>
              <a:spcBef>
                <a:spcPts val="0"/>
              </a:spcBef>
              <a:spcAft>
                <a:spcPts val="0"/>
              </a:spcAft>
              <a:buClr>
                <a:srgbClr val="000000"/>
              </a:buClr>
              <a:buSzPts val="1600"/>
              <a:buFont typeface="Arial"/>
              <a:buNone/>
            </a:pPr>
            <a:r>
              <a:rPr b="0" i="0" lang="en-US" sz="1600" u="none" cap="none" strike="noStrike">
                <a:solidFill>
                  <a:schemeClr val="dk1"/>
                </a:solidFill>
                <a:latin typeface="Libre Franklin Medium"/>
                <a:ea typeface="Libre Franklin Medium"/>
                <a:cs typeface="Libre Franklin Medium"/>
                <a:sym typeface="Libre Franklin Medium"/>
              </a:rPr>
              <a:t>2024 Renew America's Schools Prize</a:t>
            </a:r>
            <a:endParaRPr b="0" i="0" sz="1600" u="none" cap="none" strike="noStrike">
              <a:solidFill>
                <a:schemeClr val="dk1"/>
              </a:solidFill>
              <a:latin typeface="Libre Franklin"/>
              <a:ea typeface="Libre Franklin"/>
              <a:cs typeface="Libre Franklin"/>
              <a:sym typeface="Libre Franklin"/>
            </a:endParaRPr>
          </a:p>
        </p:txBody>
      </p:sp>
      <p:pic>
        <p:nvPicPr>
          <p:cNvPr id="75" name="Google Shape;75;p11"/>
          <p:cNvPicPr preferRelativeResize="0"/>
          <p:nvPr/>
        </p:nvPicPr>
        <p:blipFill rotWithShape="1">
          <a:blip r:embed="rId3">
            <a:alphaModFix/>
          </a:blip>
          <a:srcRect b="0" l="0" r="0" t="0"/>
          <a:stretch/>
        </p:blipFill>
        <p:spPr>
          <a:xfrm>
            <a:off x="7441181" y="3907924"/>
            <a:ext cx="4383061" cy="246800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1_EERE PPT">
  <a:themeElements>
    <a:clrScheme name="EERE 2017">
      <a:dk1>
        <a:srgbClr val="000000"/>
      </a:dk1>
      <a:lt1>
        <a:srgbClr val="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EERE PPT_widescreen">
  <a:themeElements>
    <a:clrScheme name="EERE 2017">
      <a:dk1>
        <a:srgbClr val="000000"/>
      </a:dk1>
      <a:lt1>
        <a:srgbClr val="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